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slideLayouts/slideLayout51.xml" ContentType="application/vnd.openxmlformats-officedocument.presentationml.slideLayout+xml"/>
  <Override PartName="/ppt/theme/theme41.xml" ContentType="application/vnd.openxmlformats-officedocument.theme+xml"/>
  <Override PartName="/ppt/slideLayouts/slideLayout52.xml" ContentType="application/vnd.openxmlformats-officedocument.presentationml.slideLayout+xml"/>
  <Override PartName="/ppt/theme/theme42.xml" ContentType="application/vnd.openxmlformats-officedocument.theme+xml"/>
  <Override PartName="/ppt/slideLayouts/slideLayout53.xml" ContentType="application/vnd.openxmlformats-officedocument.presentationml.slideLayout+xml"/>
  <Override PartName="/ppt/theme/theme43.xml" ContentType="application/vnd.openxmlformats-officedocument.theme+xml"/>
  <Override PartName="/ppt/slideLayouts/slideLayout54.xml" ContentType="application/vnd.openxmlformats-officedocument.presentationml.slideLayout+xml"/>
  <Override PartName="/ppt/theme/theme44.xml" ContentType="application/vnd.openxmlformats-officedocument.theme+xml"/>
  <Override PartName="/ppt/slideLayouts/slideLayout55.xml" ContentType="application/vnd.openxmlformats-officedocument.presentationml.slideLayout+xml"/>
  <Override PartName="/ppt/theme/theme45.xml" ContentType="application/vnd.openxmlformats-officedocument.theme+xml"/>
  <Override PartName="/ppt/slideLayouts/slideLayout56.xml" ContentType="application/vnd.openxmlformats-officedocument.presentationml.slideLayout+xml"/>
  <Override PartName="/ppt/theme/theme46.xml" ContentType="application/vnd.openxmlformats-officedocument.theme+xml"/>
  <Override PartName="/ppt/slideLayouts/slideLayout57.xml" ContentType="application/vnd.openxmlformats-officedocument.presentationml.slideLayout+xml"/>
  <Override PartName="/ppt/theme/theme47.xml" ContentType="application/vnd.openxmlformats-officedocument.theme+xml"/>
  <Override PartName="/ppt/slideLayouts/slideLayout58.xml" ContentType="application/vnd.openxmlformats-officedocument.presentationml.slideLayout+xml"/>
  <Override PartName="/ppt/theme/theme48.xml" ContentType="application/vnd.openxmlformats-officedocument.theme+xml"/>
  <Override PartName="/ppt/slideLayouts/slideLayout59.xml" ContentType="application/vnd.openxmlformats-officedocument.presentationml.slideLayout+xml"/>
  <Override PartName="/ppt/theme/theme49.xml" ContentType="application/vnd.openxmlformats-officedocument.theme+xml"/>
  <Override PartName="/ppt/slideLayouts/slideLayout60.xml" ContentType="application/vnd.openxmlformats-officedocument.presentationml.slideLayout+xml"/>
  <Override PartName="/ppt/theme/theme50.xml" ContentType="application/vnd.openxmlformats-officedocument.theme+xml"/>
  <Override PartName="/ppt/slideLayouts/slideLayout61.xml" ContentType="application/vnd.openxmlformats-officedocument.presentationml.slideLayout+xml"/>
  <Override PartName="/ppt/theme/theme51.xml" ContentType="application/vnd.openxmlformats-officedocument.theme+xml"/>
  <Override PartName="/ppt/slideLayouts/slideLayout62.xml" ContentType="application/vnd.openxmlformats-officedocument.presentationml.slideLayout+xml"/>
  <Override PartName="/ppt/theme/theme52.xml" ContentType="application/vnd.openxmlformats-officedocument.theme+xml"/>
  <Override PartName="/ppt/slideLayouts/slideLayout63.xml" ContentType="application/vnd.openxmlformats-officedocument.presentationml.slideLayout+xml"/>
  <Override PartName="/ppt/theme/theme53.xml" ContentType="application/vnd.openxmlformats-officedocument.theme+xml"/>
  <Override PartName="/ppt/slideLayouts/slideLayout64.xml" ContentType="application/vnd.openxmlformats-officedocument.presentationml.slideLayout+xml"/>
  <Override PartName="/ppt/theme/theme54.xml" ContentType="application/vnd.openxmlformats-officedocument.theme+xml"/>
  <Override PartName="/ppt/slideLayouts/slideLayout65.xml" ContentType="application/vnd.openxmlformats-officedocument.presentationml.slideLayout+xml"/>
  <Override PartName="/ppt/theme/theme55.xml" ContentType="application/vnd.openxmlformats-officedocument.theme+xml"/>
  <Override PartName="/ppt/slideLayouts/slideLayout66.xml" ContentType="application/vnd.openxmlformats-officedocument.presentationml.slideLayout+xml"/>
  <Override PartName="/ppt/theme/theme56.xml" ContentType="application/vnd.openxmlformats-officedocument.theme+xml"/>
  <Override PartName="/ppt/theme/theme57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2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4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5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rawings/drawing3.xml" ContentType="application/vnd.openxmlformats-officedocument.drawingml.chartshapes+xml"/>
  <Override PartName="/ppt/charts/chart40.xml" ContentType="application/vnd.openxmlformats-officedocument.drawingml.chart+xml"/>
  <Override PartName="/ppt/drawings/drawing4.xml" ContentType="application/vnd.openxmlformats-officedocument.drawingml.chartshapes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drawings/drawing5.xml" ContentType="application/vnd.openxmlformats-officedocument.drawingml.chartshapes+xml"/>
  <Override PartName="/ppt/charts/chart47.xml" ContentType="application/vnd.openxmlformats-officedocument.drawingml.chart+xml"/>
  <Override PartName="/ppt/drawings/drawing6.xml" ContentType="application/vnd.openxmlformats-officedocument.drawingml.chartshapes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drawings/drawing7.xml" ContentType="application/vnd.openxmlformats-officedocument.drawingml.chartshapes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drawings/drawing8.xml" ContentType="application/vnd.openxmlformats-officedocument.drawingml.chartshapes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drawings/drawing9.xml" ContentType="application/vnd.openxmlformats-officedocument.drawingml.chartshapes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drawings/drawing10.xml" ContentType="application/vnd.openxmlformats-officedocument.drawingml.chartshapes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0" r:id="rId3"/>
    <p:sldMasterId id="2147483682" r:id="rId4"/>
    <p:sldMasterId id="2147483684" r:id="rId5"/>
    <p:sldMasterId id="2147483686" r:id="rId6"/>
    <p:sldMasterId id="2147483688" r:id="rId7"/>
    <p:sldMasterId id="2147483690" r:id="rId8"/>
    <p:sldMasterId id="2147483692" r:id="rId9"/>
    <p:sldMasterId id="2147483694" r:id="rId10"/>
    <p:sldMasterId id="2147483696" r:id="rId11"/>
    <p:sldMasterId id="2147483698" r:id="rId12"/>
    <p:sldMasterId id="2147483700" r:id="rId13"/>
    <p:sldMasterId id="2147483702" r:id="rId14"/>
    <p:sldMasterId id="2147483704" r:id="rId15"/>
    <p:sldMasterId id="2147483706" r:id="rId16"/>
    <p:sldMasterId id="2147483710" r:id="rId17"/>
    <p:sldMasterId id="2147483714" r:id="rId18"/>
    <p:sldMasterId id="2147483716" r:id="rId19"/>
    <p:sldMasterId id="2147483718" r:id="rId20"/>
    <p:sldMasterId id="2147483720" r:id="rId21"/>
    <p:sldMasterId id="2147483724" r:id="rId22"/>
    <p:sldMasterId id="2147483728" r:id="rId23"/>
    <p:sldMasterId id="2147483730" r:id="rId24"/>
    <p:sldMasterId id="2147483732" r:id="rId25"/>
    <p:sldMasterId id="2147483734" r:id="rId26"/>
    <p:sldMasterId id="2147483736" r:id="rId27"/>
    <p:sldMasterId id="2147483738" r:id="rId28"/>
    <p:sldMasterId id="2147483740" r:id="rId29"/>
    <p:sldMasterId id="2147483746" r:id="rId30"/>
    <p:sldMasterId id="2147483748" r:id="rId31"/>
    <p:sldMasterId id="2147483750" r:id="rId32"/>
    <p:sldMasterId id="2147483752" r:id="rId33"/>
    <p:sldMasterId id="2147483758" r:id="rId34"/>
    <p:sldMasterId id="2147483760" r:id="rId35"/>
    <p:sldMasterId id="2147483764" r:id="rId36"/>
    <p:sldMasterId id="2147483766" r:id="rId37"/>
    <p:sldMasterId id="2147483768" r:id="rId38"/>
    <p:sldMasterId id="2147483770" r:id="rId39"/>
    <p:sldMasterId id="2147483772" r:id="rId40"/>
    <p:sldMasterId id="2147483780" r:id="rId41"/>
    <p:sldMasterId id="2147483782" r:id="rId42"/>
    <p:sldMasterId id="2147483784" r:id="rId43"/>
    <p:sldMasterId id="2147483786" r:id="rId44"/>
    <p:sldMasterId id="2147483788" r:id="rId45"/>
    <p:sldMasterId id="2147483790" r:id="rId46"/>
    <p:sldMasterId id="2147483792" r:id="rId47"/>
    <p:sldMasterId id="2147483796" r:id="rId48"/>
    <p:sldMasterId id="2147483801" r:id="rId49"/>
    <p:sldMasterId id="2147483803" r:id="rId50"/>
    <p:sldMasterId id="2147483809" r:id="rId51"/>
    <p:sldMasterId id="2147483811" r:id="rId52"/>
    <p:sldMasterId id="2147483813" r:id="rId53"/>
    <p:sldMasterId id="2147483815" r:id="rId54"/>
    <p:sldMasterId id="2147483818" r:id="rId55"/>
    <p:sldMasterId id="2147483820" r:id="rId56"/>
  </p:sldMasterIdLst>
  <p:notesMasterIdLst>
    <p:notesMasterId r:id="rId168"/>
  </p:notesMasterIdLst>
  <p:sldIdLst>
    <p:sldId id="337" r:id="rId57"/>
    <p:sldId id="363" r:id="rId58"/>
    <p:sldId id="275" r:id="rId59"/>
    <p:sldId id="338" r:id="rId60"/>
    <p:sldId id="293" r:id="rId61"/>
    <p:sldId id="294" r:id="rId62"/>
    <p:sldId id="295" r:id="rId63"/>
    <p:sldId id="435" r:id="rId64"/>
    <p:sldId id="276" r:id="rId65"/>
    <p:sldId id="296" r:id="rId66"/>
    <p:sldId id="297" r:id="rId67"/>
    <p:sldId id="298" r:id="rId68"/>
    <p:sldId id="299" r:id="rId69"/>
    <p:sldId id="300" r:id="rId70"/>
    <p:sldId id="401" r:id="rId71"/>
    <p:sldId id="301" r:id="rId72"/>
    <p:sldId id="302" r:id="rId73"/>
    <p:sldId id="303" r:id="rId74"/>
    <p:sldId id="386" r:id="rId75"/>
    <p:sldId id="387" r:id="rId76"/>
    <p:sldId id="388" r:id="rId77"/>
    <p:sldId id="389" r:id="rId78"/>
    <p:sldId id="390" r:id="rId79"/>
    <p:sldId id="391" r:id="rId80"/>
    <p:sldId id="421" r:id="rId81"/>
    <p:sldId id="352" r:id="rId82"/>
    <p:sldId id="353" r:id="rId83"/>
    <p:sldId id="354" r:id="rId84"/>
    <p:sldId id="261" r:id="rId85"/>
    <p:sldId id="355" r:id="rId86"/>
    <p:sldId id="356" r:id="rId87"/>
    <p:sldId id="359" r:id="rId88"/>
    <p:sldId id="362" r:id="rId89"/>
    <p:sldId id="360" r:id="rId90"/>
    <p:sldId id="361" r:id="rId91"/>
    <p:sldId id="411" r:id="rId92"/>
    <p:sldId id="398" r:id="rId93"/>
    <p:sldId id="313" r:id="rId94"/>
    <p:sldId id="438" r:id="rId95"/>
    <p:sldId id="431" r:id="rId96"/>
    <p:sldId id="437" r:id="rId97"/>
    <p:sldId id="434" r:id="rId98"/>
    <p:sldId id="350" r:id="rId99"/>
    <p:sldId id="264" r:id="rId100"/>
    <p:sldId id="306" r:id="rId101"/>
    <p:sldId id="324" r:id="rId102"/>
    <p:sldId id="351" r:id="rId103"/>
    <p:sldId id="291" r:id="rId104"/>
    <p:sldId id="292" r:id="rId105"/>
    <p:sldId id="399" r:id="rId106"/>
    <p:sldId id="423" r:id="rId107"/>
    <p:sldId id="424" r:id="rId108"/>
    <p:sldId id="393" r:id="rId109"/>
    <p:sldId id="304" r:id="rId110"/>
    <p:sldId id="305" r:id="rId111"/>
    <p:sldId id="310" r:id="rId112"/>
    <p:sldId id="312" r:id="rId113"/>
    <p:sldId id="414" r:id="rId114"/>
    <p:sldId id="311" r:id="rId115"/>
    <p:sldId id="308" r:id="rId116"/>
    <p:sldId id="420" r:id="rId117"/>
    <p:sldId id="365" r:id="rId118"/>
    <p:sldId id="412" r:id="rId119"/>
    <p:sldId id="366" r:id="rId120"/>
    <p:sldId id="364" r:id="rId121"/>
    <p:sldId id="367" r:id="rId122"/>
    <p:sldId id="317" r:id="rId123"/>
    <p:sldId id="376" r:id="rId124"/>
    <p:sldId id="318" r:id="rId125"/>
    <p:sldId id="417" r:id="rId126"/>
    <p:sldId id="415" r:id="rId127"/>
    <p:sldId id="418" r:id="rId128"/>
    <p:sldId id="329" r:id="rId129"/>
    <p:sldId id="282" r:id="rId130"/>
    <p:sldId id="380" r:id="rId131"/>
    <p:sldId id="331" r:id="rId132"/>
    <p:sldId id="332" r:id="rId133"/>
    <p:sldId id="416" r:id="rId134"/>
    <p:sldId id="333" r:id="rId135"/>
    <p:sldId id="334" r:id="rId136"/>
    <p:sldId id="368" r:id="rId137"/>
    <p:sldId id="335" r:id="rId138"/>
    <p:sldId id="336" r:id="rId139"/>
    <p:sldId id="369" r:id="rId140"/>
    <p:sldId id="290" r:id="rId141"/>
    <p:sldId id="381" r:id="rId142"/>
    <p:sldId id="385" r:id="rId143"/>
    <p:sldId id="370" r:id="rId144"/>
    <p:sldId id="373" r:id="rId145"/>
    <p:sldId id="374" r:id="rId146"/>
    <p:sldId id="378" r:id="rId147"/>
    <p:sldId id="377" r:id="rId148"/>
    <p:sldId id="405" r:id="rId149"/>
    <p:sldId id="406" r:id="rId150"/>
    <p:sldId id="339" r:id="rId151"/>
    <p:sldId id="340" r:id="rId152"/>
    <p:sldId id="341" r:id="rId153"/>
    <p:sldId id="342" r:id="rId154"/>
    <p:sldId id="344" r:id="rId155"/>
    <p:sldId id="346" r:id="rId156"/>
    <p:sldId id="379" r:id="rId157"/>
    <p:sldId id="422" r:id="rId158"/>
    <p:sldId id="284" r:id="rId159"/>
    <p:sldId id="409" r:id="rId160"/>
    <p:sldId id="425" r:id="rId161"/>
    <p:sldId id="349" r:id="rId162"/>
    <p:sldId id="394" r:id="rId163"/>
    <p:sldId id="426" r:id="rId164"/>
    <p:sldId id="436" r:id="rId165"/>
    <p:sldId id="413" r:id="rId166"/>
    <p:sldId id="315" r:id="rId1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F71"/>
    <a:srgbClr val="800000"/>
    <a:srgbClr val="FF6600"/>
    <a:srgbClr val="FF0000"/>
    <a:srgbClr val="0033CC"/>
    <a:srgbClr val="F8CBAD"/>
    <a:srgbClr val="A6409F"/>
    <a:srgbClr val="EBE600"/>
    <a:srgbClr val="3B20B0"/>
    <a:srgbClr val="8DE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7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71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7.xml"/><Relationship Id="rId68" Type="http://schemas.openxmlformats.org/officeDocument/2006/relationships/slide" Target="slides/slide12.xml"/><Relationship Id="rId84" Type="http://schemas.openxmlformats.org/officeDocument/2006/relationships/slide" Target="slides/slide28.xml"/><Relationship Id="rId89" Type="http://schemas.openxmlformats.org/officeDocument/2006/relationships/slide" Target="slides/slide33.xml"/><Relationship Id="rId112" Type="http://schemas.openxmlformats.org/officeDocument/2006/relationships/slide" Target="slides/slide56.xml"/><Relationship Id="rId133" Type="http://schemas.openxmlformats.org/officeDocument/2006/relationships/slide" Target="slides/slide77.xml"/><Relationship Id="rId138" Type="http://schemas.openxmlformats.org/officeDocument/2006/relationships/slide" Target="slides/slide82.xml"/><Relationship Id="rId154" Type="http://schemas.openxmlformats.org/officeDocument/2006/relationships/slide" Target="slides/slide98.xml"/><Relationship Id="rId159" Type="http://schemas.openxmlformats.org/officeDocument/2006/relationships/slide" Target="slides/slide103.xml"/><Relationship Id="rId170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2.xml"/><Relationship Id="rId74" Type="http://schemas.openxmlformats.org/officeDocument/2006/relationships/slide" Target="slides/slide18.xml"/><Relationship Id="rId79" Type="http://schemas.openxmlformats.org/officeDocument/2006/relationships/slide" Target="slides/slide23.xml"/><Relationship Id="rId102" Type="http://schemas.openxmlformats.org/officeDocument/2006/relationships/slide" Target="slides/slide46.xml"/><Relationship Id="rId123" Type="http://schemas.openxmlformats.org/officeDocument/2006/relationships/slide" Target="slides/slide67.xml"/><Relationship Id="rId128" Type="http://schemas.openxmlformats.org/officeDocument/2006/relationships/slide" Target="slides/slide72.xml"/><Relationship Id="rId144" Type="http://schemas.openxmlformats.org/officeDocument/2006/relationships/slide" Target="slides/slide88.xml"/><Relationship Id="rId149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4.xml"/><Relationship Id="rId95" Type="http://schemas.openxmlformats.org/officeDocument/2006/relationships/slide" Target="slides/slide39.xml"/><Relationship Id="rId160" Type="http://schemas.openxmlformats.org/officeDocument/2006/relationships/slide" Target="slides/slide104.xml"/><Relationship Id="rId165" Type="http://schemas.openxmlformats.org/officeDocument/2006/relationships/slide" Target="slides/slide10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113" Type="http://schemas.openxmlformats.org/officeDocument/2006/relationships/slide" Target="slides/slide57.xml"/><Relationship Id="rId118" Type="http://schemas.openxmlformats.org/officeDocument/2006/relationships/slide" Target="slides/slide62.xml"/><Relationship Id="rId134" Type="http://schemas.openxmlformats.org/officeDocument/2006/relationships/slide" Target="slides/slide78.xml"/><Relationship Id="rId139" Type="http://schemas.openxmlformats.org/officeDocument/2006/relationships/slide" Target="slides/slide83.xml"/><Relationship Id="rId80" Type="http://schemas.openxmlformats.org/officeDocument/2006/relationships/slide" Target="slides/slide24.xml"/><Relationship Id="rId85" Type="http://schemas.openxmlformats.org/officeDocument/2006/relationships/slide" Target="slides/slide29.xml"/><Relationship Id="rId150" Type="http://schemas.openxmlformats.org/officeDocument/2006/relationships/slide" Target="slides/slide94.xml"/><Relationship Id="rId155" Type="http://schemas.openxmlformats.org/officeDocument/2006/relationships/slide" Target="slides/slide99.xml"/><Relationship Id="rId171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3.xml"/><Relationship Id="rId103" Type="http://schemas.openxmlformats.org/officeDocument/2006/relationships/slide" Target="slides/slide47.xml"/><Relationship Id="rId108" Type="http://schemas.openxmlformats.org/officeDocument/2006/relationships/slide" Target="slides/slide52.xml"/><Relationship Id="rId124" Type="http://schemas.openxmlformats.org/officeDocument/2006/relationships/slide" Target="slides/slide68.xml"/><Relationship Id="rId129" Type="http://schemas.openxmlformats.org/officeDocument/2006/relationships/slide" Target="slides/slide73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4.xml"/><Relationship Id="rId75" Type="http://schemas.openxmlformats.org/officeDocument/2006/relationships/slide" Target="slides/slide19.xml"/><Relationship Id="rId91" Type="http://schemas.openxmlformats.org/officeDocument/2006/relationships/slide" Target="slides/slide35.xml"/><Relationship Id="rId96" Type="http://schemas.openxmlformats.org/officeDocument/2006/relationships/slide" Target="slides/slide40.xml"/><Relationship Id="rId140" Type="http://schemas.openxmlformats.org/officeDocument/2006/relationships/slide" Target="slides/slide84.xml"/><Relationship Id="rId145" Type="http://schemas.openxmlformats.org/officeDocument/2006/relationships/slide" Target="slides/slide89.xml"/><Relationship Id="rId161" Type="http://schemas.openxmlformats.org/officeDocument/2006/relationships/slide" Target="slides/slide105.xml"/><Relationship Id="rId166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1.xml"/><Relationship Id="rId106" Type="http://schemas.openxmlformats.org/officeDocument/2006/relationships/slide" Target="slides/slide50.xml"/><Relationship Id="rId114" Type="http://schemas.openxmlformats.org/officeDocument/2006/relationships/slide" Target="slides/slide58.xml"/><Relationship Id="rId119" Type="http://schemas.openxmlformats.org/officeDocument/2006/relationships/slide" Target="slides/slide63.xml"/><Relationship Id="rId127" Type="http://schemas.openxmlformats.org/officeDocument/2006/relationships/slide" Target="slides/slide7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73" Type="http://schemas.openxmlformats.org/officeDocument/2006/relationships/slide" Target="slides/slide17.xml"/><Relationship Id="rId78" Type="http://schemas.openxmlformats.org/officeDocument/2006/relationships/slide" Target="slides/slide22.xml"/><Relationship Id="rId81" Type="http://schemas.openxmlformats.org/officeDocument/2006/relationships/slide" Target="slides/slide25.xml"/><Relationship Id="rId86" Type="http://schemas.openxmlformats.org/officeDocument/2006/relationships/slide" Target="slides/slide30.xml"/><Relationship Id="rId94" Type="http://schemas.openxmlformats.org/officeDocument/2006/relationships/slide" Target="slides/slide38.xml"/><Relationship Id="rId99" Type="http://schemas.openxmlformats.org/officeDocument/2006/relationships/slide" Target="slides/slide43.xml"/><Relationship Id="rId101" Type="http://schemas.openxmlformats.org/officeDocument/2006/relationships/slide" Target="slides/slide45.xml"/><Relationship Id="rId122" Type="http://schemas.openxmlformats.org/officeDocument/2006/relationships/slide" Target="slides/slide66.xml"/><Relationship Id="rId130" Type="http://schemas.openxmlformats.org/officeDocument/2006/relationships/slide" Target="slides/slide74.xml"/><Relationship Id="rId135" Type="http://schemas.openxmlformats.org/officeDocument/2006/relationships/slide" Target="slides/slide79.xml"/><Relationship Id="rId143" Type="http://schemas.openxmlformats.org/officeDocument/2006/relationships/slide" Target="slides/slide87.xml"/><Relationship Id="rId148" Type="http://schemas.openxmlformats.org/officeDocument/2006/relationships/slide" Target="slides/slide92.xml"/><Relationship Id="rId151" Type="http://schemas.openxmlformats.org/officeDocument/2006/relationships/slide" Target="slides/slide95.xml"/><Relationship Id="rId156" Type="http://schemas.openxmlformats.org/officeDocument/2006/relationships/slide" Target="slides/slide100.xml"/><Relationship Id="rId164" Type="http://schemas.openxmlformats.org/officeDocument/2006/relationships/slide" Target="slides/slide108.xml"/><Relationship Id="rId16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0.xml"/><Relationship Id="rId97" Type="http://schemas.openxmlformats.org/officeDocument/2006/relationships/slide" Target="slides/slide41.xml"/><Relationship Id="rId104" Type="http://schemas.openxmlformats.org/officeDocument/2006/relationships/slide" Target="slides/slide48.xml"/><Relationship Id="rId120" Type="http://schemas.openxmlformats.org/officeDocument/2006/relationships/slide" Target="slides/slide64.xml"/><Relationship Id="rId125" Type="http://schemas.openxmlformats.org/officeDocument/2006/relationships/slide" Target="slides/slide69.xml"/><Relationship Id="rId141" Type="http://schemas.openxmlformats.org/officeDocument/2006/relationships/slide" Target="slides/slide85.xml"/><Relationship Id="rId146" Type="http://schemas.openxmlformats.org/officeDocument/2006/relationships/slide" Target="slides/slide90.xml"/><Relationship Id="rId167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5.xml"/><Relationship Id="rId92" Type="http://schemas.openxmlformats.org/officeDocument/2006/relationships/slide" Target="slides/slide36.xml"/><Relationship Id="rId162" Type="http://schemas.openxmlformats.org/officeDocument/2006/relationships/slide" Target="slides/slide10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0.xml"/><Relationship Id="rId87" Type="http://schemas.openxmlformats.org/officeDocument/2006/relationships/slide" Target="slides/slide31.xml"/><Relationship Id="rId110" Type="http://schemas.openxmlformats.org/officeDocument/2006/relationships/slide" Target="slides/slide54.xml"/><Relationship Id="rId115" Type="http://schemas.openxmlformats.org/officeDocument/2006/relationships/slide" Target="slides/slide59.xml"/><Relationship Id="rId131" Type="http://schemas.openxmlformats.org/officeDocument/2006/relationships/slide" Target="slides/slide75.xml"/><Relationship Id="rId136" Type="http://schemas.openxmlformats.org/officeDocument/2006/relationships/slide" Target="slides/slide80.xml"/><Relationship Id="rId157" Type="http://schemas.openxmlformats.org/officeDocument/2006/relationships/slide" Target="slides/slide101.xml"/><Relationship Id="rId61" Type="http://schemas.openxmlformats.org/officeDocument/2006/relationships/slide" Target="slides/slide5.xml"/><Relationship Id="rId82" Type="http://schemas.openxmlformats.org/officeDocument/2006/relationships/slide" Target="slides/slide26.xml"/><Relationship Id="rId152" Type="http://schemas.openxmlformats.org/officeDocument/2006/relationships/slide" Target="slides/slide9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1.xml"/><Relationship Id="rId100" Type="http://schemas.openxmlformats.org/officeDocument/2006/relationships/slide" Target="slides/slide44.xml"/><Relationship Id="rId105" Type="http://schemas.openxmlformats.org/officeDocument/2006/relationships/slide" Target="slides/slide49.xml"/><Relationship Id="rId126" Type="http://schemas.openxmlformats.org/officeDocument/2006/relationships/slide" Target="slides/slide70.xml"/><Relationship Id="rId147" Type="http://schemas.openxmlformats.org/officeDocument/2006/relationships/slide" Target="slides/slide91.xml"/><Relationship Id="rId16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6.xml"/><Relationship Id="rId93" Type="http://schemas.openxmlformats.org/officeDocument/2006/relationships/slide" Target="slides/slide37.xml"/><Relationship Id="rId98" Type="http://schemas.openxmlformats.org/officeDocument/2006/relationships/slide" Target="slides/slide42.xml"/><Relationship Id="rId121" Type="http://schemas.openxmlformats.org/officeDocument/2006/relationships/slide" Target="slides/slide65.xml"/><Relationship Id="rId142" Type="http://schemas.openxmlformats.org/officeDocument/2006/relationships/slide" Target="slides/slide86.xml"/><Relationship Id="rId163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1.xml"/><Relationship Id="rId116" Type="http://schemas.openxmlformats.org/officeDocument/2006/relationships/slide" Target="slides/slide60.xml"/><Relationship Id="rId137" Type="http://schemas.openxmlformats.org/officeDocument/2006/relationships/slide" Target="slides/slide81.xml"/><Relationship Id="rId158" Type="http://schemas.openxmlformats.org/officeDocument/2006/relationships/slide" Target="slides/slide10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6.xml"/><Relationship Id="rId83" Type="http://schemas.openxmlformats.org/officeDocument/2006/relationships/slide" Target="slides/slide27.xml"/><Relationship Id="rId88" Type="http://schemas.openxmlformats.org/officeDocument/2006/relationships/slide" Target="slides/slide32.xml"/><Relationship Id="rId111" Type="http://schemas.openxmlformats.org/officeDocument/2006/relationships/slide" Target="slides/slide55.xml"/><Relationship Id="rId132" Type="http://schemas.openxmlformats.org/officeDocument/2006/relationships/slide" Target="slides/slide76.xml"/><Relationship Id="rId153" Type="http://schemas.openxmlformats.org/officeDocument/2006/relationships/slide" Target="slides/slide9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Columbus%20County%20NCDOT%20CPTUs\Evergreen%20Consol%20Data%20Modified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Torp\Torp%20CPTu%20Point%209%20Evaluation%20as%20CLAY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Torp\Torp%20CPTu%20Point%209%20Evaluation%20as%20CLAY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Torp\Torp%20CPTu%20Point%209%20Evaluation%20as%20CLAY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Mitchell%20Lecture\CPT%20CCT%20Sands%20Database%20for%20OCR%20and%20Yield%20Stress%202017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m29\Documents\NEW%20DATA\CPT%20Pc%20Sands%20&amp;%20Clays%20w%20ModHyp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FoundationSystems\Blessington%20Ireland\SDMT%20and%20CPT%20at%20Blessington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m29\Documents\FoundationSystems\Blessington%20Ireland\SDMT%20and%20CPT%20at%20Blessington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s\CPT%20Pc%20ALL%20SOILS%20w%20UPDATES%20on%2014%20April%202017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Deep%20SCPTu\Golden%20Ears%20SCPTU%20Evaluation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Mexico\Mexico%20CPTU-L2%20with%20exponent%20method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Liquefaction%20MAE\CPT%20SBT%20Zones%20A1%20A2%20B%20C%20for%20Liquefaction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pm29\Documents\ConeTec\ConeTec%20APPs\CPTu%20Flow%20Liq%20Eval%20for%20Gold%20Tailings%20Site%20A%20by%20Been%20Romero%20Hebeler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uefaction%20at%20Sands%20Head%20Fraser%20River%20Delta.xlsx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u%20Flow%20Liq%20at%20TVA%20Kingston%20Flyash%20from%20Robertson%2020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esktop\Soil%20Liquefaction\CPT-001%20Flow%20Liq%20Eval%20for%20Portugal%20Mine%20Tailings%20from%20Been%20et%20al%202002.xlsx" TargetMode="Externa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esktop\Soil%20Liquefaction\CPT-001%20Flow%20Liq%20Eval%20for%20Portugal%20Mine%20Tailings%20from%20Been%20et%20al%202002.xlsx" TargetMode="Externa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pm29\Desktop\Soil%20Liquefaction\CPT-001%20Flow%20Liq%20Eval%20for%20Portugal%20Mine%20Tailings%20from%20Been%20et%20al%202002.xlsx" TargetMode="Externa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esktop\Soil%20Liquefaction\CPT-001%20Flow%20Liq%20Eval%20for%20Portugal%20Mine%20Tailings%20from%20Been%20et%20al%202002.xlsx" TargetMode="Externa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Liquefaction%20MAE\CPT%20Liquefaction%20CRR.xlsx" TargetMode="Externa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C:\Users\pm29\Documents\Liquefaction%20MAE\CPT%20Liquefaction%20CRR.xlsx" TargetMode="Externa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-%20San%20Felipito%20Bridge%20CPT-01.xlsx" TargetMode="Externa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-%20San%20Felipito%20Bridge%20CPT-01.xlsx" TargetMode="External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-%20San%20Felipito%20Bridge%20CPT-01.xlsx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for%20Case%20by%20Zhang%202004%20w%20CS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for%20Case%20by%20Zhang%202004%20w%20CSL.xlsx" TargetMode="External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for%20Case%20by%20Zhang%202004%20w%20CSL.xlsx" TargetMode="External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Liq%20Eval%20for%20Case%20by%20Zhang%202004%20w%20CSL.xlsx" TargetMode="External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UC4%20Boulanger%201995.xlsx" TargetMode="External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UC4%20Boulanger%201995.xlsx" TargetMode="External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UC4%20Boulanger%201995.xlsx" TargetMode="Externa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UC4%20Boulanger%201995.xlsx" TargetMode="External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NBT-03%20Site%2019%20Liq%20Eval%20-%20Christchurch%20from%20Green%202014%20EQ%20Spectra.xlsx" TargetMode="External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NBT-03%20Site%2019%20Liq%20Eval%20-%20Christchurch%20from%20Green%202014%20EQ%20Spectra.xlsx" TargetMode="External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NBT-03%20Site%2019%20Liq%20Eval%20-%20Christchurch%20from%20Green%202014%20EQ%20Spectr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oneTec%20APPs\CPT%20NBT-03%20Site%2019%20Liq%20Eval%20-%20Christchurch%20from%20Green%202014%20EQ%20Spectra.xlsx" TargetMode="External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s\CPT%20Pc%20ALL%20SOILS%20w%20UPDATES%20on%2014%20April%20201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East%20Hartford%20Conn\741-SCPTu-CPT01%20mod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 i="1" u="none" strike="noStrike" baseline="0">
                <a:solidFill>
                  <a:srgbClr val="800080"/>
                </a:solidFill>
                <a:latin typeface="Arial"/>
                <a:ea typeface="Arial"/>
                <a:cs typeface="Arial"/>
              </a:defRPr>
            </a:pPr>
            <a:r>
              <a:rPr lang="en-US" sz="2000" b="0" dirty="0" smtClean="0"/>
              <a:t>Clays Sample from Evergreen, North Carolina</a:t>
            </a:r>
            <a:endParaRPr lang="en-US" sz="2000" b="0" dirty="0"/>
          </a:p>
        </c:rich>
      </c:tx>
      <c:layout>
        <c:manualLayout>
          <c:xMode val="edge"/>
          <c:yMode val="edge"/>
          <c:x val="0.19683087273106359"/>
          <c:y val="5.991821583799820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646477902383415"/>
          <c:y val="0.1359652192598732"/>
          <c:w val="0.7929302706388478"/>
          <c:h val="0.74853908040233286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99CC00"/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'ST3'!$B$35:$B$54</c:f>
              <c:numCache>
                <c:formatCode>General</c:formatCode>
                <c:ptCount val="20"/>
                <c:pt idx="0">
                  <c:v>9.5749999999999996E-5</c:v>
                </c:pt>
                <c:pt idx="1">
                  <c:v>1.532</c:v>
                </c:pt>
                <c:pt idx="2">
                  <c:v>2.9682499999999998</c:v>
                </c:pt>
                <c:pt idx="3">
                  <c:v>6.0322500000000003</c:v>
                </c:pt>
                <c:pt idx="4">
                  <c:v>11.96875</c:v>
                </c:pt>
                <c:pt idx="5">
                  <c:v>23.9375</c:v>
                </c:pt>
                <c:pt idx="6">
                  <c:v>47.875</c:v>
                </c:pt>
                <c:pt idx="7">
                  <c:v>95.75</c:v>
                </c:pt>
                <c:pt idx="8">
                  <c:v>191.5</c:v>
                </c:pt>
                <c:pt idx="9">
                  <c:v>95.75</c:v>
                </c:pt>
                <c:pt idx="10">
                  <c:v>47.875</c:v>
                </c:pt>
                <c:pt idx="11">
                  <c:v>23.9375</c:v>
                </c:pt>
                <c:pt idx="12">
                  <c:v>47.875</c:v>
                </c:pt>
                <c:pt idx="13">
                  <c:v>95.75</c:v>
                </c:pt>
                <c:pt idx="14">
                  <c:v>191.5</c:v>
                </c:pt>
                <c:pt idx="15">
                  <c:v>383</c:v>
                </c:pt>
                <c:pt idx="16">
                  <c:v>766</c:v>
                </c:pt>
                <c:pt idx="17">
                  <c:v>1532</c:v>
                </c:pt>
                <c:pt idx="18">
                  <c:v>383</c:v>
                </c:pt>
                <c:pt idx="19">
                  <c:v>0.95750000000000002</c:v>
                </c:pt>
              </c:numCache>
            </c:numRef>
          </c:xVal>
          <c:yVal>
            <c:numRef>
              <c:f>'ST3'!$F$35:$F$54</c:f>
              <c:numCache>
                <c:formatCode>General</c:formatCode>
                <c:ptCount val="20"/>
                <c:pt idx="0">
                  <c:v>1.9073519999999999</c:v>
                </c:pt>
                <c:pt idx="1">
                  <c:v>1.8980484735999998</c:v>
                </c:pt>
                <c:pt idx="2">
                  <c:v>1.8922337696</c:v>
                </c:pt>
                <c:pt idx="3">
                  <c:v>1.879732156</c:v>
                </c:pt>
                <c:pt idx="4">
                  <c:v>1.8590899567999999</c:v>
                </c:pt>
                <c:pt idx="5">
                  <c:v>1.8087927671999999</c:v>
                </c:pt>
                <c:pt idx="6">
                  <c:v>1.7111057399999998</c:v>
                </c:pt>
                <c:pt idx="7">
                  <c:v>1.5663196103999999</c:v>
                </c:pt>
                <c:pt idx="8">
                  <c:v>1.3962395183999998</c:v>
                </c:pt>
                <c:pt idx="9">
                  <c:v>1.4075781911999998</c:v>
                </c:pt>
                <c:pt idx="10">
                  <c:v>1.4270574495999999</c:v>
                </c:pt>
                <c:pt idx="11">
                  <c:v>1.4445015615999999</c:v>
                </c:pt>
                <c:pt idx="12">
                  <c:v>1.4398497984</c:v>
                </c:pt>
                <c:pt idx="13">
                  <c:v>1.4270574495999999</c:v>
                </c:pt>
                <c:pt idx="14">
                  <c:v>1.3657123223999998</c:v>
                </c:pt>
                <c:pt idx="15">
                  <c:v>1.1761529720000001</c:v>
                </c:pt>
                <c:pt idx="16">
                  <c:v>0.95228686799999995</c:v>
                </c:pt>
                <c:pt idx="17">
                  <c:v>0.75691281359999985</c:v>
                </c:pt>
                <c:pt idx="18">
                  <c:v>0.81098956079999995</c:v>
                </c:pt>
                <c:pt idx="19">
                  <c:v>1.1087024055999999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94-4A26-9D9F-EB5A5B2C3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731608"/>
        <c:axId val="1"/>
      </c:scatterChart>
      <c:valAx>
        <c:axId val="273731608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minorGridlines>
          <c:spPr>
            <a:ln w="3175">
              <a:noFill/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Effective Vertical Stress,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s</a:t>
                </a:r>
                <a:r>
                  <a:rPr lang="en-US" sz="24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' (kPa)</a:t>
                </a:r>
              </a:p>
            </c:rich>
          </c:tx>
          <c:layout>
            <c:manualLayout>
              <c:xMode val="edge"/>
              <c:yMode val="edge"/>
              <c:x val="0.23481448318390394"/>
              <c:y val="0.928879128652121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"/>
        <c:minorUnit val="10"/>
      </c:valAx>
      <c:valAx>
        <c:axId val="1"/>
        <c:scaling>
          <c:orientation val="minMax"/>
          <c:max val="2.4"/>
          <c:min val="0.60000000000000009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minorGridlines>
          <c:spPr>
            <a:ln w="3175">
              <a:noFill/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Void Ratio, e</a:t>
                </a:r>
              </a:p>
            </c:rich>
          </c:tx>
          <c:layout>
            <c:manualLayout>
              <c:xMode val="edge"/>
              <c:yMode val="edge"/>
              <c:x val="1.4005670537127417E-2"/>
              <c:y val="0.3651757894458793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3731608"/>
        <c:crossesAt val="0.1"/>
        <c:crossBetween val="midCat"/>
        <c:majorUnit val="0.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13952100640846"/>
          <c:y val="0.13341344464969179"/>
          <c:w val="0.70726454567357111"/>
          <c:h val="0.81760421878875167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317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'CPT Calcs'!$DP$23:$DP$1099</c:f>
              <c:numCache>
                <c:formatCode>0.00</c:formatCode>
                <c:ptCount val="1077"/>
                <c:pt idx="1">
                  <c:v>1.7299670019817599</c:v>
                </c:pt>
                <c:pt idx="2">
                  <c:v>0.69444117550144302</c:v>
                </c:pt>
                <c:pt idx="3">
                  <c:v>0.73721620998225401</c:v>
                </c:pt>
                <c:pt idx="4">
                  <c:v>0.72661071282309608</c:v>
                </c:pt>
                <c:pt idx="5">
                  <c:v>0.75870964097591298</c:v>
                </c:pt>
                <c:pt idx="6">
                  <c:v>0.66269529319280507</c:v>
                </c:pt>
                <c:pt idx="7">
                  <c:v>0.69479422134562296</c:v>
                </c:pt>
                <c:pt idx="8">
                  <c:v>0.71087899000644894</c:v>
                </c:pt>
                <c:pt idx="9">
                  <c:v>0.72696375866727503</c:v>
                </c:pt>
                <c:pt idx="10">
                  <c:v>0.74838658049209905</c:v>
                </c:pt>
                <c:pt idx="11">
                  <c:v>0.78048550864491595</c:v>
                </c:pt>
                <c:pt idx="12">
                  <c:v>0.81258443679773307</c:v>
                </c:pt>
                <c:pt idx="13">
                  <c:v>0.82334527412832992</c:v>
                </c:pt>
                <c:pt idx="14">
                  <c:v>0.84475397411938602</c:v>
                </c:pt>
                <c:pt idx="15">
                  <c:v>0.91955732758417796</c:v>
                </c:pt>
                <c:pt idx="16">
                  <c:v>0.91962793675301391</c:v>
                </c:pt>
                <c:pt idx="17">
                  <c:v>0.95172686490583103</c:v>
                </c:pt>
                <c:pt idx="18">
                  <c:v>0.98382579305864792</c:v>
                </c:pt>
                <c:pt idx="19">
                  <c:v>1.0159247212114699</c:v>
                </c:pt>
                <c:pt idx="20">
                  <c:v>1.0053192240523101</c:v>
                </c:pt>
                <c:pt idx="21">
                  <c:v>1.01606593954914</c:v>
                </c:pt>
                <c:pt idx="22">
                  <c:v>1.0481648677019499</c:v>
                </c:pt>
                <c:pt idx="23">
                  <c:v>1.0802637958547701</c:v>
                </c:pt>
                <c:pt idx="24">
                  <c:v>1.1337149366635799</c:v>
                </c:pt>
                <c:pt idx="25">
                  <c:v>1.1444616521604101</c:v>
                </c:pt>
                <c:pt idx="26">
                  <c:v>1.1445322613292401</c:v>
                </c:pt>
                <c:pt idx="27">
                  <c:v>1.19798340213805</c:v>
                </c:pt>
                <c:pt idx="28">
                  <c:v>1.21940622396287</c:v>
                </c:pt>
                <c:pt idx="29">
                  <c:v>1.2408290457876898</c:v>
                </c:pt>
                <c:pt idx="30">
                  <c:v>1.2729279739405099</c:v>
                </c:pt>
                <c:pt idx="31">
                  <c:v>1.21961805146938</c:v>
                </c:pt>
                <c:pt idx="32">
                  <c:v>1.20899843247645</c:v>
                </c:pt>
                <c:pt idx="33">
                  <c:v>1.2197592698070501</c:v>
                </c:pt>
                <c:pt idx="34">
                  <c:v>1.2198298789758801</c:v>
                </c:pt>
                <c:pt idx="35">
                  <c:v>1.2519288071287</c:v>
                </c:pt>
                <c:pt idx="36">
                  <c:v>1.26267552262553</c:v>
                </c:pt>
                <c:pt idx="37">
                  <c:v>1.27340811628859</c:v>
                </c:pt>
                <c:pt idx="38">
                  <c:v>1.32687337893117</c:v>
                </c:pt>
                <c:pt idx="39">
                  <c:v>1.3589723070839801</c:v>
                </c:pt>
                <c:pt idx="40">
                  <c:v>1.3590429162528201</c:v>
                </c:pt>
                <c:pt idx="41">
                  <c:v>1.35911352542165</c:v>
                </c:pt>
                <c:pt idx="42">
                  <c:v>1.35918413459049</c:v>
                </c:pt>
                <c:pt idx="43">
                  <c:v>1.3592547437593301</c:v>
                </c:pt>
                <c:pt idx="44">
                  <c:v>1.37000145925616</c:v>
                </c:pt>
                <c:pt idx="45">
                  <c:v>1.4021003874089699</c:v>
                </c:pt>
                <c:pt idx="46">
                  <c:v>1.4128471029058001</c:v>
                </c:pt>
                <c:pt idx="47">
                  <c:v>1.4556221373866098</c:v>
                </c:pt>
                <c:pt idx="48">
                  <c:v>1.4556927465554499</c:v>
                </c:pt>
                <c:pt idx="49">
                  <c:v>1.4771155683802699</c:v>
                </c:pt>
                <c:pt idx="50">
                  <c:v>1.45583396489312</c:v>
                </c:pt>
                <c:pt idx="51">
                  <c:v>1.4559045740619598</c:v>
                </c:pt>
                <c:pt idx="52">
                  <c:v>1.48800350221477</c:v>
                </c:pt>
                <c:pt idx="53">
                  <c:v>1.54145464302358</c:v>
                </c:pt>
                <c:pt idx="54">
                  <c:v>1.5201871613701901</c:v>
                </c:pt>
                <c:pt idx="55">
                  <c:v>1.55227196768924</c:v>
                </c:pt>
                <c:pt idx="56">
                  <c:v>1.57369478951407</c:v>
                </c:pt>
                <c:pt idx="57">
                  <c:v>1.5310609733709299</c:v>
                </c:pt>
                <c:pt idx="58">
                  <c:v>1.50977936988378</c:v>
                </c:pt>
                <c:pt idx="59">
                  <c:v>1.5312021917085998</c:v>
                </c:pt>
                <c:pt idx="60">
                  <c:v>1.5312728008774399</c:v>
                </c:pt>
                <c:pt idx="61">
                  <c:v>1.5313575318800399</c:v>
                </c:pt>
                <c:pt idx="62">
                  <c:v>1.60614676351106</c:v>
                </c:pt>
                <c:pt idx="63">
                  <c:v>1.6168934790078899</c:v>
                </c:pt>
                <c:pt idx="64">
                  <c:v>1.6276401945047201</c:v>
                </c:pt>
                <c:pt idx="65">
                  <c:v>1.6277108036735599</c:v>
                </c:pt>
                <c:pt idx="66">
                  <c:v>1.61711942834817</c:v>
                </c:pt>
                <c:pt idx="67">
                  <c:v>1.6705705691569699</c:v>
                </c:pt>
                <c:pt idx="68">
                  <c:v>1.69197926914803</c:v>
                </c:pt>
                <c:pt idx="69">
                  <c:v>1.7027259846448601</c:v>
                </c:pt>
                <c:pt idx="70">
                  <c:v>1.7134727001416901</c:v>
                </c:pt>
                <c:pt idx="71">
                  <c:v>1.77761406911225</c:v>
                </c:pt>
                <c:pt idx="72">
                  <c:v>1.71359979664559</c:v>
                </c:pt>
                <c:pt idx="73">
                  <c:v>1.7030084213201999</c:v>
                </c:pt>
                <c:pt idx="74">
                  <c:v>1.7137551368170301</c:v>
                </c:pt>
                <c:pt idx="75">
                  <c:v>1.7244877304801001</c:v>
                </c:pt>
                <c:pt idx="76">
                  <c:v>1.7566007804666799</c:v>
                </c:pt>
                <c:pt idx="77">
                  <c:v>1.7886997086195</c:v>
                </c:pt>
                <c:pt idx="78">
                  <c:v>1.8314464994327699</c:v>
                </c:pt>
                <c:pt idx="79">
                  <c:v>1.8422214585971401</c:v>
                </c:pt>
                <c:pt idx="80">
                  <c:v>1.87433450858372</c:v>
                </c:pt>
                <c:pt idx="81">
                  <c:v>1.8743909959187899</c:v>
                </c:pt>
                <c:pt idx="82">
                  <c:v>1.8744616050876299</c:v>
                </c:pt>
                <c:pt idx="83">
                  <c:v>1.87453221425646</c:v>
                </c:pt>
                <c:pt idx="84">
                  <c:v>1.88526480791952</c:v>
                </c:pt>
                <c:pt idx="85">
                  <c:v>1.9173919797398802</c:v>
                </c:pt>
                <c:pt idx="86">
                  <c:v>1.8960962544189599</c:v>
                </c:pt>
                <c:pt idx="87">
                  <c:v>1.8748005290980401</c:v>
                </c:pt>
                <c:pt idx="88">
                  <c:v>1.9282657917406101</c:v>
                </c:pt>
                <c:pt idx="89">
                  <c:v>1.9603505980596598</c:v>
                </c:pt>
                <c:pt idx="90">
                  <c:v>2.0138158607022301</c:v>
                </c:pt>
                <c:pt idx="91">
                  <c:v>2.0565908951830401</c:v>
                </c:pt>
                <c:pt idx="92">
                  <c:v>2.07802783884163</c:v>
                </c:pt>
                <c:pt idx="93">
                  <c:v>2.0994506606664598</c:v>
                </c:pt>
                <c:pt idx="94">
                  <c:v>2.1742398922974799</c:v>
                </c:pt>
                <c:pt idx="95">
                  <c:v>2.1422680606485702</c:v>
                </c:pt>
                <c:pt idx="96">
                  <c:v>2.1850713387969098</c:v>
                </c:pt>
                <c:pt idx="97">
                  <c:v>2.1851278261319798</c:v>
                </c:pt>
                <c:pt idx="98">
                  <c:v>2.2065365261230401</c:v>
                </c:pt>
                <c:pt idx="99">
                  <c:v>2.24932568243762</c:v>
                </c:pt>
                <c:pt idx="100">
                  <c:v>2.2600723979344499</c:v>
                </c:pt>
                <c:pt idx="101">
                  <c:v>2.2601571289370499</c:v>
                </c:pt>
                <c:pt idx="102">
                  <c:v>2.2281852972881402</c:v>
                </c:pt>
                <c:pt idx="103">
                  <c:v>2.2389178909512002</c:v>
                </c:pt>
                <c:pt idx="104">
                  <c:v>2.2283265156258101</c:v>
                </c:pt>
                <c:pt idx="105">
                  <c:v>2.2817917782683796</c:v>
                </c:pt>
                <c:pt idx="106">
                  <c:v>2.1430588833395299</c:v>
                </c:pt>
                <c:pt idx="107">
                  <c:v>2.2178622368043204</c:v>
                </c:pt>
                <c:pt idx="108">
                  <c:v>2.1965806333171698</c:v>
                </c:pt>
                <c:pt idx="109">
                  <c:v>2.1219184981900496</c:v>
                </c:pt>
                <c:pt idx="110">
                  <c:v>2.2501165051285796</c:v>
                </c:pt>
                <c:pt idx="111">
                  <c:v>2.2715393269534001</c:v>
                </c:pt>
                <c:pt idx="112">
                  <c:v>2.27159581428847</c:v>
                </c:pt>
                <c:pt idx="113">
                  <c:v>2.1862575728333598</c:v>
                </c:pt>
                <c:pt idx="114">
                  <c:v>2.11159543770624</c:v>
                </c:pt>
                <c:pt idx="115">
                  <c:v>2.1010040623808499</c:v>
                </c:pt>
                <c:pt idx="116">
                  <c:v>2.1117366560439099</c:v>
                </c:pt>
                <c:pt idx="117">
                  <c:v>2.1118072652127498</c:v>
                </c:pt>
                <c:pt idx="118">
                  <c:v>2.1118778743815803</c:v>
                </c:pt>
                <c:pt idx="119">
                  <c:v>2.1012723772224198</c:v>
                </c:pt>
                <c:pt idx="120">
                  <c:v>2.12269519904725</c:v>
                </c:pt>
                <c:pt idx="121">
                  <c:v>2.21885076516803</c:v>
                </c:pt>
                <c:pt idx="122">
                  <c:v>2.4004151819127602</c:v>
                </c:pt>
                <c:pt idx="123">
                  <c:v>2.4431760945597998</c:v>
                </c:pt>
                <c:pt idx="124">
                  <c:v>2.34717586861046</c:v>
                </c:pt>
                <c:pt idx="125">
                  <c:v>2.2191332018433698</c:v>
                </c:pt>
                <c:pt idx="126">
                  <c:v>2.0910905350762801</c:v>
                </c:pt>
                <c:pt idx="127">
                  <c:v>2.0377806126051499</c:v>
                </c:pt>
                <c:pt idx="128">
                  <c:v>2.8172069837175298</c:v>
                </c:pt>
                <c:pt idx="129">
                  <c:v>2.5183607375363</c:v>
                </c:pt>
                <c:pt idx="130">
                  <c:v>2.5290933311993697</c:v>
                </c:pt>
                <c:pt idx="131">
                  <c:v>2.5398400466961997</c:v>
                </c:pt>
                <c:pt idx="132">
                  <c:v>2.5506008840267902</c:v>
                </c:pt>
                <c:pt idx="133">
                  <c:v>2.4866007333939</c:v>
                </c:pt>
                <c:pt idx="134">
                  <c:v>2.4866713425627398</c:v>
                </c:pt>
                <c:pt idx="135">
                  <c:v>2.4760517235698098</c:v>
                </c:pt>
                <c:pt idx="136">
                  <c:v>2.4867984390666402</c:v>
                </c:pt>
                <c:pt idx="137">
                  <c:v>2.63630629315985</c:v>
                </c:pt>
                <c:pt idx="138">
                  <c:v>2.6470530086566799</c:v>
                </c:pt>
                <c:pt idx="139">
                  <c:v>2.6364192678299903</c:v>
                </c:pt>
                <c:pt idx="140">
                  <c:v>2.5937854516868502</c:v>
                </c:pt>
                <c:pt idx="141">
                  <c:v>2.5511516355437101</c:v>
                </c:pt>
                <c:pt idx="142">
                  <c:v>2.6152930045142799</c:v>
                </c:pt>
                <c:pt idx="143">
                  <c:v>2.6473919326670998</c:v>
                </c:pt>
                <c:pt idx="144">
                  <c:v>2.6688006326581499</c:v>
                </c:pt>
                <c:pt idx="145">
                  <c:v>2.6581951354990001</c:v>
                </c:pt>
                <c:pt idx="146">
                  <c:v>2.6475896383398401</c:v>
                </c:pt>
                <c:pt idx="147">
                  <c:v>2.63699826301445</c:v>
                </c:pt>
                <c:pt idx="148">
                  <c:v>2.63706887218328</c:v>
                </c:pt>
                <c:pt idx="149">
                  <c:v>2.61577314686236</c:v>
                </c:pt>
                <c:pt idx="150">
                  <c:v>2.6585481813431704</c:v>
                </c:pt>
                <c:pt idx="151">
                  <c:v>2.6586187905120102</c:v>
                </c:pt>
                <c:pt idx="152">
                  <c:v>2.6693796278426096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AD-4DEB-827D-D8CC3B6DFD22}"/>
            </c:ext>
          </c:extLst>
        </c:ser>
        <c:ser>
          <c:idx val="1"/>
          <c:order val="1"/>
          <c:tx>
            <c:v>u2</c:v>
          </c:tx>
          <c:spPr>
            <a:ln>
              <a:solidFill>
                <a:srgbClr val="241AEA"/>
              </a:solidFill>
            </a:ln>
          </c:spPr>
          <c:marker>
            <c:symbol val="none"/>
          </c:marker>
          <c:xVal>
            <c:numRef>
              <c:f>'CPT Calcs'!$E$23:$E$131</c:f>
              <c:numCache>
                <c:formatCode>0.0000</c:formatCode>
                <c:ptCount val="109"/>
                <c:pt idx="0">
                  <c:v>1E-3</c:v>
                </c:pt>
                <c:pt idx="1">
                  <c:v>7.5187969924812E-3</c:v>
                </c:pt>
                <c:pt idx="2">
                  <c:v>0.11278195488721801</c:v>
                </c:pt>
                <c:pt idx="3">
                  <c:v>0.203007518796992</c:v>
                </c:pt>
                <c:pt idx="4">
                  <c:v>0.22556390977443602</c:v>
                </c:pt>
                <c:pt idx="5">
                  <c:v>0.255639097744361</c:v>
                </c:pt>
                <c:pt idx="6">
                  <c:v>0.278195488721805</c:v>
                </c:pt>
                <c:pt idx="7">
                  <c:v>0.31578947368421095</c:v>
                </c:pt>
                <c:pt idx="8">
                  <c:v>0.30827067669172903</c:v>
                </c:pt>
                <c:pt idx="9">
                  <c:v>0.30827067669172903</c:v>
                </c:pt>
                <c:pt idx="10">
                  <c:v>0.33082706766917302</c:v>
                </c:pt>
                <c:pt idx="11">
                  <c:v>0.34586466165413499</c:v>
                </c:pt>
                <c:pt idx="12">
                  <c:v>0.37593984962406002</c:v>
                </c:pt>
                <c:pt idx="13">
                  <c:v>0.39849624060150396</c:v>
                </c:pt>
                <c:pt idx="14">
                  <c:v>0.42105263157894701</c:v>
                </c:pt>
                <c:pt idx="15">
                  <c:v>0.44360902255639101</c:v>
                </c:pt>
                <c:pt idx="16">
                  <c:v>0.466165413533835</c:v>
                </c:pt>
                <c:pt idx="17">
                  <c:v>0.48120300751879702</c:v>
                </c:pt>
                <c:pt idx="18">
                  <c:v>0.488721804511278</c:v>
                </c:pt>
                <c:pt idx="19">
                  <c:v>0.50375939849624096</c:v>
                </c:pt>
                <c:pt idx="20">
                  <c:v>0.52631578947368407</c:v>
                </c:pt>
                <c:pt idx="21">
                  <c:v>0.54887218045112796</c:v>
                </c:pt>
                <c:pt idx="22">
                  <c:v>0.55639097744360899</c:v>
                </c:pt>
                <c:pt idx="23">
                  <c:v>0.57142857142857095</c:v>
                </c:pt>
                <c:pt idx="24">
                  <c:v>0.58646616541353402</c:v>
                </c:pt>
                <c:pt idx="25">
                  <c:v>0.59398496240601506</c:v>
                </c:pt>
                <c:pt idx="26">
                  <c:v>0.60902255639097702</c:v>
                </c:pt>
                <c:pt idx="27">
                  <c:v>0.63157894736842102</c:v>
                </c:pt>
                <c:pt idx="28">
                  <c:v>0.63157894736842102</c:v>
                </c:pt>
                <c:pt idx="29">
                  <c:v>0.63909774436090194</c:v>
                </c:pt>
                <c:pt idx="30">
                  <c:v>0.65413533834586501</c:v>
                </c:pt>
                <c:pt idx="31">
                  <c:v>0.68421052631578905</c:v>
                </c:pt>
                <c:pt idx="32">
                  <c:v>0.69172932330827097</c:v>
                </c:pt>
                <c:pt idx="33">
                  <c:v>0.69924812030075201</c:v>
                </c:pt>
                <c:pt idx="34">
                  <c:v>0.69172932330827097</c:v>
                </c:pt>
                <c:pt idx="35">
                  <c:v>0.71428571428571397</c:v>
                </c:pt>
                <c:pt idx="36">
                  <c:v>0.72932330827067704</c:v>
                </c:pt>
                <c:pt idx="37">
                  <c:v>0.73684210526315808</c:v>
                </c:pt>
                <c:pt idx="38">
                  <c:v>0.75187969924812004</c:v>
                </c:pt>
                <c:pt idx="39">
                  <c:v>0.75939849624060196</c:v>
                </c:pt>
                <c:pt idx="40">
                  <c:v>0.77443609022556403</c:v>
                </c:pt>
                <c:pt idx="41">
                  <c:v>0.78195488721804496</c:v>
                </c:pt>
                <c:pt idx="42">
                  <c:v>0.78195488721804496</c:v>
                </c:pt>
                <c:pt idx="43">
                  <c:v>0.77443609022556403</c:v>
                </c:pt>
                <c:pt idx="44">
                  <c:v>0.75939849624060196</c:v>
                </c:pt>
                <c:pt idx="45">
                  <c:v>0.78195488721804496</c:v>
                </c:pt>
                <c:pt idx="46">
                  <c:v>0.80451127819548907</c:v>
                </c:pt>
                <c:pt idx="47">
                  <c:v>0.8120300751879701</c:v>
                </c:pt>
                <c:pt idx="48">
                  <c:v>0.80451127819548907</c:v>
                </c:pt>
                <c:pt idx="49">
                  <c:v>0.83458646616541399</c:v>
                </c:pt>
                <c:pt idx="50">
                  <c:v>0.83458646616541399</c:v>
                </c:pt>
                <c:pt idx="51">
                  <c:v>0.83458646616541399</c:v>
                </c:pt>
                <c:pt idx="52">
                  <c:v>0.83458646616541399</c:v>
                </c:pt>
                <c:pt idx="53">
                  <c:v>0.84210526315789502</c:v>
                </c:pt>
                <c:pt idx="54">
                  <c:v>0.86466165413533802</c:v>
                </c:pt>
                <c:pt idx="55">
                  <c:v>0.90225563909774409</c:v>
                </c:pt>
                <c:pt idx="56">
                  <c:v>0.90225563909774409</c:v>
                </c:pt>
                <c:pt idx="57">
                  <c:v>0.87969924812030098</c:v>
                </c:pt>
                <c:pt idx="58">
                  <c:v>0.84962406015037595</c:v>
                </c:pt>
                <c:pt idx="59">
                  <c:v>0.89473684210526305</c:v>
                </c:pt>
                <c:pt idx="60">
                  <c:v>0.90225563909774409</c:v>
                </c:pt>
                <c:pt idx="61">
                  <c:v>0.89473684210526305</c:v>
                </c:pt>
                <c:pt idx="62">
                  <c:v>0.91729323308270705</c:v>
                </c:pt>
                <c:pt idx="63">
                  <c:v>0.93233082706766901</c:v>
                </c:pt>
                <c:pt idx="64">
                  <c:v>0.93233082706766901</c:v>
                </c:pt>
                <c:pt idx="65">
                  <c:v>0.94736842105263197</c:v>
                </c:pt>
                <c:pt idx="66">
                  <c:v>0.93984962406014994</c:v>
                </c:pt>
                <c:pt idx="67">
                  <c:v>0.977443609022556</c:v>
                </c:pt>
                <c:pt idx="68">
                  <c:v>1.0075187969924799</c:v>
                </c:pt>
                <c:pt idx="69">
                  <c:v>1.0150375939849601</c:v>
                </c:pt>
                <c:pt idx="70">
                  <c:v>1.0075187969924799</c:v>
                </c:pt>
                <c:pt idx="71">
                  <c:v>1.0300751879699201</c:v>
                </c:pt>
                <c:pt idx="72">
                  <c:v>1.0150375939849601</c:v>
                </c:pt>
                <c:pt idx="73">
                  <c:v>1.0150375939849601</c:v>
                </c:pt>
                <c:pt idx="74">
                  <c:v>1.0300751879699201</c:v>
                </c:pt>
                <c:pt idx="75">
                  <c:v>1.06766917293233</c:v>
                </c:pt>
                <c:pt idx="76">
                  <c:v>1.0827067669172901</c:v>
                </c:pt>
                <c:pt idx="77">
                  <c:v>1.0827067669172901</c:v>
                </c:pt>
                <c:pt idx="78">
                  <c:v>1.0827067669172901</c:v>
                </c:pt>
                <c:pt idx="79">
                  <c:v>1.11278195488722</c:v>
                </c:pt>
                <c:pt idx="80">
                  <c:v>1.1202999999999999</c:v>
                </c:pt>
                <c:pt idx="81">
                  <c:v>1.13533834586466</c:v>
                </c:pt>
                <c:pt idx="82">
                  <c:v>1.1428571428571399</c:v>
                </c:pt>
                <c:pt idx="83">
                  <c:v>1.1428571428571399</c:v>
                </c:pt>
                <c:pt idx="84">
                  <c:v>1.1278195488721798</c:v>
                </c:pt>
                <c:pt idx="85">
                  <c:v>1.18045112781955</c:v>
                </c:pt>
                <c:pt idx="86">
                  <c:v>1.1879699248120301</c:v>
                </c:pt>
                <c:pt idx="87">
                  <c:v>1.1879699248120301</c:v>
                </c:pt>
                <c:pt idx="88">
                  <c:v>1.17293233082707</c:v>
                </c:pt>
                <c:pt idx="89">
                  <c:v>1.18045112781955</c:v>
                </c:pt>
                <c:pt idx="90">
                  <c:v>1.22556390977444</c:v>
                </c:pt>
                <c:pt idx="91">
                  <c:v>1.2330827067669199</c:v>
                </c:pt>
                <c:pt idx="92">
                  <c:v>1.2481</c:v>
                </c:pt>
                <c:pt idx="93">
                  <c:v>1.28571428571429</c:v>
                </c:pt>
                <c:pt idx="94">
                  <c:v>1.31578947368421</c:v>
                </c:pt>
                <c:pt idx="95">
                  <c:v>1.31578947368421</c:v>
                </c:pt>
                <c:pt idx="96">
                  <c:v>1.3458646616541401</c:v>
                </c:pt>
                <c:pt idx="97">
                  <c:v>1.35338345864662</c:v>
                </c:pt>
                <c:pt idx="98">
                  <c:v>1.3609022556391002</c:v>
                </c:pt>
                <c:pt idx="99">
                  <c:v>1.3684210526315801</c:v>
                </c:pt>
                <c:pt idx="100">
                  <c:v>1.3684210526315801</c:v>
                </c:pt>
                <c:pt idx="101">
                  <c:v>1.4060150375939899</c:v>
                </c:pt>
                <c:pt idx="102">
                  <c:v>1.4285714285714299</c:v>
                </c:pt>
                <c:pt idx="103">
                  <c:v>1.4135338345864701</c:v>
                </c:pt>
                <c:pt idx="104">
                  <c:v>1.3984962406015</c:v>
                </c:pt>
                <c:pt idx="105">
                  <c:v>1.42105263157895</c:v>
                </c:pt>
                <c:pt idx="106">
                  <c:v>1.3609022556391002</c:v>
                </c:pt>
                <c:pt idx="107">
                  <c:v>1.3834586466165399</c:v>
                </c:pt>
                <c:pt idx="108">
                  <c:v>1.3984962406015</c:v>
                </c:pt>
              </c:numCache>
            </c:numRef>
          </c:xVal>
          <c:yVal>
            <c:numRef>
              <c:f>'CPT Calcs'!$A$23:$A$131</c:f>
              <c:numCache>
                <c:formatCode>0.00</c:formatCode>
                <c:ptCount val="109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AD-4DEB-827D-D8CC3B6DF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247296"/>
        <c:axId val="104249216"/>
      </c:scatterChart>
      <c:valAx>
        <c:axId val="104247296"/>
        <c:scaling>
          <c:orientation val="minMax"/>
          <c:max val="3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CPTU Readings </a:t>
                </a:r>
                <a:r>
                  <a:rPr lang="en-US" sz="1800" baseline="0"/>
                  <a:t>(MPa)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26222728277758306"/>
              <c:y val="8.9551797205748625E-3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4249216"/>
        <c:crosses val="autoZero"/>
        <c:crossBetween val="midCat"/>
        <c:majorUnit val="1"/>
        <c:minorUnit val="0.2"/>
      </c:valAx>
      <c:valAx>
        <c:axId val="104249216"/>
        <c:scaling>
          <c:orientation val="maxMin"/>
          <c:max val="4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Depth</a:t>
                </a:r>
                <a:r>
                  <a:rPr lang="en-US" sz="1800" baseline="0"/>
                  <a:t>, z (m)</a:t>
                </a:r>
                <a:endParaRPr lang="en-US" sz="1800"/>
              </a:p>
              <a:p>
                <a:pPr>
                  <a:defRPr sz="1800"/>
                </a:pPr>
                <a:endParaRPr lang="en-US" sz="1800"/>
              </a:p>
            </c:rich>
          </c:tx>
          <c:layout>
            <c:manualLayout>
              <c:xMode val="edge"/>
              <c:yMode val="edge"/>
              <c:x val="2.5481368732254192E-2"/>
              <c:y val="0.42316941170755307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4247296"/>
        <c:crosses val="autoZero"/>
        <c:crossBetween val="midCat"/>
        <c:majorUnit val="5"/>
        <c:minorUnit val="1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40687350716405"/>
          <c:y val="0.14377598670993141"/>
          <c:w val="0.80179436155669115"/>
          <c:h val="0.79536968068044067"/>
        </c:manualLayout>
      </c:layout>
      <c:scatterChart>
        <c:scatterStyle val="lineMarker"/>
        <c:varyColors val="0"/>
        <c:ser>
          <c:idx val="0"/>
          <c:order val="0"/>
          <c:tx>
            <c:v>sp' = 0.33 (qt - svo)</c:v>
          </c:tx>
          <c:spPr>
            <a:ln w="25400">
              <a:noFill/>
              <a:prstDash val="sysDash"/>
            </a:ln>
          </c:spPr>
          <c:marker>
            <c:symbol val="diamond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srgbClr val="C00000"/>
                </a:solidFill>
              </a:ln>
            </c:spPr>
          </c:marker>
          <c:xVal>
            <c:numRef>
              <c:f>'CPT Calcs'!$AS$25:$AS$175</c:f>
              <c:numCache>
                <c:formatCode>0.00</c:formatCode>
                <c:ptCount val="151"/>
                <c:pt idx="0">
                  <c:v>214.28737091224383</c:v>
                </c:pt>
                <c:pt idx="1">
                  <c:v>226.20537173709207</c:v>
                </c:pt>
                <c:pt idx="2">
                  <c:v>220.65252536726169</c:v>
                </c:pt>
                <c:pt idx="3">
                  <c:v>228.90803020929275</c:v>
                </c:pt>
                <c:pt idx="4">
                  <c:v>195.0314941548051</c:v>
                </c:pt>
                <c:pt idx="5">
                  <c:v>203.59055339106055</c:v>
                </c:pt>
                <c:pt idx="6">
                  <c:v>206.67884612967379</c:v>
                </c:pt>
                <c:pt idx="7">
                  <c:v>209.85744247276827</c:v>
                </c:pt>
                <c:pt idx="8">
                  <c:v>214.76281742079109</c:v>
                </c:pt>
                <c:pt idx="9">
                  <c:v>223.05290649783871</c:v>
                </c:pt>
                <c:pt idx="10">
                  <c:v>231.6367971403335</c:v>
                </c:pt>
                <c:pt idx="11">
                  <c:v>232.75294491734167</c:v>
                </c:pt>
                <c:pt idx="12">
                  <c:v>237.81787564364268</c:v>
                </c:pt>
                <c:pt idx="13">
                  <c:v>260.50991242721847</c:v>
                </c:pt>
                <c:pt idx="14">
                  <c:v>258.25669056271852</c:v>
                </c:pt>
                <c:pt idx="15">
                  <c:v>266.72097346968775</c:v>
                </c:pt>
                <c:pt idx="16">
                  <c:v>275.3308837991525</c:v>
                </c:pt>
                <c:pt idx="17">
                  <c:v>283.80417063861273</c:v>
                </c:pt>
                <c:pt idx="18">
                  <c:v>278.1880437074459</c:v>
                </c:pt>
                <c:pt idx="19">
                  <c:v>279.76417517797307</c:v>
                </c:pt>
                <c:pt idx="20">
                  <c:v>288.10965475410671</c:v>
                </c:pt>
                <c:pt idx="21">
                  <c:v>296.460491845913</c:v>
                </c:pt>
                <c:pt idx="22">
                  <c:v>312.00297514453501</c:v>
                </c:pt>
                <c:pt idx="23">
                  <c:v>313.73352681324621</c:v>
                </c:pt>
                <c:pt idx="24">
                  <c:v>311.52623765260716</c:v>
                </c:pt>
                <c:pt idx="25">
                  <c:v>327.21986163246714</c:v>
                </c:pt>
                <c:pt idx="26">
                  <c:v>332.1316947829859</c:v>
                </c:pt>
                <c:pt idx="27">
                  <c:v>337.18609774680158</c:v>
                </c:pt>
                <c:pt idx="28">
                  <c:v>345.5751785024824</c:v>
                </c:pt>
                <c:pt idx="29">
                  <c:v>325.9088702173126</c:v>
                </c:pt>
                <c:pt idx="30">
                  <c:v>320.47200317203266</c:v>
                </c:pt>
                <c:pt idx="31">
                  <c:v>321.95697957068199</c:v>
                </c:pt>
                <c:pt idx="32">
                  <c:v>319.91590560503329</c:v>
                </c:pt>
                <c:pt idx="33">
                  <c:v>328.31370440642741</c:v>
                </c:pt>
                <c:pt idx="34">
                  <c:v>329.80420133824475</c:v>
                </c:pt>
                <c:pt idx="35">
                  <c:v>331.56607890233522</c:v>
                </c:pt>
                <c:pt idx="36">
                  <c:v>346.88793060331216</c:v>
                </c:pt>
                <c:pt idx="37">
                  <c:v>355.57014736933752</c:v>
                </c:pt>
                <c:pt idx="38">
                  <c:v>353.41193704131484</c:v>
                </c:pt>
                <c:pt idx="39">
                  <c:v>351.52829780266654</c:v>
                </c:pt>
                <c:pt idx="40">
                  <c:v>349.51041359234256</c:v>
                </c:pt>
                <c:pt idx="41">
                  <c:v>347.49444095317676</c:v>
                </c:pt>
                <c:pt idx="42">
                  <c:v>349.0038871397619</c:v>
                </c:pt>
                <c:pt idx="43">
                  <c:v>357.56531287377084</c:v>
                </c:pt>
                <c:pt idx="44">
                  <c:v>359.08168467895479</c:v>
                </c:pt>
                <c:pt idx="45">
                  <c:v>371.16987822938614</c:v>
                </c:pt>
                <c:pt idx="46">
                  <c:v>369.02956310213057</c:v>
                </c:pt>
                <c:pt idx="47">
                  <c:v>374.0760339694408</c:v>
                </c:pt>
                <c:pt idx="48">
                  <c:v>365.16270830786345</c:v>
                </c:pt>
                <c:pt idx="49">
                  <c:v>363.02856752868763</c:v>
                </c:pt>
                <c:pt idx="50">
                  <c:v>371.60163671499282</c:v>
                </c:pt>
                <c:pt idx="51">
                  <c:v>387.22389231944783</c:v>
                </c:pt>
                <c:pt idx="52">
                  <c:v>378.1880637858232</c:v>
                </c:pt>
                <c:pt idx="53">
                  <c:v>386.76320041530863</c:v>
                </c:pt>
                <c:pt idx="54">
                  <c:v>391.95239474952797</c:v>
                </c:pt>
                <c:pt idx="55">
                  <c:v>375.73104673880556</c:v>
                </c:pt>
                <c:pt idx="56">
                  <c:v>366.69171530512546</c:v>
                </c:pt>
                <c:pt idx="57">
                  <c:v>371.75273983932908</c:v>
                </c:pt>
                <c:pt idx="58">
                  <c:v>369.89896650516431</c:v>
                </c:pt>
                <c:pt idx="59">
                  <c:v>367.78148633603331</c:v>
                </c:pt>
                <c:pt idx="60">
                  <c:v>390.32259670965965</c:v>
                </c:pt>
                <c:pt idx="61">
                  <c:v>391.99483247876481</c:v>
                </c:pt>
                <c:pt idx="62">
                  <c:v>393.53256661737549</c:v>
                </c:pt>
                <c:pt idx="63">
                  <c:v>391.54810581538766</c:v>
                </c:pt>
                <c:pt idx="64">
                  <c:v>386.04350210569675</c:v>
                </c:pt>
                <c:pt idx="65">
                  <c:v>401.54513890168647</c:v>
                </c:pt>
                <c:pt idx="66">
                  <c:v>406.73870096053076</c:v>
                </c:pt>
                <c:pt idx="67">
                  <c:v>408.27796743451813</c:v>
                </c:pt>
                <c:pt idx="68">
                  <c:v>409.81615719460126</c:v>
                </c:pt>
                <c:pt idx="69">
                  <c:v>428.84491126688118</c:v>
                </c:pt>
                <c:pt idx="70">
                  <c:v>405.97555110401021</c:v>
                </c:pt>
                <c:pt idx="71">
                  <c:v>400.3370275924625</c:v>
                </c:pt>
                <c:pt idx="72">
                  <c:v>401.74153184666159</c:v>
                </c:pt>
                <c:pt idx="73">
                  <c:v>403.41034757883114</c:v>
                </c:pt>
                <c:pt idx="74">
                  <c:v>412.13361934538864</c:v>
                </c:pt>
                <c:pt idx="75">
                  <c:v>420.5823457867819</c:v>
                </c:pt>
                <c:pt idx="76">
                  <c:v>432.94699679290261</c:v>
                </c:pt>
                <c:pt idx="77">
                  <c:v>434.35812860317924</c:v>
                </c:pt>
                <c:pt idx="78">
                  <c:v>442.73585283746286</c:v>
                </c:pt>
                <c:pt idx="79">
                  <c:v>440.67934131773126</c:v>
                </c:pt>
                <c:pt idx="80">
                  <c:v>438.82134547324176</c:v>
                </c:pt>
                <c:pt idx="81">
                  <c:v>436.8271626445017</c:v>
                </c:pt>
                <c:pt idx="82">
                  <c:v>438.48421862038288</c:v>
                </c:pt>
                <c:pt idx="83">
                  <c:v>446.80139231892821</c:v>
                </c:pt>
                <c:pt idx="84">
                  <c:v>437.88630443252208</c:v>
                </c:pt>
                <c:pt idx="85">
                  <c:v>428.96928649108281</c:v>
                </c:pt>
                <c:pt idx="86">
                  <c:v>444.45400086713516</c:v>
                </c:pt>
                <c:pt idx="87">
                  <c:v>453.19003981234141</c:v>
                </c:pt>
                <c:pt idx="88">
                  <c:v>468.50156736855797</c:v>
                </c:pt>
                <c:pt idx="89">
                  <c:v>480.72423820781489</c:v>
                </c:pt>
                <c:pt idx="90">
                  <c:v>485.670388731586</c:v>
                </c:pt>
                <c:pt idx="91">
                  <c:v>490.66941243201921</c:v>
                </c:pt>
                <c:pt idx="92">
                  <c:v>513.45364403919677</c:v>
                </c:pt>
                <c:pt idx="93">
                  <c:v>500.8616418933085</c:v>
                </c:pt>
                <c:pt idx="94">
                  <c:v>512.67571957900861</c:v>
                </c:pt>
                <c:pt idx="95">
                  <c:v>510.78617568338319</c:v>
                </c:pt>
                <c:pt idx="96">
                  <c:v>515.94152692621901</c:v>
                </c:pt>
                <c:pt idx="97">
                  <c:v>527.74038080450077</c:v>
                </c:pt>
                <c:pt idx="98">
                  <c:v>529.37090489587979</c:v>
                </c:pt>
                <c:pt idx="99">
                  <c:v>527.20796256682866</c:v>
                </c:pt>
                <c:pt idx="100">
                  <c:v>514.87286762914482</c:v>
                </c:pt>
                <c:pt idx="101">
                  <c:v>516.48963326737726</c:v>
                </c:pt>
                <c:pt idx="102">
                  <c:v>510.78994835510036</c:v>
                </c:pt>
                <c:pt idx="103">
                  <c:v>526.09257196578983</c:v>
                </c:pt>
                <c:pt idx="104">
                  <c:v>478.50443321316254</c:v>
                </c:pt>
                <c:pt idx="105">
                  <c:v>501.11907318207795</c:v>
                </c:pt>
                <c:pt idx="106">
                  <c:v>492.01715711756913</c:v>
                </c:pt>
                <c:pt idx="107">
                  <c:v>465.2924842226405</c:v>
                </c:pt>
                <c:pt idx="108">
                  <c:v>505.23959622121191</c:v>
                </c:pt>
                <c:pt idx="109">
                  <c:v>510.49958201487914</c:v>
                </c:pt>
                <c:pt idx="110">
                  <c:v>508.42609784264027</c:v>
                </c:pt>
                <c:pt idx="111">
                  <c:v>478.301846603478</c:v>
                </c:pt>
                <c:pt idx="112">
                  <c:v>451.55721102045368</c:v>
                </c:pt>
                <c:pt idx="113">
                  <c:v>445.67269093895169</c:v>
                </c:pt>
                <c:pt idx="114">
                  <c:v>447.38521150084551</c:v>
                </c:pt>
                <c:pt idx="115">
                  <c:v>445.15271178074016</c:v>
                </c:pt>
                <c:pt idx="116">
                  <c:v>443.05887488956324</c:v>
                </c:pt>
                <c:pt idx="117">
                  <c:v>437.14916044295211</c:v>
                </c:pt>
                <c:pt idx="118">
                  <c:v>442.23282825707037</c:v>
                </c:pt>
                <c:pt idx="119">
                  <c:v>472.11702118791737</c:v>
                </c:pt>
                <c:pt idx="120">
                  <c:v>529.76390026195452</c:v>
                </c:pt>
                <c:pt idx="121">
                  <c:v>541.74044661296443</c:v>
                </c:pt>
                <c:pt idx="122">
                  <c:v>507.76679504786819</c:v>
                </c:pt>
                <c:pt idx="123">
                  <c:v>463.49045095711915</c:v>
                </c:pt>
                <c:pt idx="124">
                  <c:v>419.06740560682442</c:v>
                </c:pt>
                <c:pt idx="125">
                  <c:v>399.30331338301994</c:v>
                </c:pt>
                <c:pt idx="126">
                  <c:v>654.21997475049886</c:v>
                </c:pt>
                <c:pt idx="127">
                  <c:v>553.15415621689328</c:v>
                </c:pt>
                <c:pt idx="128">
                  <c:v>554.80719650498622</c:v>
                </c:pt>
                <c:pt idx="129">
                  <c:v>556.02054784503969</c:v>
                </c:pt>
                <c:pt idx="130">
                  <c:v>557.38189095832035</c:v>
                </c:pt>
                <c:pt idx="131">
                  <c:v>534.05871212818704</c:v>
                </c:pt>
                <c:pt idx="132">
                  <c:v>532.17015945295168</c:v>
                </c:pt>
                <c:pt idx="133">
                  <c:v>526.60275235390782</c:v>
                </c:pt>
                <c:pt idx="134">
                  <c:v>527.9338320264402</c:v>
                </c:pt>
                <c:pt idx="135">
                  <c:v>576.02334295262483</c:v>
                </c:pt>
                <c:pt idx="136">
                  <c:v>578.16613287601569</c:v>
                </c:pt>
                <c:pt idx="137">
                  <c:v>572.57809334445687</c:v>
                </c:pt>
                <c:pt idx="138">
                  <c:v>556.42116184667475</c:v>
                </c:pt>
                <c:pt idx="139">
                  <c:v>540.10700075441446</c:v>
                </c:pt>
                <c:pt idx="140">
                  <c:v>558.57780408113979</c:v>
                </c:pt>
                <c:pt idx="141">
                  <c:v>567.21786456521863</c:v>
                </c:pt>
                <c:pt idx="142">
                  <c:v>572.17163326447053</c:v>
                </c:pt>
                <c:pt idx="143">
                  <c:v>566.40598831277214</c:v>
                </c:pt>
                <c:pt idx="144">
                  <c:v>560.62995339348606</c:v>
                </c:pt>
                <c:pt idx="145">
                  <c:v>554.69767082012936</c:v>
                </c:pt>
                <c:pt idx="146">
                  <c:v>552.28082878739554</c:v>
                </c:pt>
                <c:pt idx="147">
                  <c:v>543.26185728005339</c:v>
                </c:pt>
                <c:pt idx="148">
                  <c:v>554.92057619825528</c:v>
                </c:pt>
                <c:pt idx="149">
                  <c:v>552.94296177809792</c:v>
                </c:pt>
                <c:pt idx="150">
                  <c:v>553.70887145177585</c:v>
                </c:pt>
              </c:numCache>
            </c:numRef>
          </c:xVal>
          <c:yVal>
            <c:numRef>
              <c:f>'CPT Calcs'!$A$25:$A$1099</c:f>
              <c:numCache>
                <c:formatCode>0.00</c:formatCode>
                <c:ptCount val="1075"/>
                <c:pt idx="0">
                  <c:v>2.4908144068296934</c:v>
                </c:pt>
                <c:pt idx="1">
                  <c:v>2.8531312445840999</c:v>
                </c:pt>
                <c:pt idx="2">
                  <c:v>3.1924496455376734</c:v>
                </c:pt>
                <c:pt idx="3">
                  <c:v>3.5798325608733701</c:v>
                </c:pt>
                <c:pt idx="4">
                  <c:v>3.9440918035060002</c:v>
                </c:pt>
                <c:pt idx="5">
                  <c:v>4.2828826699363631</c:v>
                </c:pt>
                <c:pt idx="6">
                  <c:v>4.6536519208073104</c:v>
                </c:pt>
                <c:pt idx="7">
                  <c:v>5.0102270226993264</c:v>
                </c:pt>
                <c:pt idx="8">
                  <c:v>5.373536964284277</c:v>
                </c:pt>
                <c:pt idx="9">
                  <c:v>5.7611022137622099</c:v>
                </c:pt>
                <c:pt idx="10">
                  <c:v>6.0999842472636905</c:v>
                </c:pt>
                <c:pt idx="11">
                  <c:v>6.5118812566245339</c:v>
                </c:pt>
                <c:pt idx="12">
                  <c:v>6.8509408714459399</c:v>
                </c:pt>
                <c:pt idx="13">
                  <c:v>7.189568871637559</c:v>
                </c:pt>
                <c:pt idx="14">
                  <c:v>7.5773018543301065</c:v>
                </c:pt>
                <c:pt idx="15">
                  <c:v>7.9406166628909274</c:v>
                </c:pt>
                <c:pt idx="16">
                  <c:v>8.2797721976057588</c:v>
                </c:pt>
                <c:pt idx="17">
                  <c:v>8.6430870061665832</c:v>
                </c:pt>
                <c:pt idx="18">
                  <c:v>9.0066558480372638</c:v>
                </c:pt>
                <c:pt idx="19">
                  <c:v>9.3458016488003484</c:v>
                </c:pt>
                <c:pt idx="20">
                  <c:v>9.7334580653493958</c:v>
                </c:pt>
                <c:pt idx="21">
                  <c:v>10.121023314827333</c:v>
                </c:pt>
                <c:pt idx="22">
                  <c:v>10.484165523197667</c:v>
                </c:pt>
                <c:pt idx="23">
                  <c:v>10.799243217185868</c:v>
                </c:pt>
                <c:pt idx="24">
                  <c:v>11.187067366949499</c:v>
                </c:pt>
                <c:pt idx="25">
                  <c:v>11.525867967331635</c:v>
                </c:pt>
                <c:pt idx="26">
                  <c:v>11.9023790997243</c:v>
                </c:pt>
                <c:pt idx="27">
                  <c:v>12.254619170865967</c:v>
                </c:pt>
                <c:pt idx="28">
                  <c:v>12.640508935335069</c:v>
                </c:pt>
                <c:pt idx="29">
                  <c:v>13.0043318105156</c:v>
                </c:pt>
                <c:pt idx="30">
                  <c:v>13.343832659764965</c:v>
                </c:pt>
                <c:pt idx="31">
                  <c:v>13.707411121433834</c:v>
                </c:pt>
                <c:pt idx="32">
                  <c:v>14.071258331493732</c:v>
                </c:pt>
                <c:pt idx="33">
                  <c:v>14.458732413900568</c:v>
                </c:pt>
                <c:pt idx="34">
                  <c:v>14.822219822651867</c:v>
                </c:pt>
                <c:pt idx="35">
                  <c:v>15.137297630793633</c:v>
                </c:pt>
                <c:pt idx="36">
                  <c:v>15.548940606844633</c:v>
                </c:pt>
                <c:pt idx="37">
                  <c:v>15.888096141559465</c:v>
                </c:pt>
                <c:pt idx="38">
                  <c:v>16.2759202913231</c:v>
                </c:pt>
                <c:pt idx="39">
                  <c:v>16.615334726323699</c:v>
                </c:pt>
                <c:pt idx="40">
                  <c:v>16.979090769312467</c:v>
                </c:pt>
                <c:pt idx="41">
                  <c:v>17.342937979372365</c:v>
                </c:pt>
                <c:pt idx="42">
                  <c:v>17.706790056408167</c:v>
                </c:pt>
                <c:pt idx="43">
                  <c:v>18.070013697897867</c:v>
                </c:pt>
                <c:pt idx="44">
                  <c:v>18.433409939578066</c:v>
                </c:pt>
                <c:pt idx="45">
                  <c:v>18.796729615114767</c:v>
                </c:pt>
                <c:pt idx="46">
                  <c:v>19.18482726609173</c:v>
                </c:pt>
                <c:pt idx="47">
                  <c:v>19.548046040605598</c:v>
                </c:pt>
                <c:pt idx="48">
                  <c:v>19.887724242867733</c:v>
                </c:pt>
                <c:pt idx="49">
                  <c:v>20.275730726773663</c:v>
                </c:pt>
                <c:pt idx="50">
                  <c:v>20.639227869476731</c:v>
                </c:pt>
                <c:pt idx="51">
                  <c:v>21.002461244918198</c:v>
                </c:pt>
                <c:pt idx="52">
                  <c:v>21.366116272730533</c:v>
                </c:pt>
                <c:pt idx="53">
                  <c:v>21.729157694231564</c:v>
                </c:pt>
                <c:pt idx="54">
                  <c:v>22.068490696112764</c:v>
                </c:pt>
                <c:pt idx="55">
                  <c:v>22.457115881612967</c:v>
                </c:pt>
                <c:pt idx="56">
                  <c:v>22.821409193076704</c:v>
                </c:pt>
                <c:pt idx="57">
                  <c:v>23.184445633448334</c:v>
                </c:pt>
                <c:pt idx="58">
                  <c:v>23.523860068448869</c:v>
                </c:pt>
                <c:pt idx="59">
                  <c:v>23.911957605272335</c:v>
                </c:pt>
                <c:pt idx="60">
                  <c:v>24.299086601451734</c:v>
                </c:pt>
                <c:pt idx="61">
                  <c:v>24.638323569285934</c:v>
                </c:pt>
                <c:pt idx="62">
                  <c:v>25.001993312179469</c:v>
                </c:pt>
                <c:pt idx="63">
                  <c:v>25.365567021026035</c:v>
                </c:pt>
                <c:pt idx="64">
                  <c:v>25.729500417027634</c:v>
                </c:pt>
                <c:pt idx="65">
                  <c:v>26.116619565101701</c:v>
                </c:pt>
                <c:pt idx="66">
                  <c:v>26.455588012852001</c:v>
                </c:pt>
                <c:pt idx="67">
                  <c:v>26.819166588674435</c:v>
                </c:pt>
                <c:pt idx="68">
                  <c:v>27.182927498639099</c:v>
                </c:pt>
                <c:pt idx="69">
                  <c:v>27.570142566606567</c:v>
                </c:pt>
                <c:pt idx="70">
                  <c:v>27.886098090781967</c:v>
                </c:pt>
                <c:pt idx="71">
                  <c:v>28.274190760629597</c:v>
                </c:pt>
                <c:pt idx="72">
                  <c:v>28.661928610298002</c:v>
                </c:pt>
                <c:pt idx="73">
                  <c:v>29.000892191072435</c:v>
                </c:pt>
                <c:pt idx="74">
                  <c:v>29.339956444562571</c:v>
                </c:pt>
                <c:pt idx="75">
                  <c:v>29.727704028182732</c:v>
                </c:pt>
                <c:pt idx="76">
                  <c:v>30.042614217263466</c:v>
                </c:pt>
                <c:pt idx="77">
                  <c:v>30.430169504482496</c:v>
                </c:pt>
                <c:pt idx="78">
                  <c:v>30.831056966788335</c:v>
                </c:pt>
                <c:pt idx="79">
                  <c:v>31.205650070795233</c:v>
                </c:pt>
                <c:pt idx="80">
                  <c:v>31.545064505795768</c:v>
                </c:pt>
                <c:pt idx="81">
                  <c:v>31.908820548784565</c:v>
                </c:pt>
                <c:pt idx="82">
                  <c:v>32.248422299056834</c:v>
                </c:pt>
                <c:pt idx="83">
                  <c:v>32.659781925789098</c:v>
                </c:pt>
                <c:pt idx="84">
                  <c:v>32.999369075133735</c:v>
                </c:pt>
                <c:pt idx="85">
                  <c:v>33.339047391549464</c:v>
                </c:pt>
                <c:pt idx="86">
                  <c:v>33.726804594967838</c:v>
                </c:pt>
                <c:pt idx="87">
                  <c:v>34.059170120379434</c:v>
                </c:pt>
                <c:pt idx="88">
                  <c:v>34.477238551602731</c:v>
                </c:pt>
                <c:pt idx="89">
                  <c:v>34.816307786222296</c:v>
                </c:pt>
                <c:pt idx="90">
                  <c:v>35.19704710006814</c:v>
                </c:pt>
                <c:pt idx="91">
                  <c:v>35.567086829084637</c:v>
                </c:pt>
                <c:pt idx="92">
                  <c:v>35.905623776358702</c:v>
                </c:pt>
                <c:pt idx="93">
                  <c:v>36.269638833786807</c:v>
                </c:pt>
                <c:pt idx="94">
                  <c:v>36.681185661637201</c:v>
                </c:pt>
                <c:pt idx="95">
                  <c:v>37.020600210791365</c:v>
                </c:pt>
                <c:pt idx="96">
                  <c:v>37.359842159754997</c:v>
                </c:pt>
                <c:pt idx="97">
                  <c:v>37.771662602972334</c:v>
                </c:pt>
                <c:pt idx="98">
                  <c:v>38.111081904948733</c:v>
                </c:pt>
                <c:pt idx="99">
                  <c:v>38.498632439345535</c:v>
                </c:pt>
                <c:pt idx="100">
                  <c:v>38.813873113726068</c:v>
                </c:pt>
                <c:pt idx="101">
                  <c:v>39.153474863998298</c:v>
                </c:pt>
                <c:pt idx="102">
                  <c:v>39.541749867988095</c:v>
                </c:pt>
                <c:pt idx="103">
                  <c:v>39.953301676967961</c:v>
                </c:pt>
                <c:pt idx="104">
                  <c:v>40.270408190083195</c:v>
                </c:pt>
                <c:pt idx="105">
                  <c:v>40.633286631191901</c:v>
                </c:pt>
                <c:pt idx="106">
                  <c:v>40.997032940228969</c:v>
                </c:pt>
                <c:pt idx="107">
                  <c:v>41.361393083884472</c:v>
                </c:pt>
                <c:pt idx="108">
                  <c:v>41.772431959268765</c:v>
                </c:pt>
                <c:pt idx="109">
                  <c:v>42.087332186090599</c:v>
                </c:pt>
                <c:pt idx="110">
                  <c:v>42.450723674948499</c:v>
                </c:pt>
                <c:pt idx="111">
                  <c:v>42.79101084485324</c:v>
                </c:pt>
                <c:pt idx="112">
                  <c:v>43.155462155579833</c:v>
                </c:pt>
                <c:pt idx="113">
                  <c:v>43.567987600486731</c:v>
                </c:pt>
                <c:pt idx="114">
                  <c:v>43.88324774277077</c:v>
                </c:pt>
                <c:pt idx="115">
                  <c:v>44.271163059605563</c:v>
                </c:pt>
                <c:pt idx="116">
                  <c:v>44.634463267238765</c:v>
                </c:pt>
                <c:pt idx="117">
                  <c:v>45.046988826299234</c:v>
                </c:pt>
                <c:pt idx="118">
                  <c:v>45.386230661109302</c:v>
                </c:pt>
                <c:pt idx="119">
                  <c:v>45.701164956762263</c:v>
                </c:pt>
                <c:pt idx="120">
                  <c:v>46.087157336622333</c:v>
                </c:pt>
                <c:pt idx="121">
                  <c:v>46.449383121459164</c:v>
                </c:pt>
                <c:pt idx="122">
                  <c:v>46.837619189641998</c:v>
                </c:pt>
                <c:pt idx="123">
                  <c:v>47.179163230638899</c:v>
                </c:pt>
                <c:pt idx="124">
                  <c:v>47.544593044268431</c:v>
                </c:pt>
                <c:pt idx="125">
                  <c:v>47.909601091373496</c:v>
                </c:pt>
                <c:pt idx="126">
                  <c:v>48.294133847531207</c:v>
                </c:pt>
                <c:pt idx="127">
                  <c:v>48.703063535387095</c:v>
                </c:pt>
                <c:pt idx="128">
                  <c:v>49.01805017645777</c:v>
                </c:pt>
                <c:pt idx="129">
                  <c:v>49.406061527339567</c:v>
                </c:pt>
                <c:pt idx="130">
                  <c:v>49.769275320723942</c:v>
                </c:pt>
                <c:pt idx="131">
                  <c:v>50.133731612579972</c:v>
                </c:pt>
                <c:pt idx="132">
                  <c:v>50.449260274947903</c:v>
                </c:pt>
                <c:pt idx="133">
                  <c:v>50.788852291268405</c:v>
                </c:pt>
                <c:pt idx="134">
                  <c:v>51.152522034161933</c:v>
                </c:pt>
                <c:pt idx="135">
                  <c:v>51.357084531727828</c:v>
                </c:pt>
                <c:pt idx="136">
                  <c:v>51.586731718230396</c:v>
                </c:pt>
                <c:pt idx="137">
                  <c:v>51.925959180420001</c:v>
                </c:pt>
                <c:pt idx="138">
                  <c:v>52.265718815801534</c:v>
                </c:pt>
                <c:pt idx="139">
                  <c:v>52.630002393313561</c:v>
                </c:pt>
                <c:pt idx="140">
                  <c:v>53.065900677257467</c:v>
                </c:pt>
                <c:pt idx="141">
                  <c:v>53.380805771055236</c:v>
                </c:pt>
                <c:pt idx="142">
                  <c:v>53.72032122123219</c:v>
                </c:pt>
                <c:pt idx="143">
                  <c:v>54.083616561889535</c:v>
                </c:pt>
                <c:pt idx="144">
                  <c:v>54.447458904973566</c:v>
                </c:pt>
                <c:pt idx="145">
                  <c:v>54.835733908963398</c:v>
                </c:pt>
                <c:pt idx="146">
                  <c:v>55.223193390442567</c:v>
                </c:pt>
                <c:pt idx="147">
                  <c:v>55.538530098870098</c:v>
                </c:pt>
                <c:pt idx="148">
                  <c:v>55.92628254946613</c:v>
                </c:pt>
                <c:pt idx="149">
                  <c:v>56.241173042336236</c:v>
                </c:pt>
                <c:pt idx="150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A6-4F49-93AD-0E415AE7E555}"/>
            </c:ext>
          </c:extLst>
        </c:ser>
        <c:ser>
          <c:idx val="1"/>
          <c:order val="1"/>
          <c:tx>
            <c:v>sp' = 0.53 (u2 - u0)</c:v>
          </c:tx>
          <c:spPr>
            <a:ln>
              <a:noFill/>
            </a:ln>
          </c:spPr>
          <c:marker>
            <c:symbol val="circle"/>
            <c:size val="4"/>
            <c:spPr>
              <a:solidFill>
                <a:srgbClr val="29C7FF"/>
              </a:solidFill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'CPT Calcs'!$AT$24:$AT$175</c:f>
              <c:numCache>
                <c:formatCode>0.00</c:formatCode>
                <c:ptCount val="152"/>
                <c:pt idx="0">
                  <c:v>3.1099585135343522</c:v>
                </c:pt>
                <c:pt idx="1">
                  <c:v>57.225146061152117</c:v>
                </c:pt>
                <c:pt idx="2">
                  <c:v>103.16282127803595</c:v>
                </c:pt>
                <c:pt idx="3">
                  <c:v>113.35528872152841</c:v>
                </c:pt>
                <c:pt idx="4">
                  <c:v>127.28307148333505</c:v>
                </c:pt>
                <c:pt idx="5">
                  <c:v>137.34599619514648</c:v>
                </c:pt>
                <c:pt idx="6">
                  <c:v>155.51112846498233</c:v>
                </c:pt>
                <c:pt idx="7">
                  <c:v>149.60039056994322</c:v>
                </c:pt>
                <c:pt idx="8">
                  <c:v>147.74833949071609</c:v>
                </c:pt>
                <c:pt idx="9">
                  <c:v>157.81619487216918</c:v>
                </c:pt>
                <c:pt idx="10">
                  <c:v>163.77310577841061</c:v>
                </c:pt>
                <c:pt idx="11">
                  <c:v>177.95280212046418</c:v>
                </c:pt>
                <c:pt idx="12">
                  <c:v>187.76829627188928</c:v>
                </c:pt>
                <c:pt idx="13">
                  <c:v>197.96210785055172</c:v>
                </c:pt>
                <c:pt idx="14">
                  <c:v>208.15816123560174</c:v>
                </c:pt>
                <c:pt idx="15">
                  <c:v>218.09916334154198</c:v>
                </c:pt>
                <c:pt idx="16">
                  <c:v>224.18203103790694</c:v>
                </c:pt>
                <c:pt idx="17">
                  <c:v>226.40541959661303</c:v>
                </c:pt>
                <c:pt idx="18">
                  <c:v>232.4882872929785</c:v>
                </c:pt>
                <c:pt idx="19">
                  <c:v>242.55479794634701</c:v>
                </c:pt>
                <c:pt idx="20">
                  <c:v>252.74816187522882</c:v>
                </c:pt>
                <c:pt idx="21">
                  <c:v>254.71963685368803</c:v>
                </c:pt>
                <c:pt idx="22">
                  <c:v>260.67654775992946</c:v>
                </c:pt>
                <c:pt idx="23">
                  <c:v>266.76031194168434</c:v>
                </c:pt>
                <c:pt idx="24">
                  <c:v>269.10876080512458</c:v>
                </c:pt>
                <c:pt idx="25">
                  <c:v>275.06432698328211</c:v>
                </c:pt>
                <c:pt idx="26">
                  <c:v>285.25948388294267</c:v>
                </c:pt>
                <c:pt idx="27">
                  <c:v>283.30388506129515</c:v>
                </c:pt>
                <c:pt idx="28">
                  <c:v>285.45931253780026</c:v>
                </c:pt>
                <c:pt idx="29">
                  <c:v>291.42492591317813</c:v>
                </c:pt>
                <c:pt idx="30">
                  <c:v>305.47507952355016</c:v>
                </c:pt>
                <c:pt idx="31">
                  <c:v>307.69667451856435</c:v>
                </c:pt>
                <c:pt idx="32">
                  <c:v>309.79321039467123</c:v>
                </c:pt>
                <c:pt idx="33">
                  <c:v>303.91842557960518</c:v>
                </c:pt>
                <c:pt idx="34">
                  <c:v>313.86077241362887</c:v>
                </c:pt>
                <c:pt idx="35">
                  <c:v>319.94274362460499</c:v>
                </c:pt>
                <c:pt idx="36">
                  <c:v>322.29119189513165</c:v>
                </c:pt>
                <c:pt idx="37">
                  <c:v>328.1230430895526</c:v>
                </c:pt>
                <c:pt idx="38">
                  <c:v>330.34643164825917</c:v>
                </c:pt>
                <c:pt idx="39">
                  <c:v>336.30199782641677</c:v>
                </c:pt>
                <c:pt idx="40">
                  <c:v>338.52404165703859</c:v>
                </c:pt>
                <c:pt idx="41">
                  <c:v>336.63469276975485</c:v>
                </c:pt>
                <c:pt idx="42">
                  <c:v>330.75990795468891</c:v>
                </c:pt>
                <c:pt idx="43">
                  <c:v>320.90013545453502</c:v>
                </c:pt>
                <c:pt idx="44">
                  <c:v>330.96843907868231</c:v>
                </c:pt>
                <c:pt idx="45">
                  <c:v>341.03584621744074</c:v>
                </c:pt>
                <c:pt idx="46">
                  <c:v>343.13372622871805</c:v>
                </c:pt>
                <c:pt idx="47">
                  <c:v>337.13298462352873</c:v>
                </c:pt>
                <c:pt idx="48">
                  <c:v>351.18627593276398</c:v>
                </c:pt>
                <c:pt idx="49">
                  <c:v>349.42198735021441</c:v>
                </c:pt>
                <c:pt idx="50">
                  <c:v>347.406681672807</c:v>
                </c:pt>
                <c:pt idx="51">
                  <c:v>345.51867751360726</c:v>
                </c:pt>
                <c:pt idx="52">
                  <c:v>347.61700576757931</c:v>
                </c:pt>
                <c:pt idx="53">
                  <c:v>357.68306877116675</c:v>
                </c:pt>
                <c:pt idx="54">
                  <c:v>375.72224365796563</c:v>
                </c:pt>
                <c:pt idx="55">
                  <c:v>373.95974804619465</c:v>
                </c:pt>
                <c:pt idx="56">
                  <c:v>359.9863416146618</c:v>
                </c:pt>
                <c:pt idx="57">
                  <c:v>342.15435253085889</c:v>
                </c:pt>
                <c:pt idx="58">
                  <c:v>364.17851569565875</c:v>
                </c:pt>
                <c:pt idx="59">
                  <c:v>366.40055952628097</c:v>
                </c:pt>
                <c:pt idx="60">
                  <c:v>360.39981851400489</c:v>
                </c:pt>
                <c:pt idx="61">
                  <c:v>370.34395772589443</c:v>
                </c:pt>
                <c:pt idx="62">
                  <c:v>376.55188572699342</c:v>
                </c:pt>
                <c:pt idx="63">
                  <c:v>374.66298508240442</c:v>
                </c:pt>
                <c:pt idx="64">
                  <c:v>380.74450805068574</c:v>
                </c:pt>
                <c:pt idx="65">
                  <c:v>374.86927558583795</c:v>
                </c:pt>
                <c:pt idx="66">
                  <c:v>392.78339076081642</c:v>
                </c:pt>
                <c:pt idx="67">
                  <c:v>406.96263826726113</c:v>
                </c:pt>
                <c:pt idx="68">
                  <c:v>409.05917355045381</c:v>
                </c:pt>
                <c:pt idx="69">
                  <c:v>403.1848369780829</c:v>
                </c:pt>
                <c:pt idx="70">
                  <c:v>413.12852913310314</c:v>
                </c:pt>
                <c:pt idx="71">
                  <c:v>403.51753132850729</c:v>
                </c:pt>
                <c:pt idx="72">
                  <c:v>401.50177800131871</c:v>
                </c:pt>
                <c:pt idx="73">
                  <c:v>407.45779242216986</c:v>
                </c:pt>
                <c:pt idx="74">
                  <c:v>425.62202761370463</c:v>
                </c:pt>
                <c:pt idx="75">
                  <c:v>431.83085269310567</c:v>
                </c:pt>
                <c:pt idx="76">
                  <c:v>429.81689174378266</c:v>
                </c:pt>
                <c:pt idx="77">
                  <c:v>428.18124822169727</c:v>
                </c:pt>
                <c:pt idx="78">
                  <c:v>442.10813568394457</c:v>
                </c:pt>
                <c:pt idx="79">
                  <c:v>444.01049011450141</c:v>
                </c:pt>
                <c:pt idx="80">
                  <c:v>450.0351768405593</c:v>
                </c:pt>
                <c:pt idx="81">
                  <c:v>452.25722067118096</c:v>
                </c:pt>
                <c:pt idx="82">
                  <c:v>450.36787178389721</c:v>
                </c:pt>
                <c:pt idx="83">
                  <c:v>440.63405548095415</c:v>
                </c:pt>
                <c:pt idx="84">
                  <c:v>466.39219042181298</c:v>
                </c:pt>
                <c:pt idx="85">
                  <c:v>468.61333717413135</c:v>
                </c:pt>
                <c:pt idx="86">
                  <c:v>466.84904799866803</c:v>
                </c:pt>
                <c:pt idx="87">
                  <c:v>456.86511227208422</c:v>
                </c:pt>
                <c:pt idx="88">
                  <c:v>459.12376813911072</c:v>
                </c:pt>
                <c:pt idx="89">
                  <c:v>480.86209514342858</c:v>
                </c:pt>
                <c:pt idx="90">
                  <c:v>483.08593194482899</c:v>
                </c:pt>
                <c:pt idx="91">
                  <c:v>489.06753736224607</c:v>
                </c:pt>
                <c:pt idx="92">
                  <c:v>507.08112243830817</c:v>
                </c:pt>
                <c:pt idx="93">
                  <c:v>521.26261115822422</c:v>
                </c:pt>
                <c:pt idx="94">
                  <c:v>519.3719169499426</c:v>
                </c:pt>
                <c:pt idx="95">
                  <c:v>533.17419235015063</c:v>
                </c:pt>
                <c:pt idx="96">
                  <c:v>535.39623558785831</c:v>
                </c:pt>
                <c:pt idx="97">
                  <c:v>537.6191753109556</c:v>
                </c:pt>
                <c:pt idx="98">
                  <c:v>539.46514233489916</c:v>
                </c:pt>
                <c:pt idx="99">
                  <c:v>537.70219848043371</c:v>
                </c:pt>
                <c:pt idx="100">
                  <c:v>555.61407303485396</c:v>
                </c:pt>
                <c:pt idx="101">
                  <c:v>565.93160019016477</c:v>
                </c:pt>
                <c:pt idx="102">
                  <c:v>556.19778388722193</c:v>
                </c:pt>
                <c:pt idx="103">
                  <c:v>546.21115870446488</c:v>
                </c:pt>
                <c:pt idx="104">
                  <c:v>556.02844582667194</c:v>
                </c:pt>
                <c:pt idx="105">
                  <c:v>522.50169534943097</c:v>
                </c:pt>
                <c:pt idx="106">
                  <c:v>532.57179194435537</c:v>
                </c:pt>
                <c:pt idx="107">
                  <c:v>538.65241842724572</c:v>
                </c:pt>
                <c:pt idx="108">
                  <c:v>536.75993184109905</c:v>
                </c:pt>
                <c:pt idx="109">
                  <c:v>542.59492073438707</c:v>
                </c:pt>
                <c:pt idx="110">
                  <c:v>548.9292537683034</c:v>
                </c:pt>
                <c:pt idx="111">
                  <c:v>562.98164799923302</c:v>
                </c:pt>
                <c:pt idx="112">
                  <c:v>557.22923403273342</c:v>
                </c:pt>
                <c:pt idx="113">
                  <c:v>551.35131151880512</c:v>
                </c:pt>
                <c:pt idx="114">
                  <c:v>541.23872954592991</c:v>
                </c:pt>
                <c:pt idx="115">
                  <c:v>535.61630596089219</c:v>
                </c:pt>
                <c:pt idx="116">
                  <c:v>537.58643621126669</c:v>
                </c:pt>
                <c:pt idx="117">
                  <c:v>555.62426696289174</c:v>
                </c:pt>
                <c:pt idx="118">
                  <c:v>545.51168439710295</c:v>
                </c:pt>
                <c:pt idx="119">
                  <c:v>547.73462471311382</c:v>
                </c:pt>
                <c:pt idx="120">
                  <c:v>526.17404395142034</c:v>
                </c:pt>
                <c:pt idx="121">
                  <c:v>548.07897396651344</c:v>
                </c:pt>
                <c:pt idx="122">
                  <c:v>598.00208451826882</c:v>
                </c:pt>
                <c:pt idx="123">
                  <c:v>619.89536081621884</c:v>
                </c:pt>
                <c:pt idx="124">
                  <c:v>574.28679460111198</c:v>
                </c:pt>
                <c:pt idx="125">
                  <c:v>544.49401530701925</c:v>
                </c:pt>
                <c:pt idx="126">
                  <c:v>506.73350185622076</c:v>
                </c:pt>
                <c:pt idx="127">
                  <c:v>381.20240413427001</c:v>
                </c:pt>
                <c:pt idx="128">
                  <c:v>630.13105491449085</c:v>
                </c:pt>
                <c:pt idx="129">
                  <c:v>636.46493911280379</c:v>
                </c:pt>
                <c:pt idx="130">
                  <c:v>630.46464575030404</c:v>
                </c:pt>
                <c:pt idx="131">
                  <c:v>648.50292533754305</c:v>
                </c:pt>
                <c:pt idx="132">
                  <c:v>638.64001454561401</c:v>
                </c:pt>
                <c:pt idx="133">
                  <c:v>625.04627145522636</c:v>
                </c:pt>
                <c:pt idx="134">
                  <c:v>623.28243052245773</c:v>
                </c:pt>
                <c:pt idx="135">
                  <c:v>621.39352987786879</c:v>
                </c:pt>
                <c:pt idx="136">
                  <c:v>644.10930294220566</c:v>
                </c:pt>
                <c:pt idx="137">
                  <c:v>662.97283124498608</c:v>
                </c:pt>
                <c:pt idx="138">
                  <c:v>677.15073343043093</c:v>
                </c:pt>
                <c:pt idx="139">
                  <c:v>679.37098429027367</c:v>
                </c:pt>
                <c:pt idx="140">
                  <c:v>669.50897057664736</c:v>
                </c:pt>
                <c:pt idx="141">
                  <c:v>671.22987729585714</c:v>
                </c:pt>
                <c:pt idx="142">
                  <c:v>673.57922264468596</c:v>
                </c:pt>
                <c:pt idx="143">
                  <c:v>663.84585458443803</c:v>
                </c:pt>
                <c:pt idx="144">
                  <c:v>685.86867302115547</c:v>
                </c:pt>
                <c:pt idx="145">
                  <c:v>683.97887589117704</c:v>
                </c:pt>
                <c:pt idx="146">
                  <c:v>673.9922507084251</c:v>
                </c:pt>
                <c:pt idx="147">
                  <c:v>695.88956059770862</c:v>
                </c:pt>
                <c:pt idx="148">
                  <c:v>698.23666414015042</c:v>
                </c:pt>
                <c:pt idx="149">
                  <c:v>692.2377155057402</c:v>
                </c:pt>
                <c:pt idx="150">
                  <c:v>706.54202390983573</c:v>
                </c:pt>
                <c:pt idx="151">
                  <c:v>696.30438163222652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A6-4F49-93AD-0E415AE7E555}"/>
            </c:ext>
          </c:extLst>
        </c:ser>
        <c:ser>
          <c:idx val="2"/>
          <c:order val="2"/>
          <c:tx>
            <c:v>sp' = 0.60 (qt - u2)</c:v>
          </c:tx>
          <c:spPr>
            <a:ln w="28575">
              <a:noFill/>
            </a:ln>
          </c:spPr>
          <c:marker>
            <c:symbol val="square"/>
            <c:size val="3"/>
            <c:spPr>
              <a:solidFill>
                <a:srgbClr val="FFFF0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'CPT Calcs'!$AU$24:$AU$175</c:f>
              <c:numCache>
                <c:formatCode>0.00</c:formatCode>
                <c:ptCount val="152"/>
                <c:pt idx="0">
                  <c:v>1033.4689229935673</c:v>
                </c:pt>
                <c:pt idx="1">
                  <c:v>348.99553236853495</c:v>
                </c:pt>
                <c:pt idx="2">
                  <c:v>320.52521471115716</c:v>
                </c:pt>
                <c:pt idx="3">
                  <c:v>300.62808182919599</c:v>
                </c:pt>
                <c:pt idx="4">
                  <c:v>301.84232593893114</c:v>
                </c:pt>
                <c:pt idx="5">
                  <c:v>230.69988268259999</c:v>
                </c:pt>
                <c:pt idx="6">
                  <c:v>227.40284859684721</c:v>
                </c:pt>
                <c:pt idx="7">
                  <c:v>241.56498798883194</c:v>
                </c:pt>
                <c:pt idx="8">
                  <c:v>251.21584918532756</c:v>
                </c:pt>
                <c:pt idx="9">
                  <c:v>250.5357076937556</c:v>
                </c:pt>
                <c:pt idx="10">
                  <c:v>260.77250819446857</c:v>
                </c:pt>
                <c:pt idx="11">
                  <c:v>261.98675230420378</c:v>
                </c:pt>
                <c:pt idx="12">
                  <c:v>254.90942011609556</c:v>
                </c:pt>
                <c:pt idx="13">
                  <c:v>254.22080552426343</c:v>
                </c:pt>
                <c:pt idx="14">
                  <c:v>285.56898301667218</c:v>
                </c:pt>
                <c:pt idx="15">
                  <c:v>272.07751393150733</c:v>
                </c:pt>
                <c:pt idx="16">
                  <c:v>282.31431443222039</c:v>
                </c:pt>
                <c:pt idx="17">
                  <c:v>297.06239312842195</c:v>
                </c:pt>
                <c:pt idx="18">
                  <c:v>307.29919362913739</c:v>
                </c:pt>
                <c:pt idx="19">
                  <c:v>287.40206074717554</c:v>
                </c:pt>
                <c:pt idx="20">
                  <c:v>280.31625545880723</c:v>
                </c:pt>
                <c:pt idx="21">
                  <c:v>295.06433415500459</c:v>
                </c:pt>
                <c:pt idx="22">
                  <c:v>305.30113465571941</c:v>
                </c:pt>
                <c:pt idx="23">
                  <c:v>328.34926275002755</c:v>
                </c:pt>
                <c:pt idx="24">
                  <c:v>330.28601385263698</c:v>
                </c:pt>
                <c:pt idx="25">
                  <c:v>321.30582296295785</c:v>
                </c:pt>
                <c:pt idx="26">
                  <c:v>339.84267286177737</c:v>
                </c:pt>
                <c:pt idx="27">
                  <c:v>352.69636595666935</c:v>
                </c:pt>
                <c:pt idx="28">
                  <c:v>361.03878085607272</c:v>
                </c:pt>
                <c:pt idx="29">
                  <c:v>371.27558135678697</c:v>
                </c:pt>
                <c:pt idx="30">
                  <c:v>321.24451509215453</c:v>
                </c:pt>
                <c:pt idx="31">
                  <c:v>310.3614655009074</c:v>
                </c:pt>
                <c:pt idx="32">
                  <c:v>312.30668970377877</c:v>
                </c:pt>
                <c:pt idx="33">
                  <c:v>316.86033340056548</c:v>
                </c:pt>
                <c:pt idx="34">
                  <c:v>322.58585570579163</c:v>
                </c:pt>
                <c:pt idx="35">
                  <c:v>320.01132861291177</c:v>
                </c:pt>
                <c:pt idx="36">
                  <c:v>321.93960661525915</c:v>
                </c:pt>
                <c:pt idx="37">
                  <c:v>344.99620780982997</c:v>
                </c:pt>
                <c:pt idx="38">
                  <c:v>359.74428650602681</c:v>
                </c:pt>
                <c:pt idx="39">
                  <c:v>350.76409561635359</c:v>
                </c:pt>
                <c:pt idx="40">
                  <c:v>346.29518292216295</c:v>
                </c:pt>
                <c:pt idx="41">
                  <c:v>346.33754842346701</c:v>
                </c:pt>
                <c:pt idx="42">
                  <c:v>350.89119212025957</c:v>
                </c:pt>
                <c:pt idx="43">
                  <c:v>366.3617778093348</c:v>
                </c:pt>
                <c:pt idx="44">
                  <c:v>372.08730011455498</c:v>
                </c:pt>
                <c:pt idx="45">
                  <c:v>365.00149482618662</c:v>
                </c:pt>
                <c:pt idx="46">
                  <c:v>386.15523731918387</c:v>
                </c:pt>
                <c:pt idx="47">
                  <c:v>390.70888101597654</c:v>
                </c:pt>
                <c:pt idx="48">
                  <c:v>385.51746132891356</c:v>
                </c:pt>
                <c:pt idx="49">
                  <c:v>372.74849923662367</c:v>
                </c:pt>
                <c:pt idx="50">
                  <c:v>372.79086473792756</c:v>
                </c:pt>
                <c:pt idx="51">
                  <c:v>392.05022162961353</c:v>
                </c:pt>
                <c:pt idx="52">
                  <c:v>419.60962791941103</c:v>
                </c:pt>
                <c:pt idx="53">
                  <c:v>393.31530434091121</c:v>
                </c:pt>
                <c:pt idx="54">
                  <c:v>390.00979715489757</c:v>
                </c:pt>
                <c:pt idx="55">
                  <c:v>402.86349024979552</c:v>
                </c:pt>
                <c:pt idx="56">
                  <c:v>390.81703515037736</c:v>
                </c:pt>
                <c:pt idx="57">
                  <c:v>396.09318584004239</c:v>
                </c:pt>
                <c:pt idx="58">
                  <c:v>381.87920976200212</c:v>
                </c:pt>
                <c:pt idx="59">
                  <c:v>377.41029706781757</c:v>
                </c:pt>
                <c:pt idx="60">
                  <c:v>381.97241386486616</c:v>
                </c:pt>
                <c:pt idx="61">
                  <c:v>413.31211825701178</c:v>
                </c:pt>
                <c:pt idx="62">
                  <c:v>410.73759116413254</c:v>
                </c:pt>
                <c:pt idx="63">
                  <c:v>417.18562046223059</c:v>
                </c:pt>
                <c:pt idx="64">
                  <c:v>408.20542957255674</c:v>
                </c:pt>
                <c:pt idx="65">
                  <c:v>406.36188257281202</c:v>
                </c:pt>
                <c:pt idx="66">
                  <c:v>415.87617608064835</c:v>
                </c:pt>
                <c:pt idx="67">
                  <c:v>410.67628329332996</c:v>
                </c:pt>
                <c:pt idx="68">
                  <c:v>412.61303439594002</c:v>
                </c:pt>
                <c:pt idx="69">
                  <c:v>423.57234188952594</c:v>
                </c:pt>
                <c:pt idx="70">
                  <c:v>448.52332868539798</c:v>
                </c:pt>
                <c:pt idx="71">
                  <c:v>419.13732159637794</c:v>
                </c:pt>
                <c:pt idx="72">
                  <c:v>412.78249640114387</c:v>
                </c:pt>
                <c:pt idx="73">
                  <c:v>410.20796930826594</c:v>
                </c:pt>
                <c:pt idx="74">
                  <c:v>394.09113452866205</c:v>
                </c:pt>
                <c:pt idx="75">
                  <c:v>404.33640812963392</c:v>
                </c:pt>
                <c:pt idx="76">
                  <c:v>423.59576502132592</c:v>
                </c:pt>
                <c:pt idx="77">
                  <c:v>449.24383950928797</c:v>
                </c:pt>
                <c:pt idx="78">
                  <c:v>437.66370222595202</c:v>
                </c:pt>
                <c:pt idx="79">
                  <c:v>452.42070515023198</c:v>
                </c:pt>
                <c:pt idx="80">
                  <c:v>443.43159003247803</c:v>
                </c:pt>
                <c:pt idx="81">
                  <c:v>438.96267733829404</c:v>
                </c:pt>
                <c:pt idx="82">
                  <c:v>439.00504283959208</c:v>
                </c:pt>
                <c:pt idx="83">
                  <c:v>454.46715542840411</c:v>
                </c:pt>
                <c:pt idx="84">
                  <c:v>442.16451115219803</c:v>
                </c:pt>
                <c:pt idx="85">
                  <c:v>424.87579776415788</c:v>
                </c:pt>
                <c:pt idx="86">
                  <c:v>412.09836257160595</c:v>
                </c:pt>
                <c:pt idx="87">
                  <c:v>453.20007654812395</c:v>
                </c:pt>
                <c:pt idx="88">
                  <c:v>467.9396821440659</c:v>
                </c:pt>
                <c:pt idx="89">
                  <c:v>472.95117055667407</c:v>
                </c:pt>
                <c:pt idx="90">
                  <c:v>494.10491304967212</c:v>
                </c:pt>
                <c:pt idx="91">
                  <c:v>497.95670330497802</c:v>
                </c:pt>
                <c:pt idx="92">
                  <c:v>488.24182497130187</c:v>
                </c:pt>
                <c:pt idx="93">
                  <c:v>515.07025116796194</c:v>
                </c:pt>
                <c:pt idx="94">
                  <c:v>495.88715217861608</c:v>
                </c:pt>
                <c:pt idx="95">
                  <c:v>503.52400628566193</c:v>
                </c:pt>
                <c:pt idx="96">
                  <c:v>499.04662049121589</c:v>
                </c:pt>
                <c:pt idx="97">
                  <c:v>507.38056229036391</c:v>
                </c:pt>
                <c:pt idx="98">
                  <c:v>528.5427778836239</c:v>
                </c:pt>
                <c:pt idx="99">
                  <c:v>534.99080718172183</c:v>
                </c:pt>
                <c:pt idx="100">
                  <c:v>512.48525480583601</c:v>
                </c:pt>
                <c:pt idx="101">
                  <c:v>479.76832123002606</c:v>
                </c:pt>
                <c:pt idx="102">
                  <c:v>495.23043381883809</c:v>
                </c:pt>
                <c:pt idx="103">
                  <c:v>497.89816501458591</c:v>
                </c:pt>
                <c:pt idx="104">
                  <c:v>516.44348801365788</c:v>
                </c:pt>
                <c:pt idx="105">
                  <c:v>469.29397662025792</c:v>
                </c:pt>
                <c:pt idx="106">
                  <c:v>500.64215411266815</c:v>
                </c:pt>
                <c:pt idx="107">
                  <c:v>478.85063562940195</c:v>
                </c:pt>
                <c:pt idx="108">
                  <c:v>434.05335455312991</c:v>
                </c:pt>
                <c:pt idx="109">
                  <c:v>501.94960232526586</c:v>
                </c:pt>
                <c:pt idx="110">
                  <c:v>505.78073902918209</c:v>
                </c:pt>
                <c:pt idx="111">
                  <c:v>487.76951864827197</c:v>
                </c:pt>
                <c:pt idx="112">
                  <c:v>441.07785197069393</c:v>
                </c:pt>
                <c:pt idx="113">
                  <c:v>400.79184908990987</c:v>
                </c:pt>
                <c:pt idx="114">
                  <c:v>403.45958028565195</c:v>
                </c:pt>
                <c:pt idx="115">
                  <c:v>414.410414678976</c:v>
                </c:pt>
                <c:pt idx="116">
                  <c:v>409.94150198479184</c:v>
                </c:pt>
                <c:pt idx="117">
                  <c:v>387.4274765086501</c:v>
                </c:pt>
                <c:pt idx="118">
                  <c:v>390.08673460412984</c:v>
                </c:pt>
                <c:pt idx="119">
                  <c:v>398.4291495035398</c:v>
                </c:pt>
                <c:pt idx="120">
                  <c:v>478.67888015344806</c:v>
                </c:pt>
                <c:pt idx="121">
                  <c:v>560.54986102735813</c:v>
                </c:pt>
                <c:pt idx="122">
                  <c:v>527.55979207422592</c:v>
                </c:pt>
                <c:pt idx="123">
                  <c:v>442.89198733168791</c:v>
                </c:pt>
                <c:pt idx="124">
                  <c:v>415.69044742181393</c:v>
                </c:pt>
                <c:pt idx="125">
                  <c:v>370.44379472997605</c:v>
                </c:pt>
                <c:pt idx="126">
                  <c:v>379.05934500669605</c:v>
                </c:pt>
                <c:pt idx="127">
                  <c:v>986.5647917342759</c:v>
                </c:pt>
                <c:pt idx="128">
                  <c:v>523.04651770975192</c:v>
                </c:pt>
                <c:pt idx="129">
                  <c:v>520.46351751661189</c:v>
                </c:pt>
                <c:pt idx="130">
                  <c:v>531.42282501020384</c:v>
                </c:pt>
                <c:pt idx="131">
                  <c:v>515.322936431112</c:v>
                </c:pt>
                <c:pt idx="132">
                  <c:v>485.94540244235401</c:v>
                </c:pt>
                <c:pt idx="133">
                  <c:v>499.52160253012795</c:v>
                </c:pt>
                <c:pt idx="134">
                  <c:v>493.14983113436989</c:v>
                </c:pt>
                <c:pt idx="135">
                  <c:v>499.59786043246811</c:v>
                </c:pt>
                <c:pt idx="136">
                  <c:v>562.38377589591005</c:v>
                </c:pt>
                <c:pt idx="137">
                  <c:v>546.12654203611203</c:v>
                </c:pt>
                <c:pt idx="138">
                  <c:v>521.70118475814604</c:v>
                </c:pt>
                <c:pt idx="139">
                  <c:v>491.609616876774</c:v>
                </c:pt>
                <c:pt idx="140">
                  <c:v>475.05188358186609</c:v>
                </c:pt>
                <c:pt idx="141">
                  <c:v>509.02542676871985</c:v>
                </c:pt>
                <c:pt idx="142">
                  <c:v>523.7735054649238</c:v>
                </c:pt>
                <c:pt idx="143">
                  <c:v>545.64128185052994</c:v>
                </c:pt>
                <c:pt idx="144">
                  <c:v>512.21031438210605</c:v>
                </c:pt>
                <c:pt idx="145">
                  <c:v>505.84701608660998</c:v>
                </c:pt>
                <c:pt idx="146">
                  <c:v>508.51474728235189</c:v>
                </c:pt>
                <c:pt idx="147">
                  <c:v>481.48944361072188</c:v>
                </c:pt>
                <c:pt idx="148">
                  <c:v>464.20073022268207</c:v>
                </c:pt>
                <c:pt idx="149">
                  <c:v>494.3770291066561</c:v>
                </c:pt>
                <c:pt idx="150">
                  <c:v>476.37428182600195</c:v>
                </c:pt>
                <c:pt idx="151">
                  <c:v>491.85334061533786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A6-4F49-93AD-0E415AE7E555}"/>
            </c:ext>
          </c:extLst>
        </c:ser>
        <c:ser>
          <c:idx val="3"/>
          <c:order val="3"/>
          <c:tx>
            <c:v>Lab Consols</c:v>
          </c:tx>
          <c:spPr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'Lab Data'!$A$34:$A$71</c:f>
              <c:numCache>
                <c:formatCode>0.00</c:formatCode>
                <c:ptCount val="38"/>
                <c:pt idx="0">
                  <c:v>199.70972423802601</c:v>
                </c:pt>
                <c:pt idx="1">
                  <c:v>207.83744557329501</c:v>
                </c:pt>
                <c:pt idx="2">
                  <c:v>204.35413642960799</c:v>
                </c:pt>
                <c:pt idx="3">
                  <c:v>173.00435413643001</c:v>
                </c:pt>
                <c:pt idx="4">
                  <c:v>276.34252539912899</c:v>
                </c:pt>
                <c:pt idx="5">
                  <c:v>203.19303338171301</c:v>
                </c:pt>
                <c:pt idx="6">
                  <c:v>214.80406386066801</c:v>
                </c:pt>
                <c:pt idx="7">
                  <c:v>292.59796806966602</c:v>
                </c:pt>
                <c:pt idx="8">
                  <c:v>243.831640058055</c:v>
                </c:pt>
                <c:pt idx="9">
                  <c:v>258.92597968069703</c:v>
                </c:pt>
                <c:pt idx="10">
                  <c:v>276.34252539912899</c:v>
                </c:pt>
                <c:pt idx="11">
                  <c:v>297.242380261248</c:v>
                </c:pt>
                <c:pt idx="12">
                  <c:v>297.242380261248</c:v>
                </c:pt>
                <c:pt idx="13">
                  <c:v>340.20319303338198</c:v>
                </c:pt>
                <c:pt idx="14">
                  <c:v>305.37010159651697</c:v>
                </c:pt>
                <c:pt idx="15">
                  <c:v>274.020319303338</c:v>
                </c:pt>
                <c:pt idx="16">
                  <c:v>323.947750362845</c:v>
                </c:pt>
                <c:pt idx="17">
                  <c:v>356.45863570391901</c:v>
                </c:pt>
                <c:pt idx="18">
                  <c:v>366.90856313497801</c:v>
                </c:pt>
                <c:pt idx="19">
                  <c:v>375.03628447024698</c:v>
                </c:pt>
                <c:pt idx="20">
                  <c:v>392.452830188679</c:v>
                </c:pt>
                <c:pt idx="21">
                  <c:v>385.48621190130598</c:v>
                </c:pt>
                <c:pt idx="22">
                  <c:v>423.80261248185798</c:v>
                </c:pt>
                <c:pt idx="23">
                  <c:v>459.79680696661802</c:v>
                </c:pt>
                <c:pt idx="24">
                  <c:v>491.146589259797</c:v>
                </c:pt>
                <c:pt idx="25">
                  <c:v>503.91872278664698</c:v>
                </c:pt>
                <c:pt idx="26">
                  <c:v>476.052249637155</c:v>
                </c:pt>
                <c:pt idx="27">
                  <c:v>473.73004354136401</c:v>
                </c:pt>
                <c:pt idx="28">
                  <c:v>472.56894049346897</c:v>
                </c:pt>
                <c:pt idx="29">
                  <c:v>481.85776487663298</c:v>
                </c:pt>
                <c:pt idx="30">
                  <c:v>437.73584905660402</c:v>
                </c:pt>
                <c:pt idx="31">
                  <c:v>459.79680696661802</c:v>
                </c:pt>
                <c:pt idx="32">
                  <c:v>459.79680696661802</c:v>
                </c:pt>
                <c:pt idx="33">
                  <c:v>443.54136429608099</c:v>
                </c:pt>
                <c:pt idx="34">
                  <c:v>559.65166908563106</c:v>
                </c:pt>
                <c:pt idx="35">
                  <c:v>552.68505079825798</c:v>
                </c:pt>
                <c:pt idx="36">
                  <c:v>593.32365747460096</c:v>
                </c:pt>
                <c:pt idx="37">
                  <c:v>532.94629898403502</c:v>
                </c:pt>
              </c:numCache>
            </c:numRef>
          </c:xVal>
          <c:yVal>
            <c:numRef>
              <c:f>'Lab Data'!$E$34:$E$71</c:f>
              <c:numCache>
                <c:formatCode>0.00</c:formatCode>
                <c:ptCount val="38"/>
                <c:pt idx="0">
                  <c:v>4.0801980198019994</c:v>
                </c:pt>
                <c:pt idx="1">
                  <c:v>5.0504950495049492</c:v>
                </c:pt>
                <c:pt idx="2">
                  <c:v>6.0207920792079204</c:v>
                </c:pt>
                <c:pt idx="3">
                  <c:v>7.1297029702970294</c:v>
                </c:pt>
                <c:pt idx="4">
                  <c:v>8.1</c:v>
                </c:pt>
                <c:pt idx="5">
                  <c:v>8.9316831683168303</c:v>
                </c:pt>
                <c:pt idx="6">
                  <c:v>10.04059405940594</c:v>
                </c:pt>
                <c:pt idx="7">
                  <c:v>11.01089108910891</c:v>
                </c:pt>
                <c:pt idx="8">
                  <c:v>11.981188118811879</c:v>
                </c:pt>
                <c:pt idx="9">
                  <c:v>12.95148514851485</c:v>
                </c:pt>
                <c:pt idx="10">
                  <c:v>15.16930693069307</c:v>
                </c:pt>
                <c:pt idx="11">
                  <c:v>16.000990099009901</c:v>
                </c:pt>
                <c:pt idx="12">
                  <c:v>16.832673267326729</c:v>
                </c:pt>
                <c:pt idx="13">
                  <c:v>18.080198019801969</c:v>
                </c:pt>
                <c:pt idx="14">
                  <c:v>19.050495049504949</c:v>
                </c:pt>
                <c:pt idx="15">
                  <c:v>20.020792079207919</c:v>
                </c:pt>
                <c:pt idx="16">
                  <c:v>22.1</c:v>
                </c:pt>
                <c:pt idx="17">
                  <c:v>24.040594059405947</c:v>
                </c:pt>
                <c:pt idx="18">
                  <c:v>26.119801980197998</c:v>
                </c:pt>
                <c:pt idx="19">
                  <c:v>26.951485148514799</c:v>
                </c:pt>
                <c:pt idx="20">
                  <c:v>27.9217821782178</c:v>
                </c:pt>
                <c:pt idx="21">
                  <c:v>30.000990099009897</c:v>
                </c:pt>
                <c:pt idx="22">
                  <c:v>32.080198019801998</c:v>
                </c:pt>
                <c:pt idx="23">
                  <c:v>34.020792079207901</c:v>
                </c:pt>
                <c:pt idx="24">
                  <c:v>35.961386138613896</c:v>
                </c:pt>
                <c:pt idx="25">
                  <c:v>38.179207920792102</c:v>
                </c:pt>
                <c:pt idx="26">
                  <c:v>39.9811881188119</c:v>
                </c:pt>
                <c:pt idx="27">
                  <c:v>42.060396039604001</c:v>
                </c:pt>
                <c:pt idx="28">
                  <c:v>44.000990099009897</c:v>
                </c:pt>
                <c:pt idx="29">
                  <c:v>44.971287128712902</c:v>
                </c:pt>
                <c:pt idx="30">
                  <c:v>45.9415841584158</c:v>
                </c:pt>
                <c:pt idx="31">
                  <c:v>47.050495049505002</c:v>
                </c:pt>
                <c:pt idx="32">
                  <c:v>47.882178217821803</c:v>
                </c:pt>
                <c:pt idx="33">
                  <c:v>48.991089108910899</c:v>
                </c:pt>
                <c:pt idx="34">
                  <c:v>50.931683168316802</c:v>
                </c:pt>
                <c:pt idx="35">
                  <c:v>53.010891089108902</c:v>
                </c:pt>
                <c:pt idx="36">
                  <c:v>55.090099009901003</c:v>
                </c:pt>
                <c:pt idx="37">
                  <c:v>57.030693069306899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A6-4F49-93AD-0E415AE7E555}"/>
            </c:ext>
          </c:extLst>
        </c:ser>
        <c:ser>
          <c:idx val="4"/>
          <c:order val="4"/>
          <c:tx>
            <c:v>svo'</c:v>
          </c:tx>
          <c:spPr>
            <a:ln w="28575">
              <a:solidFill>
                <a:srgbClr val="786548"/>
              </a:solidFill>
              <a:prstDash val="sysDash"/>
            </a:ln>
          </c:spPr>
          <c:marker>
            <c:symbol val="none"/>
          </c:marker>
          <c:xVal>
            <c:numRef>
              <c:f>'Lab Data'!$C$33:$C$71</c:f>
              <c:numCache>
                <c:formatCode>0.00</c:formatCode>
                <c:ptCount val="39"/>
                <c:pt idx="0">
                  <c:v>0</c:v>
                </c:pt>
                <c:pt idx="1">
                  <c:v>50.601485148514996</c:v>
                </c:pt>
                <c:pt idx="2">
                  <c:v>57.878712871287121</c:v>
                </c:pt>
                <c:pt idx="3">
                  <c:v>65.155940594059402</c:v>
                </c:pt>
                <c:pt idx="4">
                  <c:v>73.472772277227719</c:v>
                </c:pt>
                <c:pt idx="5">
                  <c:v>80.75</c:v>
                </c:pt>
                <c:pt idx="6">
                  <c:v>86.987623762376231</c:v>
                </c:pt>
                <c:pt idx="7">
                  <c:v>95.304455445544548</c:v>
                </c:pt>
                <c:pt idx="8">
                  <c:v>102.58168316831683</c:v>
                </c:pt>
                <c:pt idx="9">
                  <c:v>109.8589108910891</c:v>
                </c:pt>
                <c:pt idx="10">
                  <c:v>117.13613861386138</c:v>
                </c:pt>
                <c:pt idx="11">
                  <c:v>133.76980198019803</c:v>
                </c:pt>
                <c:pt idx="12">
                  <c:v>140.00742574257424</c:v>
                </c:pt>
                <c:pt idx="13">
                  <c:v>146.24504950495049</c:v>
                </c:pt>
                <c:pt idx="14">
                  <c:v>155.60148514851477</c:v>
                </c:pt>
                <c:pt idx="15">
                  <c:v>162.87871287128712</c:v>
                </c:pt>
                <c:pt idx="16">
                  <c:v>170.15594059405939</c:v>
                </c:pt>
                <c:pt idx="17">
                  <c:v>185.75</c:v>
                </c:pt>
                <c:pt idx="18">
                  <c:v>200.30445544554459</c:v>
                </c:pt>
                <c:pt idx="19">
                  <c:v>215.89851485148498</c:v>
                </c:pt>
                <c:pt idx="20">
                  <c:v>222.13613861386099</c:v>
                </c:pt>
                <c:pt idx="21">
                  <c:v>229.41336633663349</c:v>
                </c:pt>
                <c:pt idx="22">
                  <c:v>245.00742574257424</c:v>
                </c:pt>
                <c:pt idx="23">
                  <c:v>260.601485148515</c:v>
                </c:pt>
                <c:pt idx="24">
                  <c:v>275.15594059405925</c:v>
                </c:pt>
                <c:pt idx="25">
                  <c:v>289.71039603960423</c:v>
                </c:pt>
                <c:pt idx="26">
                  <c:v>306.34405940594075</c:v>
                </c:pt>
                <c:pt idx="27">
                  <c:v>319.85891089108924</c:v>
                </c:pt>
                <c:pt idx="28">
                  <c:v>335.45297029702999</c:v>
                </c:pt>
                <c:pt idx="29">
                  <c:v>350.00742574257424</c:v>
                </c:pt>
                <c:pt idx="30">
                  <c:v>357.28465346534676</c:v>
                </c:pt>
                <c:pt idx="31">
                  <c:v>364.56188118811849</c:v>
                </c:pt>
                <c:pt idx="32">
                  <c:v>372.87871287128752</c:v>
                </c:pt>
                <c:pt idx="33">
                  <c:v>379.11633663366354</c:v>
                </c:pt>
                <c:pt idx="34">
                  <c:v>387.43316831683171</c:v>
                </c:pt>
                <c:pt idx="35">
                  <c:v>401.98762376237602</c:v>
                </c:pt>
                <c:pt idx="36">
                  <c:v>417.58168316831677</c:v>
                </c:pt>
                <c:pt idx="37">
                  <c:v>433.17574257425753</c:v>
                </c:pt>
                <c:pt idx="38">
                  <c:v>447.73019801980172</c:v>
                </c:pt>
              </c:numCache>
            </c:numRef>
          </c:xVal>
          <c:yVal>
            <c:numRef>
              <c:f>'Lab Data'!$E$33:$E$71</c:f>
              <c:numCache>
                <c:formatCode>0.00</c:formatCode>
                <c:ptCount val="39"/>
                <c:pt idx="0" formatCode="General">
                  <c:v>0</c:v>
                </c:pt>
                <c:pt idx="1">
                  <c:v>4.0801980198019994</c:v>
                </c:pt>
                <c:pt idx="2">
                  <c:v>5.0504950495049492</c:v>
                </c:pt>
                <c:pt idx="3">
                  <c:v>6.0207920792079204</c:v>
                </c:pt>
                <c:pt idx="4">
                  <c:v>7.1297029702970294</c:v>
                </c:pt>
                <c:pt idx="5">
                  <c:v>8.1</c:v>
                </c:pt>
                <c:pt idx="6">
                  <c:v>8.9316831683168303</c:v>
                </c:pt>
                <c:pt idx="7">
                  <c:v>10.04059405940594</c:v>
                </c:pt>
                <c:pt idx="8">
                  <c:v>11.01089108910891</c:v>
                </c:pt>
                <c:pt idx="9">
                  <c:v>11.981188118811879</c:v>
                </c:pt>
                <c:pt idx="10">
                  <c:v>12.95148514851485</c:v>
                </c:pt>
                <c:pt idx="11">
                  <c:v>15.16930693069307</c:v>
                </c:pt>
                <c:pt idx="12">
                  <c:v>16.000990099009901</c:v>
                </c:pt>
                <c:pt idx="13">
                  <c:v>16.832673267326729</c:v>
                </c:pt>
                <c:pt idx="14">
                  <c:v>18.080198019801969</c:v>
                </c:pt>
                <c:pt idx="15">
                  <c:v>19.050495049504949</c:v>
                </c:pt>
                <c:pt idx="16">
                  <c:v>20.020792079207919</c:v>
                </c:pt>
                <c:pt idx="17">
                  <c:v>22.1</c:v>
                </c:pt>
                <c:pt idx="18">
                  <c:v>24.040594059405947</c:v>
                </c:pt>
                <c:pt idx="19">
                  <c:v>26.119801980197998</c:v>
                </c:pt>
                <c:pt idx="20">
                  <c:v>26.951485148514799</c:v>
                </c:pt>
                <c:pt idx="21">
                  <c:v>27.9217821782178</c:v>
                </c:pt>
                <c:pt idx="22">
                  <c:v>30.000990099009897</c:v>
                </c:pt>
                <c:pt idx="23">
                  <c:v>32.080198019801998</c:v>
                </c:pt>
                <c:pt idx="24">
                  <c:v>34.020792079207901</c:v>
                </c:pt>
                <c:pt idx="25">
                  <c:v>35.961386138613896</c:v>
                </c:pt>
                <c:pt idx="26">
                  <c:v>38.179207920792102</c:v>
                </c:pt>
                <c:pt idx="27">
                  <c:v>39.9811881188119</c:v>
                </c:pt>
                <c:pt idx="28">
                  <c:v>42.060396039604001</c:v>
                </c:pt>
                <c:pt idx="29">
                  <c:v>44.000990099009897</c:v>
                </c:pt>
                <c:pt idx="30">
                  <c:v>44.971287128712902</c:v>
                </c:pt>
                <c:pt idx="31">
                  <c:v>45.9415841584158</c:v>
                </c:pt>
                <c:pt idx="32">
                  <c:v>47.050495049505002</c:v>
                </c:pt>
                <c:pt idx="33">
                  <c:v>47.882178217821803</c:v>
                </c:pt>
                <c:pt idx="34">
                  <c:v>48.991089108910899</c:v>
                </c:pt>
                <c:pt idx="35">
                  <c:v>50.931683168316802</c:v>
                </c:pt>
                <c:pt idx="36">
                  <c:v>53.010891089108902</c:v>
                </c:pt>
                <c:pt idx="37">
                  <c:v>55.090099009901003</c:v>
                </c:pt>
                <c:pt idx="38">
                  <c:v>57.030693069306899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A6-4F49-93AD-0E415AE7E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646912"/>
        <c:axId val="106649088"/>
      </c:scatterChart>
      <c:valAx>
        <c:axId val="106646912"/>
        <c:scaling>
          <c:orientation val="minMax"/>
          <c:max val="8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  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Yield Stress, </a:t>
                </a:r>
                <a:r>
                  <a:rPr lang="en-US" sz="1800" dirty="0" err="1">
                    <a:latin typeface="Symbol" panose="05050102010706020507" pitchFamily="18" charset="2"/>
                  </a:rPr>
                  <a:t>s</a:t>
                </a:r>
                <a:r>
                  <a:rPr lang="en-US" sz="1800" baseline="-25000" dirty="0" err="1"/>
                  <a:t>p</a:t>
                </a:r>
                <a:r>
                  <a:rPr lang="en-US" sz="1800" dirty="0"/>
                  <a:t>' (</a:t>
                </a:r>
                <a:r>
                  <a:rPr lang="en-US" sz="1800" dirty="0" err="1"/>
                  <a:t>kPa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16548703432082387"/>
              <c:y val="1.5422553076480328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6649088"/>
        <c:crosses val="autoZero"/>
        <c:crossBetween val="midCat"/>
        <c:majorUnit val="100"/>
        <c:minorUnit val="20"/>
      </c:valAx>
      <c:valAx>
        <c:axId val="106649088"/>
        <c:scaling>
          <c:orientation val="maxMin"/>
          <c:max val="4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6646912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45108229273432648"/>
          <c:y val="0.15996384424186041"/>
          <c:w val="0.46049024701034419"/>
          <c:h val="0.15692993544122327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693627090213"/>
          <c:y val="0.14377598670993141"/>
          <c:w val="0.8299637432617456"/>
          <c:h val="0.79536968068044067"/>
        </c:manualLayout>
      </c:layout>
      <c:scatterChart>
        <c:scatterStyle val="lineMarker"/>
        <c:varyColors val="0"/>
        <c:ser>
          <c:idx val="0"/>
          <c:order val="0"/>
          <c:tx>
            <c:v>sp' = 0.33 (qt - svo)</c:v>
          </c:tx>
          <c:spPr>
            <a:ln w="25400">
              <a:noFill/>
              <a:prstDash val="sysDash"/>
            </a:ln>
          </c:spPr>
          <c:marker>
            <c:symbol val="diamond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6350">
                <a:solidFill>
                  <a:srgbClr val="C00000"/>
                </a:solidFill>
              </a:ln>
            </c:spPr>
          </c:marker>
          <c:xVal>
            <c:numRef>
              <c:f>'CPT Calcs'!$BK$23:$BK$1099</c:f>
              <c:numCache>
                <c:formatCode>0.00</c:formatCode>
                <c:ptCount val="1077"/>
                <c:pt idx="1">
                  <c:v>14.882010106531622</c:v>
                </c:pt>
                <c:pt idx="2">
                  <c:v>5.3205357728358535</c:v>
                </c:pt>
                <c:pt idx="3">
                  <c:v>5.2139433940180728</c:v>
                </c:pt>
                <c:pt idx="4">
                  <c:v>4.7677017177747318</c:v>
                </c:pt>
                <c:pt idx="5">
                  <c:v>4.6181925495869072</c:v>
                </c:pt>
                <c:pt idx="6">
                  <c:v>3.705099498199242</c:v>
                </c:pt>
                <c:pt idx="7">
                  <c:v>3.6695610975422595</c:v>
                </c:pt>
                <c:pt idx="8">
                  <c:v>3.5285283490919506</c:v>
                </c:pt>
                <c:pt idx="9">
                  <c:v>3.4105476447070298</c:v>
                </c:pt>
                <c:pt idx="10">
                  <c:v>3.3281338206347857</c:v>
                </c:pt>
                <c:pt idx="11">
                  <c:v>3.2942967323211998</c:v>
                </c:pt>
                <c:pt idx="12">
                  <c:v>3.286798387873592</c:v>
                </c:pt>
                <c:pt idx="13">
                  <c:v>3.1531125919074419</c:v>
                </c:pt>
                <c:pt idx="14">
                  <c:v>3.1065162724746123</c:v>
                </c:pt>
                <c:pt idx="15">
                  <c:v>3.2861308226216783</c:v>
                </c:pt>
                <c:pt idx="16">
                  <c:v>3.1351592007581868</c:v>
                </c:pt>
                <c:pt idx="17">
                  <c:v>3.1281983243541669</c:v>
                </c:pt>
                <c:pt idx="18">
                  <c:v>3.1306094503660251</c:v>
                </c:pt>
                <c:pt idx="19">
                  <c:v>3.1252582440732262</c:v>
                </c:pt>
                <c:pt idx="20">
                  <c:v>2.9701928973580758</c:v>
                </c:pt>
                <c:pt idx="21">
                  <c:v>2.9049248207351059</c:v>
                </c:pt>
                <c:pt idx="22">
                  <c:v>2.9008975286858356</c:v>
                </c:pt>
                <c:pt idx="23">
                  <c:v>2.8975939846009235</c:v>
                </c:pt>
                <c:pt idx="24">
                  <c:v>2.9684445429722612</c:v>
                </c:pt>
                <c:pt idx="25">
                  <c:v>2.9178702370069254</c:v>
                </c:pt>
                <c:pt idx="26">
                  <c:v>2.8197498014011542</c:v>
                </c:pt>
                <c:pt idx="27">
                  <c:v>2.8943535587041378</c:v>
                </c:pt>
                <c:pt idx="28">
                  <c:v>2.8655948724530731</c:v>
                </c:pt>
                <c:pt idx="29">
                  <c:v>2.8440668898367569</c:v>
                </c:pt>
                <c:pt idx="30">
                  <c:v>2.8453296732613191</c:v>
                </c:pt>
                <c:pt idx="31">
                  <c:v>2.6246363388603768</c:v>
                </c:pt>
                <c:pt idx="32">
                  <c:v>2.5293447619070144</c:v>
                </c:pt>
                <c:pt idx="33">
                  <c:v>2.4880865362294746</c:v>
                </c:pt>
                <c:pt idx="34">
                  <c:v>2.4219648472328603</c:v>
                </c:pt>
                <c:pt idx="35">
                  <c:v>2.4329767278948427</c:v>
                </c:pt>
                <c:pt idx="36">
                  <c:v>2.3966395660706779</c:v>
                </c:pt>
                <c:pt idx="37">
                  <c:v>2.3697356431402707</c:v>
                </c:pt>
                <c:pt idx="38">
                  <c:v>2.4271779055973983</c:v>
                </c:pt>
                <c:pt idx="39">
                  <c:v>2.4457364968521231</c:v>
                </c:pt>
                <c:pt idx="40">
                  <c:v>2.3847983774301738</c:v>
                </c:pt>
                <c:pt idx="41">
                  <c:v>2.3334728218734297</c:v>
                </c:pt>
                <c:pt idx="42">
                  <c:v>2.2804085173633792</c:v>
                </c:pt>
                <c:pt idx="43">
                  <c:v>2.2292362036567557</c:v>
                </c:pt>
                <c:pt idx="44">
                  <c:v>2.2020926039934006</c:v>
                </c:pt>
                <c:pt idx="45">
                  <c:v>2.2197581889601898</c:v>
                </c:pt>
                <c:pt idx="46">
                  <c:v>2.1938919473140031</c:v>
                </c:pt>
                <c:pt idx="47">
                  <c:v>2.2325070341720394</c:v>
                </c:pt>
                <c:pt idx="48">
                  <c:v>2.1834772172035199</c:v>
                </c:pt>
                <c:pt idx="49">
                  <c:v>2.1801719432376871</c:v>
                </c:pt>
                <c:pt idx="50">
                  <c:v>2.0988701969582317</c:v>
                </c:pt>
                <c:pt idx="51">
                  <c:v>2.0543068348223592</c:v>
                </c:pt>
                <c:pt idx="52">
                  <c:v>2.0728196297476904</c:v>
                </c:pt>
                <c:pt idx="53">
                  <c:v>2.1296540227931726</c:v>
                </c:pt>
                <c:pt idx="54">
                  <c:v>2.0511918772387574</c:v>
                </c:pt>
                <c:pt idx="55">
                  <c:v>2.0691760793508092</c:v>
                </c:pt>
                <c:pt idx="56">
                  <c:v>2.0706553938123946</c:v>
                </c:pt>
                <c:pt idx="57">
                  <c:v>1.9569090091827734</c:v>
                </c:pt>
                <c:pt idx="58">
                  <c:v>1.8848921593283745</c:v>
                </c:pt>
                <c:pt idx="59">
                  <c:v>1.8863882474798599</c:v>
                </c:pt>
                <c:pt idx="60">
                  <c:v>1.8547529356111945</c:v>
                </c:pt>
                <c:pt idx="61">
                  <c:v>1.8195204880516203</c:v>
                </c:pt>
                <c:pt idx="62">
                  <c:v>1.9056862571705611</c:v>
                </c:pt>
                <c:pt idx="63">
                  <c:v>1.8920972610329045</c:v>
                </c:pt>
                <c:pt idx="64">
                  <c:v>1.87666583193342</c:v>
                </c:pt>
                <c:pt idx="65">
                  <c:v>1.8450205197447291</c:v>
                </c:pt>
                <c:pt idx="66">
                  <c:v>1.7977123572827247</c:v>
                </c:pt>
                <c:pt idx="67">
                  <c:v>1.8468277844647762</c:v>
                </c:pt>
                <c:pt idx="68">
                  <c:v>1.8507219819224316</c:v>
                </c:pt>
                <c:pt idx="69">
                  <c:v>1.8366725666492427</c:v>
                </c:pt>
                <c:pt idx="70">
                  <c:v>1.8229212655606417</c:v>
                </c:pt>
                <c:pt idx="71">
                  <c:v>1.885060435974508</c:v>
                </c:pt>
                <c:pt idx="72">
                  <c:v>1.7675157383869584</c:v>
                </c:pt>
                <c:pt idx="73">
                  <c:v>1.7227774296660672</c:v>
                </c:pt>
                <c:pt idx="74">
                  <c:v>1.709031868471127</c:v>
                </c:pt>
                <c:pt idx="75">
                  <c:v>1.6991179786235739</c:v>
                </c:pt>
                <c:pt idx="76">
                  <c:v>1.7188029098936191</c:v>
                </c:pt>
                <c:pt idx="77">
                  <c:v>1.7345300496321192</c:v>
                </c:pt>
                <c:pt idx="78">
                  <c:v>1.7695264385595941</c:v>
                </c:pt>
                <c:pt idx="79">
                  <c:v>1.7559114163435907</c:v>
                </c:pt>
                <c:pt idx="80">
                  <c:v>1.7697657820712493</c:v>
                </c:pt>
                <c:pt idx="81">
                  <c:v>1.7433061268577654</c:v>
                </c:pt>
                <c:pt idx="82">
                  <c:v>1.7198002616762087</c:v>
                </c:pt>
                <c:pt idx="83">
                  <c:v>1.6950528941534009</c:v>
                </c:pt>
                <c:pt idx="84">
                  <c:v>1.6858928047483022</c:v>
                </c:pt>
                <c:pt idx="85">
                  <c:v>1.6989776350048622</c:v>
                </c:pt>
                <c:pt idx="86">
                  <c:v>1.650070861243363</c:v>
                </c:pt>
                <c:pt idx="87">
                  <c:v>1.6020009230997563</c:v>
                </c:pt>
                <c:pt idx="88">
                  <c:v>1.643005429461349</c:v>
                </c:pt>
                <c:pt idx="89">
                  <c:v>1.6608423760817117</c:v>
                </c:pt>
                <c:pt idx="90">
                  <c:v>1.6984712767447285</c:v>
                </c:pt>
                <c:pt idx="91">
                  <c:v>1.727664238274601</c:v>
                </c:pt>
                <c:pt idx="92">
                  <c:v>1.7285592104961995</c:v>
                </c:pt>
                <c:pt idx="93">
                  <c:v>1.7300471846421648</c:v>
                </c:pt>
                <c:pt idx="94">
                  <c:v>1.7950122524988235</c:v>
                </c:pt>
                <c:pt idx="95">
                  <c:v>1.735108264902232</c:v>
                </c:pt>
                <c:pt idx="96">
                  <c:v>1.7579486473468671</c:v>
                </c:pt>
                <c:pt idx="97">
                  <c:v>1.7368418819396776</c:v>
                </c:pt>
                <c:pt idx="98">
                  <c:v>1.7398076557406721</c:v>
                </c:pt>
                <c:pt idx="99">
                  <c:v>1.7617765994956271</c:v>
                </c:pt>
                <c:pt idx="100">
                  <c:v>1.7527123618149925</c:v>
                </c:pt>
                <c:pt idx="101">
                  <c:v>1.7292841148791103</c:v>
                </c:pt>
                <c:pt idx="102">
                  <c:v>1.6760810307735918</c:v>
                </c:pt>
                <c:pt idx="103">
                  <c:v>1.6677432328732322</c:v>
                </c:pt>
                <c:pt idx="104">
                  <c:v>1.6341668090056318</c:v>
                </c:pt>
                <c:pt idx="105">
                  <c:v>1.6668041506083779</c:v>
                </c:pt>
                <c:pt idx="106">
                  <c:v>1.5047524565879813</c:v>
                </c:pt>
                <c:pt idx="107">
                  <c:v>1.5625137633804589</c:v>
                </c:pt>
                <c:pt idx="108">
                  <c:v>1.5211601287667458</c:v>
                </c:pt>
                <c:pt idx="109">
                  <c:v>1.4264041224929913</c:v>
                </c:pt>
                <c:pt idx="110">
                  <c:v>1.5342016575320434</c:v>
                </c:pt>
                <c:pt idx="111">
                  <c:v>1.5389702565082408</c:v>
                </c:pt>
                <c:pt idx="112">
                  <c:v>1.5199876241339689</c:v>
                </c:pt>
                <c:pt idx="113">
                  <c:v>1.4188464761195747</c:v>
                </c:pt>
                <c:pt idx="114">
                  <c:v>1.3284348182214969</c:v>
                </c:pt>
                <c:pt idx="115">
                  <c:v>1.2989037755275503</c:v>
                </c:pt>
                <c:pt idx="116">
                  <c:v>1.2946370207940119</c:v>
                </c:pt>
                <c:pt idx="117">
                  <c:v>1.2769645187612007</c:v>
                </c:pt>
                <c:pt idx="118">
                  <c:v>1.2606329245803667</c:v>
                </c:pt>
                <c:pt idx="119">
                  <c:v>1.2323869229274775</c:v>
                </c:pt>
                <c:pt idx="120">
                  <c:v>1.2373241175642051</c:v>
                </c:pt>
                <c:pt idx="121">
                  <c:v>1.3117214379402353</c:v>
                </c:pt>
                <c:pt idx="122">
                  <c:v>1.4593408118065463</c:v>
                </c:pt>
                <c:pt idx="123">
                  <c:v>1.4804304067109224</c:v>
                </c:pt>
                <c:pt idx="124">
                  <c:v>1.3757637197861983</c:v>
                </c:pt>
                <c:pt idx="125">
                  <c:v>1.246408188481448</c:v>
                </c:pt>
                <c:pt idx="126">
                  <c:v>1.1179534237038147</c:v>
                </c:pt>
                <c:pt idx="127">
                  <c:v>1.0567592011417211</c:v>
                </c:pt>
                <c:pt idx="128">
                  <c:v>1.7169338908280065</c:v>
                </c:pt>
                <c:pt idx="129">
                  <c:v>1.4388344723044537</c:v>
                </c:pt>
                <c:pt idx="130">
                  <c:v>1.4333047379196635</c:v>
                </c:pt>
                <c:pt idx="131">
                  <c:v>1.4244157825272177</c:v>
                </c:pt>
                <c:pt idx="132">
                  <c:v>1.4167390004807405</c:v>
                </c:pt>
                <c:pt idx="133">
                  <c:v>1.3468290751477523</c:v>
                </c:pt>
                <c:pt idx="134">
                  <c:v>1.3329855805883712</c:v>
                </c:pt>
                <c:pt idx="135">
                  <c:v>1.3094520283876401</c:v>
                </c:pt>
                <c:pt idx="136">
                  <c:v>1.3025618539325843</c:v>
                </c:pt>
                <c:pt idx="137">
                  <c:v>1.4150071310091523</c:v>
                </c:pt>
                <c:pt idx="138">
                  <c:v>1.4133172946273553</c:v>
                </c:pt>
                <c:pt idx="139">
                  <c:v>1.3895511805812275</c:v>
                </c:pt>
                <c:pt idx="140">
                  <c:v>1.3405908063514824</c:v>
                </c:pt>
                <c:pt idx="141">
                  <c:v>1.2912270149293197</c:v>
                </c:pt>
                <c:pt idx="142">
                  <c:v>1.3230572829145404</c:v>
                </c:pt>
                <c:pt idx="143">
                  <c:v>1.3345736764919078</c:v>
                </c:pt>
                <c:pt idx="144">
                  <c:v>1.3365746428153049</c:v>
                </c:pt>
                <c:pt idx="145">
                  <c:v>1.3129670461800982</c:v>
                </c:pt>
                <c:pt idx="146">
                  <c:v>1.2896171141037829</c:v>
                </c:pt>
                <c:pt idx="147">
                  <c:v>1.2655487783252408</c:v>
                </c:pt>
                <c:pt idx="148">
                  <c:v>1.249777539359556</c:v>
                </c:pt>
                <c:pt idx="149">
                  <c:v>1.2212316756966779</c:v>
                </c:pt>
                <c:pt idx="150">
                  <c:v>1.2373001176605269</c:v>
                </c:pt>
                <c:pt idx="151">
                  <c:v>1.2247597258262588</c:v>
                </c:pt>
                <c:pt idx="152">
                  <c:v>1.2152552427604786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68-4C6D-8768-B575A5C45A92}"/>
            </c:ext>
          </c:extLst>
        </c:ser>
        <c:ser>
          <c:idx val="1"/>
          <c:order val="1"/>
          <c:tx>
            <c:v>sp' = 0.53 (u2 - u0)</c:v>
          </c:tx>
          <c:spPr>
            <a:ln>
              <a:noFill/>
            </a:ln>
          </c:spPr>
          <c:marker>
            <c:symbol val="circle"/>
            <c:size val="4"/>
            <c:spPr>
              <a:solidFill>
                <a:srgbClr val="29C7FF"/>
              </a:solidFill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'CPT Calcs'!$BL$23:$BL$1099</c:f>
              <c:numCache>
                <c:formatCode>0.00</c:formatCode>
                <c:ptCount val="1077"/>
                <c:pt idx="1">
                  <c:v>8.2947652137699182E-2</c:v>
                </c:pt>
                <c:pt idx="2">
                  <c:v>1.4208417202934662</c:v>
                </c:pt>
                <c:pt idx="3">
                  <c:v>2.3778617916113918</c:v>
                </c:pt>
                <c:pt idx="4">
                  <c:v>2.4492998838646769</c:v>
                </c:pt>
                <c:pt idx="5">
                  <c:v>2.5679209762778021</c:v>
                </c:pt>
                <c:pt idx="6">
                  <c:v>2.6092225965227507</c:v>
                </c:pt>
                <c:pt idx="7">
                  <c:v>2.8029669242750477</c:v>
                </c:pt>
                <c:pt idx="8">
                  <c:v>2.5540553813140545</c:v>
                </c:pt>
                <c:pt idx="9">
                  <c:v>2.4011669318081217</c:v>
                </c:pt>
                <c:pt idx="10">
                  <c:v>2.4456440919605327</c:v>
                </c:pt>
                <c:pt idx="11">
                  <c:v>2.4187858193775207</c:v>
                </c:pt>
                <c:pt idx="12">
                  <c:v>2.5250521089392399</c:v>
                </c:pt>
                <c:pt idx="13">
                  <c:v>2.5437039241164472</c:v>
                </c:pt>
                <c:pt idx="14">
                  <c:v>2.5858969083241514</c:v>
                </c:pt>
                <c:pt idx="15">
                  <c:v>2.6257540192742965</c:v>
                </c:pt>
                <c:pt idx="16">
                  <c:v>2.6476587969047825</c:v>
                </c:pt>
                <c:pt idx="17">
                  <c:v>2.6292864963721869</c:v>
                </c:pt>
                <c:pt idx="18">
                  <c:v>2.5743096321889034</c:v>
                </c:pt>
                <c:pt idx="19">
                  <c:v>2.5601665221405687</c:v>
                </c:pt>
                <c:pt idx="20">
                  <c:v>2.5897394024525435</c:v>
                </c:pt>
                <c:pt idx="21">
                  <c:v>2.6244046735413971</c:v>
                </c:pt>
                <c:pt idx="22">
                  <c:v>2.5647025459360613</c:v>
                </c:pt>
                <c:pt idx="23">
                  <c:v>2.5478430262751384</c:v>
                </c:pt>
                <c:pt idx="24">
                  <c:v>2.5379988504854523</c:v>
                </c:pt>
                <c:pt idx="25">
                  <c:v>2.5028387996878108</c:v>
                </c:pt>
                <c:pt idx="26">
                  <c:v>2.4897183210890961</c:v>
                </c:pt>
                <c:pt idx="27">
                  <c:v>2.523201978668582</c:v>
                </c:pt>
                <c:pt idx="28">
                  <c:v>2.4443140270251313</c:v>
                </c:pt>
                <c:pt idx="29">
                  <c:v>2.4077664666766987</c:v>
                </c:pt>
                <c:pt idx="30">
                  <c:v>2.3994778583983014</c:v>
                </c:pt>
                <c:pt idx="31">
                  <c:v>2.4600772412213492</c:v>
                </c:pt>
                <c:pt idx="32">
                  <c:v>2.428514704081512</c:v>
                </c:pt>
                <c:pt idx="33">
                  <c:v>2.3940848147665879</c:v>
                </c:pt>
                <c:pt idx="34">
                  <c:v>2.3008538502893963</c:v>
                </c:pt>
                <c:pt idx="35">
                  <c:v>2.3258729222468282</c:v>
                </c:pt>
                <c:pt idx="36">
                  <c:v>2.3249777751057934</c:v>
                </c:pt>
                <c:pt idx="37">
                  <c:v>2.3034471060262467</c:v>
                </c:pt>
                <c:pt idx="38">
                  <c:v>2.2958798223945496</c:v>
                </c:pt>
                <c:pt idx="39">
                  <c:v>2.2722389111248691</c:v>
                </c:pt>
                <c:pt idx="40">
                  <c:v>2.2693417360410413</c:v>
                </c:pt>
                <c:pt idx="41">
                  <c:v>2.2471495344619061</c:v>
                </c:pt>
                <c:pt idx="42">
                  <c:v>2.1963998518439913</c:v>
                </c:pt>
                <c:pt idx="43">
                  <c:v>2.1218813155923897</c:v>
                </c:pt>
                <c:pt idx="44">
                  <c:v>2.0247677488529709</c:v>
                </c:pt>
                <c:pt idx="45">
                  <c:v>2.0546453374565248</c:v>
                </c:pt>
                <c:pt idx="46">
                  <c:v>2.0836367564410909</c:v>
                </c:pt>
                <c:pt idx="47">
                  <c:v>2.0638756062900434</c:v>
                </c:pt>
                <c:pt idx="48">
                  <c:v>1.9947512738690112</c:v>
                </c:pt>
                <c:pt idx="49">
                  <c:v>2.04676695674465</c:v>
                </c:pt>
                <c:pt idx="50">
                  <c:v>2.0083961990800261</c:v>
                </c:pt>
                <c:pt idx="51">
                  <c:v>1.9659056737098406</c:v>
                </c:pt>
                <c:pt idx="52">
                  <c:v>1.9273270794121098</c:v>
                </c:pt>
                <c:pt idx="53">
                  <c:v>1.9118240620171099</c:v>
                </c:pt>
                <c:pt idx="54">
                  <c:v>1.9399782159829015</c:v>
                </c:pt>
                <c:pt idx="55">
                  <c:v>2.0101071617523694</c:v>
                </c:pt>
                <c:pt idx="56">
                  <c:v>1.9756015774706772</c:v>
                </c:pt>
                <c:pt idx="57">
                  <c:v>1.8749063224956077</c:v>
                </c:pt>
                <c:pt idx="58">
                  <c:v>1.7587636410843068</c:v>
                </c:pt>
                <c:pt idx="59">
                  <c:v>1.8479542942706029</c:v>
                </c:pt>
                <c:pt idx="60">
                  <c:v>1.8372111709629928</c:v>
                </c:pt>
                <c:pt idx="61">
                  <c:v>1.7830012603656991</c:v>
                </c:pt>
                <c:pt idx="62">
                  <c:v>1.8081438190199615</c:v>
                </c:pt>
                <c:pt idx="63">
                  <c:v>1.8175565915385266</c:v>
                </c:pt>
                <c:pt idx="64">
                  <c:v>1.7866811599304231</c:v>
                </c:pt>
                <c:pt idx="65">
                  <c:v>1.7941127021179939</c:v>
                </c:pt>
                <c:pt idx="66">
                  <c:v>1.745676654082813</c:v>
                </c:pt>
                <c:pt idx="67">
                  <c:v>1.8065298494647382</c:v>
                </c:pt>
                <c:pt idx="68">
                  <c:v>1.8517409301935446</c:v>
                </c:pt>
                <c:pt idx="69">
                  <c:v>1.8401868876669887</c:v>
                </c:pt>
                <c:pt idx="70">
                  <c:v>1.7934241985728865</c:v>
                </c:pt>
                <c:pt idx="71">
                  <c:v>1.8159764166036816</c:v>
                </c:pt>
                <c:pt idx="72">
                  <c:v>1.7568141367100765</c:v>
                </c:pt>
                <c:pt idx="73">
                  <c:v>1.7277897207540016</c:v>
                </c:pt>
                <c:pt idx="74">
                  <c:v>1.7333491737970734</c:v>
                </c:pt>
                <c:pt idx="75">
                  <c:v>1.7926710198611018</c:v>
                </c:pt>
                <c:pt idx="76">
                  <c:v>1.8009502048623824</c:v>
                </c:pt>
                <c:pt idx="77">
                  <c:v>1.7726143810777546</c:v>
                </c:pt>
                <c:pt idx="78">
                  <c:v>1.7500480309052053</c:v>
                </c:pt>
                <c:pt idx="79">
                  <c:v>1.7872411532904311</c:v>
                </c:pt>
                <c:pt idx="80">
                  <c:v>1.7748609407826976</c:v>
                </c:pt>
                <c:pt idx="81">
                  <c:v>1.7803173589705503</c:v>
                </c:pt>
                <c:pt idx="82">
                  <c:v>1.7724572755604018</c:v>
                </c:pt>
                <c:pt idx="83">
                  <c:v>1.7475959138609476</c:v>
                </c:pt>
                <c:pt idx="84">
                  <c:v>1.6941585400717383</c:v>
                </c:pt>
                <c:pt idx="85">
                  <c:v>1.7734723174317657</c:v>
                </c:pt>
                <c:pt idx="86">
                  <c:v>1.7658584089838825</c:v>
                </c:pt>
                <c:pt idx="87">
                  <c:v>1.7434642278466606</c:v>
                </c:pt>
                <c:pt idx="88">
                  <c:v>1.6888853706570561</c:v>
                </c:pt>
                <c:pt idx="89">
                  <c:v>1.6825881925990731</c:v>
                </c:pt>
                <c:pt idx="90">
                  <c:v>1.7432822290515491</c:v>
                </c:pt>
                <c:pt idx="91">
                  <c:v>1.7361518773135804</c:v>
                </c:pt>
                <c:pt idx="92">
                  <c:v>1.7406500702463445</c:v>
                </c:pt>
                <c:pt idx="93">
                  <c:v>1.7879130959302005</c:v>
                </c:pt>
                <c:pt idx="94">
                  <c:v>1.8223120717147225</c:v>
                </c:pt>
                <c:pt idx="95">
                  <c:v>1.7992324232525752</c:v>
                </c:pt>
                <c:pt idx="96">
                  <c:v>1.8282372549491475</c:v>
                </c:pt>
                <c:pt idx="97">
                  <c:v>1.8205242226019902</c:v>
                </c:pt>
                <c:pt idx="98">
                  <c:v>1.8129069056555029</c:v>
                </c:pt>
                <c:pt idx="99">
                  <c:v>1.800917834940664</c:v>
                </c:pt>
                <c:pt idx="100">
                  <c:v>1.780296728693693</c:v>
                </c:pt>
                <c:pt idx="101">
                  <c:v>1.8224584200597356</c:v>
                </c:pt>
                <c:pt idx="102">
                  <c:v>1.8422940485520087</c:v>
                </c:pt>
                <c:pt idx="103">
                  <c:v>1.795960713381451</c:v>
                </c:pt>
                <c:pt idx="104">
                  <c:v>1.7474896464540643</c:v>
                </c:pt>
                <c:pt idx="105">
                  <c:v>1.7616491293484537</c:v>
                </c:pt>
                <c:pt idx="106">
                  <c:v>1.6431106068732944</c:v>
                </c:pt>
                <c:pt idx="107">
                  <c:v>1.6605848777958878</c:v>
                </c:pt>
                <c:pt idx="108">
                  <c:v>1.6653414831619691</c:v>
                </c:pt>
                <c:pt idx="109">
                  <c:v>1.6454952648683807</c:v>
                </c:pt>
                <c:pt idx="110">
                  <c:v>1.6476341778934682</c:v>
                </c:pt>
                <c:pt idx="111">
                  <c:v>1.6548217162929248</c:v>
                </c:pt>
                <c:pt idx="112">
                  <c:v>1.6830865708987084</c:v>
                </c:pt>
                <c:pt idx="113">
                  <c:v>1.652978638306609</c:v>
                </c:pt>
                <c:pt idx="114">
                  <c:v>1.6220187861433388</c:v>
                </c:pt>
                <c:pt idx="115">
                  <c:v>1.5774290046531982</c:v>
                </c:pt>
                <c:pt idx="116">
                  <c:v>1.5499589186501148</c:v>
                </c:pt>
                <c:pt idx="117">
                  <c:v>1.5421197864053315</c:v>
                </c:pt>
                <c:pt idx="118">
                  <c:v>1.5809146014823507</c:v>
                </c:pt>
                <c:pt idx="119">
                  <c:v>1.5378766036606941</c:v>
                </c:pt>
                <c:pt idx="120">
                  <c:v>1.5325078055683199</c:v>
                </c:pt>
                <c:pt idx="121">
                  <c:v>1.4619124974612321</c:v>
                </c:pt>
                <c:pt idx="122">
                  <c:v>1.5097933521081626</c:v>
                </c:pt>
                <c:pt idx="123">
                  <c:v>1.6341782762065857</c:v>
                </c:pt>
                <c:pt idx="124">
                  <c:v>1.6795693530813309</c:v>
                </c:pt>
                <c:pt idx="125">
                  <c:v>1.5443592459120863</c:v>
                </c:pt>
                <c:pt idx="126">
                  <c:v>1.4525561770123183</c:v>
                </c:pt>
                <c:pt idx="127">
                  <c:v>1.3410739972990622</c:v>
                </c:pt>
                <c:pt idx="128">
                  <c:v>1.0004270003722373</c:v>
                </c:pt>
                <c:pt idx="129">
                  <c:v>1.6390625898597397</c:v>
                </c:pt>
                <c:pt idx="130">
                  <c:v>1.6442616795471456</c:v>
                </c:pt>
                <c:pt idx="131">
                  <c:v>1.6151269862466398</c:v>
                </c:pt>
                <c:pt idx="132">
                  <c:v>1.6483481095374333</c:v>
                </c:pt>
                <c:pt idx="133">
                  <c:v>1.6105700002818457</c:v>
                </c:pt>
                <c:pt idx="134">
                  <c:v>1.5656226720919733</c:v>
                </c:pt>
                <c:pt idx="135">
                  <c:v>1.5498560143443847</c:v>
                </c:pt>
                <c:pt idx="136">
                  <c:v>1.5331533218710116</c:v>
                </c:pt>
                <c:pt idx="137">
                  <c:v>1.5822609759888069</c:v>
                </c:pt>
                <c:pt idx="138">
                  <c:v>1.6206258287832542</c:v>
                </c:pt>
                <c:pt idx="139">
                  <c:v>1.6433314721729015</c:v>
                </c:pt>
                <c:pt idx="140">
                  <c:v>1.6368149849276641</c:v>
                </c:pt>
                <c:pt idx="141">
                  <c:v>1.6005866769706378</c:v>
                </c:pt>
                <c:pt idx="142">
                  <c:v>1.5898869793564407</c:v>
                </c:pt>
                <c:pt idx="143">
                  <c:v>1.5848250835021431</c:v>
                </c:pt>
                <c:pt idx="144">
                  <c:v>1.550722692967716</c:v>
                </c:pt>
                <c:pt idx="145">
                  <c:v>1.5898895567233604</c:v>
                </c:pt>
                <c:pt idx="146">
                  <c:v>1.5733566476346212</c:v>
                </c:pt>
                <c:pt idx="147">
                  <c:v>1.5377206618221364</c:v>
                </c:pt>
                <c:pt idx="148">
                  <c:v>1.5747552646709866</c:v>
                </c:pt>
                <c:pt idx="149">
                  <c:v>1.5696090567631367</c:v>
                </c:pt>
                <c:pt idx="150">
                  <c:v>1.5434745864213635</c:v>
                </c:pt>
                <c:pt idx="151">
                  <c:v>1.5649791665777864</c:v>
                </c:pt>
                <c:pt idx="152">
                  <c:v>1.528217433318392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68-4C6D-8768-B575A5C45A92}"/>
            </c:ext>
          </c:extLst>
        </c:ser>
        <c:ser>
          <c:idx val="2"/>
          <c:order val="2"/>
          <c:tx>
            <c:v>sp' = 0.60 (qt - u2)</c:v>
          </c:tx>
          <c:spPr>
            <a:ln w="28575">
              <a:noFill/>
            </a:ln>
          </c:spPr>
          <c:marker>
            <c:symbol val="square"/>
            <c:size val="3"/>
            <c:spPr>
              <a:solidFill>
                <a:srgbClr val="FFFF0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'CPT Calcs'!$BM$23:$BM$1099</c:f>
              <c:numCache>
                <c:formatCode>0.00</c:formatCode>
                <c:ptCount val="1077"/>
                <c:pt idx="1">
                  <c:v>27.56429719127382</c:v>
                </c:pt>
                <c:pt idx="2">
                  <c:v>8.6652013444465101</c:v>
                </c:pt>
                <c:pt idx="3">
                  <c:v>7.3879780706614708</c:v>
                </c:pt>
                <c:pt idx="4">
                  <c:v>6.4957562564160005</c:v>
                </c:pt>
                <c:pt idx="5">
                  <c:v>6.089633376018476</c:v>
                </c:pt>
                <c:pt idx="6">
                  <c:v>4.3827076404565704</c:v>
                </c:pt>
                <c:pt idx="7">
                  <c:v>4.0987591653057684</c:v>
                </c:pt>
                <c:pt idx="8">
                  <c:v>4.124122638713879</c:v>
                </c:pt>
                <c:pt idx="9">
                  <c:v>4.0826935306965542</c:v>
                </c:pt>
                <c:pt idx="10">
                  <c:v>3.8824987121422319</c:v>
                </c:pt>
                <c:pt idx="11">
                  <c:v>3.8513823249936676</c:v>
                </c:pt>
                <c:pt idx="12">
                  <c:v>3.7174475115713701</c:v>
                </c:pt>
                <c:pt idx="13">
                  <c:v>3.453267165531789</c:v>
                </c:pt>
                <c:pt idx="14">
                  <c:v>3.320780942245539</c:v>
                </c:pt>
                <c:pt idx="15">
                  <c:v>3.6022315939244307</c:v>
                </c:pt>
                <c:pt idx="16">
                  <c:v>3.3029398745223348</c:v>
                </c:pt>
                <c:pt idx="17">
                  <c:v>3.3110825663975523</c:v>
                </c:pt>
                <c:pt idx="18">
                  <c:v>3.3777043913264326</c:v>
                </c:pt>
                <c:pt idx="19">
                  <c:v>3.3839859933187721</c:v>
                </c:pt>
                <c:pt idx="20">
                  <c:v>3.0685702668625754</c:v>
                </c:pt>
                <c:pt idx="21">
                  <c:v>2.9106573335195374</c:v>
                </c:pt>
                <c:pt idx="22">
                  <c:v>2.9709222986092372</c:v>
                </c:pt>
                <c:pt idx="23">
                  <c:v>2.9840021034912301</c:v>
                </c:pt>
                <c:pt idx="24">
                  <c:v>3.1239656504806153</c:v>
                </c:pt>
                <c:pt idx="25">
                  <c:v>3.0718161979989462</c:v>
                </c:pt>
                <c:pt idx="26">
                  <c:v>2.9082687779869976</c:v>
                </c:pt>
                <c:pt idx="27">
                  <c:v>3.0060059456348567</c:v>
                </c:pt>
                <c:pt idx="28">
                  <c:v>3.0430245402464329</c:v>
                </c:pt>
                <c:pt idx="29">
                  <c:v>3.0452573502921809</c:v>
                </c:pt>
                <c:pt idx="30">
                  <c:v>3.0569366502815085</c:v>
                </c:pt>
                <c:pt idx="31">
                  <c:v>2.5870729673857786</c:v>
                </c:pt>
                <c:pt idx="32">
                  <c:v>2.4495467288638708</c:v>
                </c:pt>
                <c:pt idx="33">
                  <c:v>2.4135090062732329</c:v>
                </c:pt>
                <c:pt idx="34">
                  <c:v>2.3988322416395031</c:v>
                </c:pt>
                <c:pt idx="35">
                  <c:v>2.3905303651554481</c:v>
                </c:pt>
                <c:pt idx="36">
                  <c:v>2.3254761723243478</c:v>
                </c:pt>
                <c:pt idx="37">
                  <c:v>2.3009342911687209</c:v>
                </c:pt>
                <c:pt idx="38">
                  <c:v>2.4139415045503245</c:v>
                </c:pt>
                <c:pt idx="39">
                  <c:v>2.47444769351773</c:v>
                </c:pt>
                <c:pt idx="40">
                  <c:v>2.366930933600166</c:v>
                </c:pt>
                <c:pt idx="41">
                  <c:v>2.298734988749533</c:v>
                </c:pt>
                <c:pt idx="42">
                  <c:v>2.2597069059831001</c:v>
                </c:pt>
                <c:pt idx="43">
                  <c:v>2.2510269426847063</c:v>
                </c:pt>
                <c:pt idx="44">
                  <c:v>2.3116148301716022</c:v>
                </c:pt>
                <c:pt idx="45">
                  <c:v>2.3099103903541929</c:v>
                </c:pt>
                <c:pt idx="46">
                  <c:v>2.2300603857662491</c:v>
                </c:pt>
                <c:pt idx="47">
                  <c:v>2.3226407479775868</c:v>
                </c:pt>
                <c:pt idx="48">
                  <c:v>2.311749587447999</c:v>
                </c:pt>
                <c:pt idx="49">
                  <c:v>2.2468543196920749</c:v>
                </c:pt>
                <c:pt idx="50">
                  <c:v>2.1424715564029304</c:v>
                </c:pt>
                <c:pt idx="51">
                  <c:v>2.1095497431615877</c:v>
                </c:pt>
                <c:pt idx="52">
                  <c:v>2.1868832506356068</c:v>
                </c:pt>
                <c:pt idx="53">
                  <c:v>2.3077690964484914</c:v>
                </c:pt>
                <c:pt idx="54">
                  <c:v>2.1332380228548327</c:v>
                </c:pt>
                <c:pt idx="55">
                  <c:v>2.0865453127878122</c:v>
                </c:pt>
                <c:pt idx="56">
                  <c:v>2.1282979010471546</c:v>
                </c:pt>
                <c:pt idx="57">
                  <c:v>2.0354809209033249</c:v>
                </c:pt>
                <c:pt idx="58">
                  <c:v>2.0360234747383097</c:v>
                </c:pt>
                <c:pt idx="59">
                  <c:v>1.9377730842367988</c:v>
                </c:pt>
                <c:pt idx="60">
                  <c:v>1.8924163617706526</c:v>
                </c:pt>
                <c:pt idx="61">
                  <c:v>1.8897270763179348</c:v>
                </c:pt>
                <c:pt idx="62">
                  <c:v>2.0179288371314237</c:v>
                </c:pt>
                <c:pt idx="63">
                  <c:v>1.9825656025376515</c:v>
                </c:pt>
                <c:pt idx="64">
                  <c:v>1.9894617775220336</c:v>
                </c:pt>
                <c:pt idx="65">
                  <c:v>1.9235117796424306</c:v>
                </c:pt>
                <c:pt idx="66">
                  <c:v>1.8923302007290423</c:v>
                </c:pt>
                <c:pt idx="67">
                  <c:v>1.9127405675573506</c:v>
                </c:pt>
                <c:pt idx="68">
                  <c:v>1.8686385710292255</c:v>
                </c:pt>
                <c:pt idx="69">
                  <c:v>1.8561742277666973</c:v>
                </c:pt>
                <c:pt idx="70">
                  <c:v>1.8841107554651366</c:v>
                </c:pt>
                <c:pt idx="71">
                  <c:v>1.9715602524434797</c:v>
                </c:pt>
                <c:pt idx="72">
                  <c:v>1.8248187863834051</c:v>
                </c:pt>
                <c:pt idx="73">
                  <c:v>1.776334236275112</c:v>
                </c:pt>
                <c:pt idx="74">
                  <c:v>1.7450485864036467</c:v>
                </c:pt>
                <c:pt idx="75">
                  <c:v>1.6598665252704308</c:v>
                </c:pt>
                <c:pt idx="76">
                  <c:v>1.6862846471321846</c:v>
                </c:pt>
                <c:pt idx="77">
                  <c:v>1.7469577377336685</c:v>
                </c:pt>
                <c:pt idx="78">
                  <c:v>1.8361343472997154</c:v>
                </c:pt>
                <c:pt idx="79">
                  <c:v>1.7692743398842563</c:v>
                </c:pt>
                <c:pt idx="80">
                  <c:v>1.8084794306671419</c:v>
                </c:pt>
                <c:pt idx="81">
                  <c:v>1.7541938894488307</c:v>
                </c:pt>
                <c:pt idx="82">
                  <c:v>1.7203541603892214</c:v>
                </c:pt>
                <c:pt idx="83">
                  <c:v>1.7035038844843562</c:v>
                </c:pt>
                <c:pt idx="84">
                  <c:v>1.7473443166138132</c:v>
                </c:pt>
                <c:pt idx="85">
                  <c:v>1.6813457351632732</c:v>
                </c:pt>
                <c:pt idx="86">
                  <c:v>1.6010438473217883</c:v>
                </c:pt>
                <c:pt idx="87">
                  <c:v>1.5389958629621709</c:v>
                </c:pt>
                <c:pt idx="88">
                  <c:v>1.6753368963900046</c:v>
                </c:pt>
                <c:pt idx="89">
                  <c:v>1.714896589247386</c:v>
                </c:pt>
                <c:pt idx="90">
                  <c:v>1.7146025423248534</c:v>
                </c:pt>
                <c:pt idx="91">
                  <c:v>1.7757527505044832</c:v>
                </c:pt>
                <c:pt idx="92">
                  <c:v>1.7722876788394237</c:v>
                </c:pt>
                <c:pt idx="93">
                  <c:v>1.7214877742826113</c:v>
                </c:pt>
                <c:pt idx="94">
                  <c:v>1.8006638427393415</c:v>
                </c:pt>
                <c:pt idx="95">
                  <c:v>1.7178754055740413</c:v>
                </c:pt>
                <c:pt idx="96">
                  <c:v>1.726567715130775</c:v>
                </c:pt>
                <c:pt idx="97">
                  <c:v>1.6969235127594251</c:v>
                </c:pt>
                <c:pt idx="98">
                  <c:v>1.7109392064365014</c:v>
                </c:pt>
                <c:pt idx="99">
                  <c:v>1.7644552734211429</c:v>
                </c:pt>
                <c:pt idx="100">
                  <c:v>1.7713194898560114</c:v>
                </c:pt>
                <c:pt idx="101">
                  <c:v>1.6809924606045132</c:v>
                </c:pt>
                <c:pt idx="102">
                  <c:v>1.5618041519308432</c:v>
                </c:pt>
                <c:pt idx="103">
                  <c:v>1.5990973516532907</c:v>
                </c:pt>
                <c:pt idx="104">
                  <c:v>1.5929222142131858</c:v>
                </c:pt>
                <c:pt idx="105">
                  <c:v>1.6362332320324204</c:v>
                </c:pt>
                <c:pt idx="106">
                  <c:v>1.4757883421044355</c:v>
                </c:pt>
                <c:pt idx="107">
                  <c:v>1.5610267064116641</c:v>
                </c:pt>
                <c:pt idx="108">
                  <c:v>1.4804534435777887</c:v>
                </c:pt>
                <c:pt idx="109">
                  <c:v>1.3306372127434638</c:v>
                </c:pt>
                <c:pt idx="110">
                  <c:v>1.5242113200244884</c:v>
                </c:pt>
                <c:pt idx="111">
                  <c:v>1.5247446640572979</c:v>
                </c:pt>
                <c:pt idx="112">
                  <c:v>1.4582328384028462</c:v>
                </c:pt>
                <c:pt idx="113">
                  <c:v>1.3084242940040947</c:v>
                </c:pt>
                <c:pt idx="114">
                  <c:v>1.179088350703573</c:v>
                </c:pt>
                <c:pt idx="115">
                  <c:v>1.1758745437188549</c:v>
                </c:pt>
                <c:pt idx="116">
                  <c:v>1.199215018409223</c:v>
                </c:pt>
                <c:pt idx="117">
                  <c:v>1.1759576858651011</c:v>
                </c:pt>
                <c:pt idx="118">
                  <c:v>1.1023452196858268</c:v>
                </c:pt>
                <c:pt idx="119">
                  <c:v>1.0997111147291048</c:v>
                </c:pt>
                <c:pt idx="120">
                  <c:v>1.1147657168833041</c:v>
                </c:pt>
                <c:pt idx="121">
                  <c:v>1.3299527888374547</c:v>
                </c:pt>
                <c:pt idx="122">
                  <c:v>1.5441469093028333</c:v>
                </c:pt>
                <c:pt idx="123">
                  <c:v>1.4416785056899337</c:v>
                </c:pt>
                <c:pt idx="124">
                  <c:v>1.1999893137902085</c:v>
                </c:pt>
                <c:pt idx="125">
                  <c:v>1.1178654845426377</c:v>
                </c:pt>
                <c:pt idx="126">
                  <c:v>0.98823936929316203</c:v>
                </c:pt>
                <c:pt idx="127">
                  <c:v>1.0031833876378105</c:v>
                </c:pt>
                <c:pt idx="128">
                  <c:v>2.5891391149777192</c:v>
                </c:pt>
                <c:pt idx="129">
                  <c:v>1.3605201223589927</c:v>
                </c:pt>
                <c:pt idx="130">
                  <c:v>1.3445802979309214</c:v>
                </c:pt>
                <c:pt idx="131">
                  <c:v>1.3614012325146971</c:v>
                </c:pt>
                <c:pt idx="132">
                  <c:v>1.3098346281558819</c:v>
                </c:pt>
                <c:pt idx="133">
                  <c:v>1.2254933438603761</c:v>
                </c:pt>
                <c:pt idx="134">
                  <c:v>1.2512071215145304</c:v>
                </c:pt>
                <c:pt idx="135">
                  <c:v>1.2262678912926324</c:v>
                </c:pt>
                <c:pt idx="136">
                  <c:v>1.2326490098347718</c:v>
                </c:pt>
                <c:pt idx="137">
                  <c:v>1.381501397456413</c:v>
                </c:pt>
                <c:pt idx="138">
                  <c:v>1.3349970588474251</c:v>
                </c:pt>
                <c:pt idx="139">
                  <c:v>1.2660814404493754</c:v>
                </c:pt>
                <c:pt idx="140">
                  <c:v>1.1844397335854424</c:v>
                </c:pt>
                <c:pt idx="141">
                  <c:v>1.1357005643644216</c:v>
                </c:pt>
                <c:pt idx="142">
                  <c:v>1.2056866441066241</c:v>
                </c:pt>
                <c:pt idx="143">
                  <c:v>1.2323559896569605</c:v>
                </c:pt>
                <c:pt idx="144">
                  <c:v>1.2746005900952502</c:v>
                </c:pt>
                <c:pt idx="145">
                  <c:v>1.1873378413610398</c:v>
                </c:pt>
                <c:pt idx="146">
                  <c:v>1.1635999202592793</c:v>
                </c:pt>
                <c:pt idx="147">
                  <c:v>1.1601819352009353</c:v>
                </c:pt>
                <c:pt idx="148">
                  <c:v>1.089580989774062</c:v>
                </c:pt>
                <c:pt idx="149">
                  <c:v>1.0435053152226557</c:v>
                </c:pt>
                <c:pt idx="150">
                  <c:v>1.1023068570875794</c:v>
                </c:pt>
                <c:pt idx="151">
                  <c:v>1.0551613369373849</c:v>
                </c:pt>
                <c:pt idx="152">
                  <c:v>1.0794975151560355</c:v>
                </c:pt>
              </c:numCache>
            </c:numRef>
          </c:xVal>
          <c:yVal>
            <c:numRef>
              <c:f>'CPT Calcs'!$A$23:$A$1099</c:f>
              <c:numCache>
                <c:formatCode>0.00</c:formatCode>
                <c:ptCount val="1077"/>
                <c:pt idx="0">
                  <c:v>0.05</c:v>
                </c:pt>
                <c:pt idx="1">
                  <c:v>2.1684643612785299</c:v>
                </c:pt>
                <c:pt idx="2">
                  <c:v>2.4908144068296934</c:v>
                </c:pt>
                <c:pt idx="3">
                  <c:v>2.8531312445840999</c:v>
                </c:pt>
                <c:pt idx="4">
                  <c:v>3.1924496455376734</c:v>
                </c:pt>
                <c:pt idx="5">
                  <c:v>3.5798325608733701</c:v>
                </c:pt>
                <c:pt idx="6">
                  <c:v>3.9440918035060002</c:v>
                </c:pt>
                <c:pt idx="7">
                  <c:v>4.2828826699363631</c:v>
                </c:pt>
                <c:pt idx="8">
                  <c:v>4.6536519208073104</c:v>
                </c:pt>
                <c:pt idx="9">
                  <c:v>5.0102270226993264</c:v>
                </c:pt>
                <c:pt idx="10">
                  <c:v>5.373536964284277</c:v>
                </c:pt>
                <c:pt idx="11">
                  <c:v>5.7611022137622099</c:v>
                </c:pt>
                <c:pt idx="12">
                  <c:v>6.0999842472636905</c:v>
                </c:pt>
                <c:pt idx="13">
                  <c:v>6.5118812566245339</c:v>
                </c:pt>
                <c:pt idx="14">
                  <c:v>6.8509408714459399</c:v>
                </c:pt>
                <c:pt idx="15">
                  <c:v>7.189568871637559</c:v>
                </c:pt>
                <c:pt idx="16">
                  <c:v>7.5773018543301065</c:v>
                </c:pt>
                <c:pt idx="17">
                  <c:v>7.9406166628909274</c:v>
                </c:pt>
                <c:pt idx="18">
                  <c:v>8.2797721976057588</c:v>
                </c:pt>
                <c:pt idx="19">
                  <c:v>8.6430870061665832</c:v>
                </c:pt>
                <c:pt idx="20">
                  <c:v>9.0066558480372638</c:v>
                </c:pt>
                <c:pt idx="21">
                  <c:v>9.3458016488003484</c:v>
                </c:pt>
                <c:pt idx="22">
                  <c:v>9.7334580653493958</c:v>
                </c:pt>
                <c:pt idx="23">
                  <c:v>10.121023314827333</c:v>
                </c:pt>
                <c:pt idx="24">
                  <c:v>10.484165523197667</c:v>
                </c:pt>
                <c:pt idx="25">
                  <c:v>10.799243217185868</c:v>
                </c:pt>
                <c:pt idx="26">
                  <c:v>11.187067366949499</c:v>
                </c:pt>
                <c:pt idx="27">
                  <c:v>11.525867967331635</c:v>
                </c:pt>
                <c:pt idx="28">
                  <c:v>11.9023790997243</c:v>
                </c:pt>
                <c:pt idx="29">
                  <c:v>12.254619170865967</c:v>
                </c:pt>
                <c:pt idx="30">
                  <c:v>12.640508935335069</c:v>
                </c:pt>
                <c:pt idx="31">
                  <c:v>13.0043318105156</c:v>
                </c:pt>
                <c:pt idx="32">
                  <c:v>13.343832659764965</c:v>
                </c:pt>
                <c:pt idx="33">
                  <c:v>13.707411121433834</c:v>
                </c:pt>
                <c:pt idx="34">
                  <c:v>14.071258331493732</c:v>
                </c:pt>
                <c:pt idx="35">
                  <c:v>14.458732413900568</c:v>
                </c:pt>
                <c:pt idx="36">
                  <c:v>14.822219822651867</c:v>
                </c:pt>
                <c:pt idx="37">
                  <c:v>15.137297630793633</c:v>
                </c:pt>
                <c:pt idx="38">
                  <c:v>15.548940606844633</c:v>
                </c:pt>
                <c:pt idx="39">
                  <c:v>15.888096141559465</c:v>
                </c:pt>
                <c:pt idx="40">
                  <c:v>16.2759202913231</c:v>
                </c:pt>
                <c:pt idx="41">
                  <c:v>16.615334726323699</c:v>
                </c:pt>
                <c:pt idx="42">
                  <c:v>16.979090769312467</c:v>
                </c:pt>
                <c:pt idx="43">
                  <c:v>17.342937979372365</c:v>
                </c:pt>
                <c:pt idx="44">
                  <c:v>17.706790056408167</c:v>
                </c:pt>
                <c:pt idx="45">
                  <c:v>18.070013697897867</c:v>
                </c:pt>
                <c:pt idx="46">
                  <c:v>18.433409939578066</c:v>
                </c:pt>
                <c:pt idx="47">
                  <c:v>18.796729615114767</c:v>
                </c:pt>
                <c:pt idx="48">
                  <c:v>19.18482726609173</c:v>
                </c:pt>
                <c:pt idx="49">
                  <c:v>19.548046040605598</c:v>
                </c:pt>
                <c:pt idx="50">
                  <c:v>19.887724242867733</c:v>
                </c:pt>
                <c:pt idx="51">
                  <c:v>20.275730726773663</c:v>
                </c:pt>
                <c:pt idx="52">
                  <c:v>20.639227869476731</c:v>
                </c:pt>
                <c:pt idx="53">
                  <c:v>21.002461244918198</c:v>
                </c:pt>
                <c:pt idx="54">
                  <c:v>21.366116272730533</c:v>
                </c:pt>
                <c:pt idx="55">
                  <c:v>21.729157694231564</c:v>
                </c:pt>
                <c:pt idx="56">
                  <c:v>22.068490696112764</c:v>
                </c:pt>
                <c:pt idx="57">
                  <c:v>22.457115881612967</c:v>
                </c:pt>
                <c:pt idx="58">
                  <c:v>22.821409193076704</c:v>
                </c:pt>
                <c:pt idx="59">
                  <c:v>23.184445633448334</c:v>
                </c:pt>
                <c:pt idx="60">
                  <c:v>23.523860068448869</c:v>
                </c:pt>
                <c:pt idx="61">
                  <c:v>23.911957605272335</c:v>
                </c:pt>
                <c:pt idx="62">
                  <c:v>24.299086601451734</c:v>
                </c:pt>
                <c:pt idx="63">
                  <c:v>24.638323569285934</c:v>
                </c:pt>
                <c:pt idx="64">
                  <c:v>25.001993312179469</c:v>
                </c:pt>
                <c:pt idx="65">
                  <c:v>25.365567021026035</c:v>
                </c:pt>
                <c:pt idx="66">
                  <c:v>25.729500417027634</c:v>
                </c:pt>
                <c:pt idx="67">
                  <c:v>26.116619565101701</c:v>
                </c:pt>
                <c:pt idx="68">
                  <c:v>26.455588012852001</c:v>
                </c:pt>
                <c:pt idx="69">
                  <c:v>26.819166588674435</c:v>
                </c:pt>
                <c:pt idx="70">
                  <c:v>27.182927498639099</c:v>
                </c:pt>
                <c:pt idx="71">
                  <c:v>27.570142566606567</c:v>
                </c:pt>
                <c:pt idx="72">
                  <c:v>27.886098090781967</c:v>
                </c:pt>
                <c:pt idx="73">
                  <c:v>28.274190760629597</c:v>
                </c:pt>
                <c:pt idx="74">
                  <c:v>28.661928610298002</c:v>
                </c:pt>
                <c:pt idx="75">
                  <c:v>29.000892191072435</c:v>
                </c:pt>
                <c:pt idx="76">
                  <c:v>29.339956444562571</c:v>
                </c:pt>
                <c:pt idx="77">
                  <c:v>29.727704028182732</c:v>
                </c:pt>
                <c:pt idx="78">
                  <c:v>30.042614217263466</c:v>
                </c:pt>
                <c:pt idx="79">
                  <c:v>30.430169504482496</c:v>
                </c:pt>
                <c:pt idx="80">
                  <c:v>30.831056966788335</c:v>
                </c:pt>
                <c:pt idx="81">
                  <c:v>31.205650070795233</c:v>
                </c:pt>
                <c:pt idx="82">
                  <c:v>31.545064505795768</c:v>
                </c:pt>
                <c:pt idx="83">
                  <c:v>31.908820548784565</c:v>
                </c:pt>
                <c:pt idx="84">
                  <c:v>32.248422299056834</c:v>
                </c:pt>
                <c:pt idx="85">
                  <c:v>32.659781925789098</c:v>
                </c:pt>
                <c:pt idx="86">
                  <c:v>32.999369075133735</c:v>
                </c:pt>
                <c:pt idx="87">
                  <c:v>33.339047391549464</c:v>
                </c:pt>
                <c:pt idx="88">
                  <c:v>33.726804594967838</c:v>
                </c:pt>
                <c:pt idx="89">
                  <c:v>34.059170120379434</c:v>
                </c:pt>
                <c:pt idx="90">
                  <c:v>34.477238551602731</c:v>
                </c:pt>
                <c:pt idx="91">
                  <c:v>34.816307786222296</c:v>
                </c:pt>
                <c:pt idx="92">
                  <c:v>35.19704710006814</c:v>
                </c:pt>
                <c:pt idx="93">
                  <c:v>35.567086829084637</c:v>
                </c:pt>
                <c:pt idx="94">
                  <c:v>35.905623776358702</c:v>
                </c:pt>
                <c:pt idx="95">
                  <c:v>36.269638833786807</c:v>
                </c:pt>
                <c:pt idx="96">
                  <c:v>36.681185661637201</c:v>
                </c:pt>
                <c:pt idx="97">
                  <c:v>37.020600210791365</c:v>
                </c:pt>
                <c:pt idx="98">
                  <c:v>37.359842159754997</c:v>
                </c:pt>
                <c:pt idx="99">
                  <c:v>37.771662602972334</c:v>
                </c:pt>
                <c:pt idx="100">
                  <c:v>38.111081904948733</c:v>
                </c:pt>
                <c:pt idx="101">
                  <c:v>38.498632439345535</c:v>
                </c:pt>
                <c:pt idx="102">
                  <c:v>38.813873113726068</c:v>
                </c:pt>
                <c:pt idx="103">
                  <c:v>39.153474863998298</c:v>
                </c:pt>
                <c:pt idx="104">
                  <c:v>39.541749867988095</c:v>
                </c:pt>
                <c:pt idx="105">
                  <c:v>39.953301676967961</c:v>
                </c:pt>
                <c:pt idx="106">
                  <c:v>40.270408190083195</c:v>
                </c:pt>
                <c:pt idx="107">
                  <c:v>40.633286631191901</c:v>
                </c:pt>
                <c:pt idx="108">
                  <c:v>40.997032940228969</c:v>
                </c:pt>
                <c:pt idx="109">
                  <c:v>41.361393083884472</c:v>
                </c:pt>
                <c:pt idx="110">
                  <c:v>41.772431959268765</c:v>
                </c:pt>
                <c:pt idx="111">
                  <c:v>42.087332186090599</c:v>
                </c:pt>
                <c:pt idx="112">
                  <c:v>42.450723674948499</c:v>
                </c:pt>
                <c:pt idx="113">
                  <c:v>42.79101084485324</c:v>
                </c:pt>
                <c:pt idx="114">
                  <c:v>43.155462155579833</c:v>
                </c:pt>
                <c:pt idx="115">
                  <c:v>43.567987600486731</c:v>
                </c:pt>
                <c:pt idx="116">
                  <c:v>43.88324774277077</c:v>
                </c:pt>
                <c:pt idx="117">
                  <c:v>44.271163059605563</c:v>
                </c:pt>
                <c:pt idx="118">
                  <c:v>44.634463267238765</c:v>
                </c:pt>
                <c:pt idx="119">
                  <c:v>45.046988826299234</c:v>
                </c:pt>
                <c:pt idx="120">
                  <c:v>45.386230661109302</c:v>
                </c:pt>
                <c:pt idx="121">
                  <c:v>45.701164956762263</c:v>
                </c:pt>
                <c:pt idx="122">
                  <c:v>46.087157336622333</c:v>
                </c:pt>
                <c:pt idx="123">
                  <c:v>46.449383121459164</c:v>
                </c:pt>
                <c:pt idx="124">
                  <c:v>46.837619189641998</c:v>
                </c:pt>
                <c:pt idx="125">
                  <c:v>47.179163230638899</c:v>
                </c:pt>
                <c:pt idx="126">
                  <c:v>47.544593044268431</c:v>
                </c:pt>
                <c:pt idx="127">
                  <c:v>47.909601091373496</c:v>
                </c:pt>
                <c:pt idx="128">
                  <c:v>48.294133847531207</c:v>
                </c:pt>
                <c:pt idx="129">
                  <c:v>48.703063535387095</c:v>
                </c:pt>
                <c:pt idx="130">
                  <c:v>49.01805017645777</c:v>
                </c:pt>
                <c:pt idx="131">
                  <c:v>49.406061527339567</c:v>
                </c:pt>
                <c:pt idx="132">
                  <c:v>49.769275320723942</c:v>
                </c:pt>
                <c:pt idx="133">
                  <c:v>50.133731612579972</c:v>
                </c:pt>
                <c:pt idx="134">
                  <c:v>50.449260274947903</c:v>
                </c:pt>
                <c:pt idx="135">
                  <c:v>50.788852291268405</c:v>
                </c:pt>
                <c:pt idx="136">
                  <c:v>51.152522034161933</c:v>
                </c:pt>
                <c:pt idx="137">
                  <c:v>51.357084531727828</c:v>
                </c:pt>
                <c:pt idx="138">
                  <c:v>51.586731718230396</c:v>
                </c:pt>
                <c:pt idx="139">
                  <c:v>51.925959180420001</c:v>
                </c:pt>
                <c:pt idx="140">
                  <c:v>52.265718815801534</c:v>
                </c:pt>
                <c:pt idx="141">
                  <c:v>52.630002393313561</c:v>
                </c:pt>
                <c:pt idx="142">
                  <c:v>53.065900677257467</c:v>
                </c:pt>
                <c:pt idx="143">
                  <c:v>53.380805771055236</c:v>
                </c:pt>
                <c:pt idx="144">
                  <c:v>53.72032122123219</c:v>
                </c:pt>
                <c:pt idx="145">
                  <c:v>54.083616561889535</c:v>
                </c:pt>
                <c:pt idx="146">
                  <c:v>54.447458904973566</c:v>
                </c:pt>
                <c:pt idx="147">
                  <c:v>54.835733908963398</c:v>
                </c:pt>
                <c:pt idx="148">
                  <c:v>55.223193390442567</c:v>
                </c:pt>
                <c:pt idx="149">
                  <c:v>55.538530098870098</c:v>
                </c:pt>
                <c:pt idx="150">
                  <c:v>55.92628254946613</c:v>
                </c:pt>
                <c:pt idx="151">
                  <c:v>56.241173042336236</c:v>
                </c:pt>
                <c:pt idx="152">
                  <c:v>56.67777632796976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68-4C6D-8768-B575A5C45A92}"/>
            </c:ext>
          </c:extLst>
        </c:ser>
        <c:ser>
          <c:idx val="3"/>
          <c:order val="3"/>
          <c:tx>
            <c:v>Lab Consols</c:v>
          </c:tx>
          <c:spPr>
            <a:ln w="285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'Lab Data'!$D$34:$D$71</c:f>
              <c:numCache>
                <c:formatCode>0.00</c:formatCode>
                <c:ptCount val="38"/>
                <c:pt idx="0">
                  <c:v>3.946716655684698</c:v>
                </c:pt>
                <c:pt idx="1">
                  <c:v>3.590913399119497</c:v>
                </c:pt>
                <c:pt idx="2">
                  <c:v>3.1363853328861313</c:v>
                </c:pt>
                <c:pt idx="3">
                  <c:v>2.3546730138839647</c:v>
                </c:pt>
                <c:pt idx="4">
                  <c:v>3.4221984569551576</c:v>
                </c:pt>
                <c:pt idx="5">
                  <c:v>2.3358844004840811</c:v>
                </c:pt>
                <c:pt idx="6">
                  <c:v>2.2538722125473307</c:v>
                </c:pt>
                <c:pt idx="7">
                  <c:v>2.8523412663210936</c:v>
                </c:pt>
                <c:pt idx="8">
                  <c:v>2.2194980642014785</c:v>
                </c:pt>
                <c:pt idx="9">
                  <c:v>2.2104705067515078</c:v>
                </c:pt>
                <c:pt idx="10">
                  <c:v>2.0658064922607573</c:v>
                </c:pt>
                <c:pt idx="11">
                  <c:v>2.1230472504206674</c:v>
                </c:pt>
                <c:pt idx="12">
                  <c:v>2.0324953307303995</c:v>
                </c:pt>
                <c:pt idx="13">
                  <c:v>2.1863749739192593</c:v>
                </c:pt>
                <c:pt idx="14">
                  <c:v>1.8748312545779502</c:v>
                </c:pt>
                <c:pt idx="15">
                  <c:v>1.6104070086925004</c:v>
                </c:pt>
                <c:pt idx="16">
                  <c:v>1.7439986560583849</c:v>
                </c:pt>
                <c:pt idx="17">
                  <c:v>1.779584158080932</c:v>
                </c:pt>
                <c:pt idx="18">
                  <c:v>1.6994492221837272</c:v>
                </c:pt>
                <c:pt idx="19">
                  <c:v>1.6883172941174247</c:v>
                </c:pt>
                <c:pt idx="20">
                  <c:v>1.7106798808435899</c:v>
                </c:pt>
                <c:pt idx="21">
                  <c:v>1.5733654224273625</c:v>
                </c:pt>
                <c:pt idx="22">
                  <c:v>1.6262478789801822</c:v>
                </c:pt>
                <c:pt idx="23">
                  <c:v>1.6710408140704531</c:v>
                </c:pt>
                <c:pt idx="24">
                  <c:v>1.6953019152017446</c:v>
                </c:pt>
                <c:pt idx="25">
                  <c:v>1.6449436746507864</c:v>
                </c:pt>
                <c:pt idx="26">
                  <c:v>1.4883194853347357</c:v>
                </c:pt>
                <c:pt idx="27">
                  <c:v>1.412210012991971</c:v>
                </c:pt>
                <c:pt idx="28">
                  <c:v>1.3501683271172569</c:v>
                </c:pt>
                <c:pt idx="29">
                  <c:v>1.3486662810815877</c:v>
                </c:pt>
                <c:pt idx="30">
                  <c:v>1.2007175506940257</c:v>
                </c:pt>
                <c:pt idx="31">
                  <c:v>1.2331001773365737</c:v>
                </c:pt>
                <c:pt idx="32">
                  <c:v>1.2128119063645502</c:v>
                </c:pt>
                <c:pt idx="33">
                  <c:v>1.144820321458295</c:v>
                </c:pt>
                <c:pt idx="34">
                  <c:v>1.3922111925924709</c:v>
                </c:pt>
                <c:pt idx="35">
                  <c:v>1.3235375809706778</c:v>
                </c:pt>
                <c:pt idx="36">
                  <c:v>1.3697065628574294</c:v>
                </c:pt>
                <c:pt idx="37">
                  <c:v>1.1903291342445133</c:v>
                </c:pt>
              </c:numCache>
            </c:numRef>
          </c:xVal>
          <c:yVal>
            <c:numRef>
              <c:f>'Lab Data'!$E$34:$E$71</c:f>
              <c:numCache>
                <c:formatCode>0.00</c:formatCode>
                <c:ptCount val="38"/>
                <c:pt idx="0">
                  <c:v>4.0801980198019994</c:v>
                </c:pt>
                <c:pt idx="1">
                  <c:v>5.0504950495049492</c:v>
                </c:pt>
                <c:pt idx="2">
                  <c:v>6.0207920792079204</c:v>
                </c:pt>
                <c:pt idx="3">
                  <c:v>7.1297029702970294</c:v>
                </c:pt>
                <c:pt idx="4">
                  <c:v>8.1</c:v>
                </c:pt>
                <c:pt idx="5">
                  <c:v>8.9316831683168303</c:v>
                </c:pt>
                <c:pt idx="6">
                  <c:v>10.04059405940594</c:v>
                </c:pt>
                <c:pt idx="7">
                  <c:v>11.01089108910891</c:v>
                </c:pt>
                <c:pt idx="8">
                  <c:v>11.981188118811879</c:v>
                </c:pt>
                <c:pt idx="9">
                  <c:v>12.95148514851485</c:v>
                </c:pt>
                <c:pt idx="10">
                  <c:v>15.16930693069307</c:v>
                </c:pt>
                <c:pt idx="11">
                  <c:v>16.000990099009901</c:v>
                </c:pt>
                <c:pt idx="12">
                  <c:v>16.832673267326729</c:v>
                </c:pt>
                <c:pt idx="13">
                  <c:v>18.080198019801969</c:v>
                </c:pt>
                <c:pt idx="14">
                  <c:v>19.050495049504949</c:v>
                </c:pt>
                <c:pt idx="15">
                  <c:v>20.020792079207919</c:v>
                </c:pt>
                <c:pt idx="16">
                  <c:v>22.1</c:v>
                </c:pt>
                <c:pt idx="17">
                  <c:v>24.040594059405947</c:v>
                </c:pt>
                <c:pt idx="18">
                  <c:v>26.119801980197998</c:v>
                </c:pt>
                <c:pt idx="19">
                  <c:v>26.951485148514799</c:v>
                </c:pt>
                <c:pt idx="20">
                  <c:v>27.9217821782178</c:v>
                </c:pt>
                <c:pt idx="21">
                  <c:v>30.000990099009897</c:v>
                </c:pt>
                <c:pt idx="22">
                  <c:v>32.080198019801998</c:v>
                </c:pt>
                <c:pt idx="23">
                  <c:v>34.020792079207901</c:v>
                </c:pt>
                <c:pt idx="24">
                  <c:v>35.961386138613896</c:v>
                </c:pt>
                <c:pt idx="25">
                  <c:v>38.179207920792102</c:v>
                </c:pt>
                <c:pt idx="26">
                  <c:v>39.9811881188119</c:v>
                </c:pt>
                <c:pt idx="27">
                  <c:v>42.060396039604001</c:v>
                </c:pt>
                <c:pt idx="28">
                  <c:v>44.000990099009897</c:v>
                </c:pt>
                <c:pt idx="29">
                  <c:v>44.971287128712902</c:v>
                </c:pt>
                <c:pt idx="30">
                  <c:v>45.9415841584158</c:v>
                </c:pt>
                <c:pt idx="31">
                  <c:v>47.050495049505002</c:v>
                </c:pt>
                <c:pt idx="32">
                  <c:v>47.882178217821803</c:v>
                </c:pt>
                <c:pt idx="33">
                  <c:v>48.991089108910899</c:v>
                </c:pt>
                <c:pt idx="34">
                  <c:v>50.931683168316802</c:v>
                </c:pt>
                <c:pt idx="35">
                  <c:v>53.010891089108902</c:v>
                </c:pt>
                <c:pt idx="36">
                  <c:v>55.090099009901003</c:v>
                </c:pt>
                <c:pt idx="37">
                  <c:v>57.030693069306899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068-4C6D-8768-B575A5C45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687104"/>
        <c:axId val="106693760"/>
      </c:scatterChart>
      <c:valAx>
        <c:axId val="106687104"/>
        <c:scaling>
          <c:orientation val="minMax"/>
          <c:max val="6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Yield</a:t>
                </a:r>
                <a:r>
                  <a:rPr lang="en-US" sz="1800" baseline="0"/>
                  <a:t> Stress Ratio, YSR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10316402876099436"/>
              <c:y val="1.2684924885197107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6693760"/>
        <c:crosses val="autoZero"/>
        <c:crossBetween val="midCat"/>
        <c:majorUnit val="1"/>
        <c:minorUnit val="0.2"/>
      </c:valAx>
      <c:valAx>
        <c:axId val="106693760"/>
        <c:scaling>
          <c:orientation val="maxMin"/>
          <c:max val="4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06687104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41326606419289535"/>
          <c:y val="0.70818840133246252"/>
          <c:w val="0.49747098488909131"/>
          <c:h val="0.17157694632311479"/>
        </c:manualLayout>
      </c:layout>
      <c:overlay val="0"/>
      <c:spPr>
        <a:solidFill>
          <a:schemeClr val="bg1"/>
        </a:solidFill>
        <a:ln w="22225">
          <a:solidFill>
            <a:schemeClr val="tx1"/>
          </a:solidFill>
        </a:ln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1773035396621"/>
          <c:y val="7.8212432736180337E-2"/>
          <c:w val="0.78284533945186618"/>
          <c:h val="0.72067170164051886"/>
        </c:manualLayout>
      </c:layout>
      <c:scatterChart>
        <c:scatterStyle val="lineMarker"/>
        <c:varyColors val="0"/>
        <c:ser>
          <c:idx val="0"/>
          <c:order val="0"/>
          <c:tx>
            <c:v>All</c:v>
          </c:tx>
          <c:spPr>
            <a:ln w="19050">
              <a:noFill/>
            </a:ln>
          </c:spPr>
          <c:marker>
            <c:symbol val="plus"/>
            <c:size val="6"/>
            <c:spPr>
              <a:solidFill>
                <a:srgbClr val="FFFF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trendline>
            <c:spPr>
              <a:ln w="19050">
                <a:solidFill>
                  <a:srgbClr val="00B050"/>
                </a:solidFill>
              </a:ln>
            </c:spPr>
            <c:trendlineType val="power"/>
            <c:forward val="2"/>
            <c:dispRSqr val="1"/>
            <c:dispEq val="1"/>
            <c:trendlineLbl>
              <c:layout>
                <c:manualLayout>
                  <c:x val="-8.5181182654195109E-2"/>
                  <c:y val="0.52682560134008016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</c:trendlineLbl>
          </c:trendline>
          <c:trendline>
            <c:spPr>
              <a:ln w="15875">
                <a:solidFill>
                  <a:srgbClr val="7030A0"/>
                </a:solidFill>
                <a:prstDash val="sysDash"/>
              </a:ln>
            </c:spPr>
            <c:trendlineType val="linear"/>
            <c:forward val="1"/>
            <c:intercept val="0"/>
            <c:dispRSqr val="1"/>
            <c:dispEq val="1"/>
            <c:trendlineLbl>
              <c:layout>
                <c:manualLayout>
                  <c:x val="-0.13094433282816118"/>
                  <c:y val="1.2429964023173765E-2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7030A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'CCT Data'!$X$16:$X$650</c:f>
              <c:numCache>
                <c:formatCode>General</c:formatCode>
                <c:ptCount val="635"/>
                <c:pt idx="0">
                  <c:v>2.9303132258648976E-2</c:v>
                </c:pt>
                <c:pt idx="1">
                  <c:v>3.3250417526437898E-2</c:v>
                </c:pt>
                <c:pt idx="2">
                  <c:v>1.6291525094705474E-2</c:v>
                </c:pt>
                <c:pt idx="3">
                  <c:v>1.755343225057325E-2</c:v>
                </c:pt>
                <c:pt idx="4">
                  <c:v>1.0074855188388731E-2</c:v>
                </c:pt>
                <c:pt idx="5">
                  <c:v>1.1224937033605172E-2</c:v>
                </c:pt>
                <c:pt idx="6">
                  <c:v>8.4861145463757514E-3</c:v>
                </c:pt>
                <c:pt idx="7">
                  <c:v>7.5907112896437456E-3</c:v>
                </c:pt>
                <c:pt idx="8">
                  <c:v>7.5648991659920091E-3</c:v>
                </c:pt>
                <c:pt idx="9">
                  <c:v>1.2445142205176332E-2</c:v>
                </c:pt>
                <c:pt idx="10">
                  <c:v>1.456393913073745E-2</c:v>
                </c:pt>
                <c:pt idx="11">
                  <c:v>1.7321783518013757E-2</c:v>
                </c:pt>
                <c:pt idx="12">
                  <c:v>1.6533646163034592E-2</c:v>
                </c:pt>
                <c:pt idx="13">
                  <c:v>5.2597245991424166E-3</c:v>
                </c:pt>
                <c:pt idx="14">
                  <c:v>4.120130792625936E-2</c:v>
                </c:pt>
                <c:pt idx="15">
                  <c:v>2.8546194374800146E-2</c:v>
                </c:pt>
                <c:pt idx="16">
                  <c:v>2.5469087856524072E-2</c:v>
                </c:pt>
                <c:pt idx="17">
                  <c:v>2.2937739900008702E-2</c:v>
                </c:pt>
                <c:pt idx="18">
                  <c:v>1.8398734026143997E-2</c:v>
                </c:pt>
                <c:pt idx="19">
                  <c:v>1.3570355366137201E-2</c:v>
                </c:pt>
                <c:pt idx="20">
                  <c:v>1.3081526448946442E-2</c:v>
                </c:pt>
                <c:pt idx="21">
                  <c:v>1.7734268101756632E-2</c:v>
                </c:pt>
                <c:pt idx="22">
                  <c:v>1.0396636081715529E-2</c:v>
                </c:pt>
                <c:pt idx="23">
                  <c:v>1.2358469285986577E-2</c:v>
                </c:pt>
                <c:pt idx="24">
                  <c:v>1.1711874548520894E-2</c:v>
                </c:pt>
                <c:pt idx="25">
                  <c:v>1.8039261095944566E-2</c:v>
                </c:pt>
                <c:pt idx="26">
                  <c:v>2.3363736781624844E-2</c:v>
                </c:pt>
                <c:pt idx="27">
                  <c:v>1.4920093564401798E-2</c:v>
                </c:pt>
                <c:pt idx="28">
                  <c:v>2.52380014194621E-2</c:v>
                </c:pt>
                <c:pt idx="29">
                  <c:v>2.0454017619939317E-2</c:v>
                </c:pt>
                <c:pt idx="30">
                  <c:v>7.7328301857904191E-3</c:v>
                </c:pt>
                <c:pt idx="31">
                  <c:v>7.5698134197155617E-3</c:v>
                </c:pt>
                <c:pt idx="32">
                  <c:v>7.5236551064336672E-3</c:v>
                </c:pt>
                <c:pt idx="33">
                  <c:v>7.8554140142499361E-3</c:v>
                </c:pt>
                <c:pt idx="34">
                  <c:v>5.5274252486091011E-3</c:v>
                </c:pt>
                <c:pt idx="35">
                  <c:v>5.55948570384721E-3</c:v>
                </c:pt>
                <c:pt idx="36">
                  <c:v>6.8206361154967473E-3</c:v>
                </c:pt>
                <c:pt idx="37">
                  <c:v>4.8083963126730458E-3</c:v>
                </c:pt>
                <c:pt idx="38">
                  <c:v>3.5945535450997435E-2</c:v>
                </c:pt>
                <c:pt idx="39">
                  <c:v>4.394417699268293E-2</c:v>
                </c:pt>
                <c:pt idx="40">
                  <c:v>4.8241548638194215E-2</c:v>
                </c:pt>
                <c:pt idx="41">
                  <c:v>2.6456147844728491E-2</c:v>
                </c:pt>
                <c:pt idx="42">
                  <c:v>2.23061800091327E-2</c:v>
                </c:pt>
                <c:pt idx="43">
                  <c:v>2.5284431956263159E-2</c:v>
                </c:pt>
                <c:pt idx="44">
                  <c:v>1.8640338790282977E-2</c:v>
                </c:pt>
                <c:pt idx="45">
                  <c:v>1.6107382344646228E-2</c:v>
                </c:pt>
                <c:pt idx="46">
                  <c:v>8.758235406869555E-3</c:v>
                </c:pt>
                <c:pt idx="47">
                  <c:v>1.3634819373772533E-2</c:v>
                </c:pt>
                <c:pt idx="48">
                  <c:v>1.2168633573325203E-2</c:v>
                </c:pt>
                <c:pt idx="49">
                  <c:v>1.031940401236311E-2</c:v>
                </c:pt>
                <c:pt idx="50">
                  <c:v>7.3750540440315577E-3</c:v>
                </c:pt>
                <c:pt idx="51">
                  <c:v>4.6612875254440078E-3</c:v>
                </c:pt>
                <c:pt idx="52">
                  <c:v>5.5945878218708464E-3</c:v>
                </c:pt>
                <c:pt idx="53">
                  <c:v>6.3365524679681708E-3</c:v>
                </c:pt>
                <c:pt idx="54">
                  <c:v>1.4752076365732669E-2</c:v>
                </c:pt>
                <c:pt idx="55">
                  <c:v>2.8157789217623113E-2</c:v>
                </c:pt>
                <c:pt idx="56">
                  <c:v>1.3483005276575553E-2</c:v>
                </c:pt>
                <c:pt idx="57">
                  <c:v>1.9595124749392259E-2</c:v>
                </c:pt>
                <c:pt idx="58">
                  <c:v>1.4055763379948525E-2</c:v>
                </c:pt>
                <c:pt idx="59">
                  <c:v>2.1857131780731155E-2</c:v>
                </c:pt>
                <c:pt idx="60">
                  <c:v>3.3529994213846427E-2</c:v>
                </c:pt>
                <c:pt idx="61">
                  <c:v>2.2122959510874347E-2</c:v>
                </c:pt>
                <c:pt idx="62">
                  <c:v>1.3318039730370011E-2</c:v>
                </c:pt>
                <c:pt idx="63">
                  <c:v>8.0874932369386192E-3</c:v>
                </c:pt>
                <c:pt idx="64">
                  <c:v>3.5898261639109655E-3</c:v>
                </c:pt>
                <c:pt idx="65">
                  <c:v>3.7137323824072625E-3</c:v>
                </c:pt>
                <c:pt idx="66">
                  <c:v>4.2274483774092063E-3</c:v>
                </c:pt>
                <c:pt idx="67">
                  <c:v>4.497573517662834E-3</c:v>
                </c:pt>
                <c:pt idx="68">
                  <c:v>1.0747036645582487E-2</c:v>
                </c:pt>
                <c:pt idx="69">
                  <c:v>2.7428223038501705E-3</c:v>
                </c:pt>
                <c:pt idx="70">
                  <c:v>1.6863439266665591E-3</c:v>
                </c:pt>
                <c:pt idx="71">
                  <c:v>2.3304023634272736E-3</c:v>
                </c:pt>
                <c:pt idx="72">
                  <c:v>3.0137422102538805E-3</c:v>
                </c:pt>
                <c:pt idx="73">
                  <c:v>1.81456328700502E-3</c:v>
                </c:pt>
                <c:pt idx="74">
                  <c:v>2.7618840241022354E-3</c:v>
                </c:pt>
                <c:pt idx="75">
                  <c:v>2.3584450978928308E-3</c:v>
                </c:pt>
                <c:pt idx="76">
                  <c:v>1.9053374923203772E-3</c:v>
                </c:pt>
                <c:pt idx="77">
                  <c:v>3.4856319342659917E-3</c:v>
                </c:pt>
                <c:pt idx="78">
                  <c:v>3.5907704621981258E-3</c:v>
                </c:pt>
                <c:pt idx="79">
                  <c:v>3.1260530881423586E-3</c:v>
                </c:pt>
                <c:pt idx="80">
                  <c:v>2.9681797526465306E-3</c:v>
                </c:pt>
                <c:pt idx="81">
                  <c:v>2.7460103121283515E-3</c:v>
                </c:pt>
                <c:pt idx="82">
                  <c:v>2.2787350122323319E-3</c:v>
                </c:pt>
                <c:pt idx="83">
                  <c:v>3.9218584858567154E-3</c:v>
                </c:pt>
                <c:pt idx="84">
                  <c:v>2.0934453219207836E-3</c:v>
                </c:pt>
                <c:pt idx="85">
                  <c:v>3.0860201511410043E-3</c:v>
                </c:pt>
                <c:pt idx="86">
                  <c:v>4.7587108434589583E-3</c:v>
                </c:pt>
                <c:pt idx="87">
                  <c:v>1.5301069345604315E-3</c:v>
                </c:pt>
                <c:pt idx="88">
                  <c:v>1.5780717876034179E-3</c:v>
                </c:pt>
                <c:pt idx="89">
                  <c:v>2.4951151474034523E-3</c:v>
                </c:pt>
                <c:pt idx="90">
                  <c:v>3.5587267239719942E-3</c:v>
                </c:pt>
                <c:pt idx="91">
                  <c:v>1.8356672541124759E-3</c:v>
                </c:pt>
                <c:pt idx="92">
                  <c:v>2.2309961788083686E-3</c:v>
                </c:pt>
                <c:pt idx="93">
                  <c:v>1.6820132901225276E-3</c:v>
                </c:pt>
                <c:pt idx="94">
                  <c:v>3.7350825735774007E-3</c:v>
                </c:pt>
                <c:pt idx="95">
                  <c:v>2.2972517791583656E-3</c:v>
                </c:pt>
                <c:pt idx="96">
                  <c:v>1.9519024941818369E-3</c:v>
                </c:pt>
                <c:pt idx="97">
                  <c:v>2.3716837755102427E-3</c:v>
                </c:pt>
                <c:pt idx="98">
                  <c:v>3.4957948942183834E-3</c:v>
                </c:pt>
                <c:pt idx="99">
                  <c:v>2.4163000127199854E-3</c:v>
                </c:pt>
                <c:pt idx="100">
                  <c:v>3.5794593429835119E-3</c:v>
                </c:pt>
                <c:pt idx="101">
                  <c:v>3.5699665120506124E-3</c:v>
                </c:pt>
                <c:pt idx="102">
                  <c:v>3.6072361748350885E-3</c:v>
                </c:pt>
                <c:pt idx="103">
                  <c:v>2.5140535118794967E-3</c:v>
                </c:pt>
                <c:pt idx="104">
                  <c:v>2.3814308382839626E-3</c:v>
                </c:pt>
                <c:pt idx="105">
                  <c:v>5.068484677508632E-2</c:v>
                </c:pt>
                <c:pt idx="106">
                  <c:v>4.1721036607841475E-2</c:v>
                </c:pt>
                <c:pt idx="107">
                  <c:v>4.1141260811657095E-2</c:v>
                </c:pt>
                <c:pt idx="108">
                  <c:v>4.7328135736792454E-3</c:v>
                </c:pt>
                <c:pt idx="109">
                  <c:v>5.6604993499524258E-3</c:v>
                </c:pt>
                <c:pt idx="110">
                  <c:v>6.7623432865837512E-3</c:v>
                </c:pt>
                <c:pt idx="111">
                  <c:v>3.7360930871831329E-3</c:v>
                </c:pt>
                <c:pt idx="112">
                  <c:v>3.5514594284045851E-3</c:v>
                </c:pt>
                <c:pt idx="113">
                  <c:v>3.8047282593502204E-3</c:v>
                </c:pt>
                <c:pt idx="114">
                  <c:v>5.2159122767559053E-2</c:v>
                </c:pt>
                <c:pt idx="115">
                  <c:v>5.9605232595530931E-2</c:v>
                </c:pt>
                <c:pt idx="116">
                  <c:v>5.3601091190776974E-2</c:v>
                </c:pt>
                <c:pt idx="117">
                  <c:v>5.3315951381062356E-2</c:v>
                </c:pt>
                <c:pt idx="118">
                  <c:v>2.3038353024013056E-2</c:v>
                </c:pt>
                <c:pt idx="119">
                  <c:v>2.1777253509605847E-2</c:v>
                </c:pt>
                <c:pt idx="120">
                  <c:v>2.3829017635705153E-2</c:v>
                </c:pt>
                <c:pt idx="121">
                  <c:v>1.8522024159276784E-2</c:v>
                </c:pt>
                <c:pt idx="122">
                  <c:v>1.5843912560029934E-2</c:v>
                </c:pt>
                <c:pt idx="123">
                  <c:v>1.7263971306150098E-2</c:v>
                </c:pt>
                <c:pt idx="124">
                  <c:v>3.9859190362753743E-3</c:v>
                </c:pt>
                <c:pt idx="125">
                  <c:v>6.5963640931473496E-3</c:v>
                </c:pt>
                <c:pt idx="126">
                  <c:v>5.8268910901415867E-3</c:v>
                </c:pt>
                <c:pt idx="127">
                  <c:v>8.0420658230051009E-3</c:v>
                </c:pt>
                <c:pt idx="128">
                  <c:v>7.1979781455607525E-3</c:v>
                </c:pt>
                <c:pt idx="129">
                  <c:v>4.2609756794335409E-3</c:v>
                </c:pt>
                <c:pt idx="130">
                  <c:v>2.5702797762054948E-3</c:v>
                </c:pt>
                <c:pt idx="131">
                  <c:v>2.2483079216380473E-3</c:v>
                </c:pt>
                <c:pt idx="132">
                  <c:v>2.0628241210455729E-3</c:v>
                </c:pt>
                <c:pt idx="133">
                  <c:v>4.1595389187074124E-2</c:v>
                </c:pt>
                <c:pt idx="134">
                  <c:v>3.5264806554219562E-2</c:v>
                </c:pt>
                <c:pt idx="135">
                  <c:v>1.3086148321229823E-2</c:v>
                </c:pt>
                <c:pt idx="136">
                  <c:v>9.3293299504024537E-3</c:v>
                </c:pt>
                <c:pt idx="137">
                  <c:v>1.482235093154852E-2</c:v>
                </c:pt>
                <c:pt idx="138">
                  <c:v>1.298615135324248E-2</c:v>
                </c:pt>
                <c:pt idx="139">
                  <c:v>6.3573744022812429E-3</c:v>
                </c:pt>
                <c:pt idx="140">
                  <c:v>9.7213987103576018E-3</c:v>
                </c:pt>
                <c:pt idx="141">
                  <c:v>6.9473580817257762E-3</c:v>
                </c:pt>
                <c:pt idx="142">
                  <c:v>4.7936546146339805E-3</c:v>
                </c:pt>
                <c:pt idx="143">
                  <c:v>2.8447814261473112E-3</c:v>
                </c:pt>
                <c:pt idx="144">
                  <c:v>1.6663847863003177E-3</c:v>
                </c:pt>
                <c:pt idx="145">
                  <c:v>1.0417794130698611E-3</c:v>
                </c:pt>
                <c:pt idx="146">
                  <c:v>1.3073600175174446E-3</c:v>
                </c:pt>
                <c:pt idx="147">
                  <c:v>9.9304974699387341E-4</c:v>
                </c:pt>
                <c:pt idx="148">
                  <c:v>9.5682766643102771E-4</c:v>
                </c:pt>
                <c:pt idx="149">
                  <c:v>6.3031826453218212E-4</c:v>
                </c:pt>
                <c:pt idx="150">
                  <c:v>2.0919547960021462E-2</c:v>
                </c:pt>
                <c:pt idx="151">
                  <c:v>2.5549945150410477E-2</c:v>
                </c:pt>
                <c:pt idx="152">
                  <c:v>2.0585300156353493E-2</c:v>
                </c:pt>
                <c:pt idx="153">
                  <c:v>1.6931808169636367E-2</c:v>
                </c:pt>
                <c:pt idx="154">
                  <c:v>1.752098190441282E-2</c:v>
                </c:pt>
                <c:pt idx="155">
                  <c:v>1.5669264957647477E-2</c:v>
                </c:pt>
                <c:pt idx="156">
                  <c:v>1.4672842044182144E-2</c:v>
                </c:pt>
                <c:pt idx="157">
                  <c:v>1.4102047682739724E-2</c:v>
                </c:pt>
                <c:pt idx="158">
                  <c:v>1.4901753538176481E-2</c:v>
                </c:pt>
                <c:pt idx="159">
                  <c:v>1.2994002350042414E-2</c:v>
                </c:pt>
                <c:pt idx="160">
                  <c:v>1.146618829301977E-2</c:v>
                </c:pt>
                <c:pt idx="161">
                  <c:v>1.1645389684681725E-2</c:v>
                </c:pt>
                <c:pt idx="162">
                  <c:v>1.1962690161564224E-2</c:v>
                </c:pt>
                <c:pt idx="163">
                  <c:v>3.2157429250709586E-2</c:v>
                </c:pt>
                <c:pt idx="164">
                  <c:v>2.8557452926064639E-2</c:v>
                </c:pt>
                <c:pt idx="165">
                  <c:v>2.1362715334896677E-2</c:v>
                </c:pt>
                <c:pt idx="166">
                  <c:v>2.5169866921875634E-2</c:v>
                </c:pt>
                <c:pt idx="167">
                  <c:v>2.5694673455348409E-2</c:v>
                </c:pt>
                <c:pt idx="168">
                  <c:v>1.9253733384736075E-2</c:v>
                </c:pt>
                <c:pt idx="169">
                  <c:v>2.0279795622821079E-2</c:v>
                </c:pt>
                <c:pt idx="170">
                  <c:v>1.7458996545445693E-2</c:v>
                </c:pt>
                <c:pt idx="171">
                  <c:v>2.207659358248493E-2</c:v>
                </c:pt>
                <c:pt idx="172">
                  <c:v>1.5894310146727451E-2</c:v>
                </c:pt>
                <c:pt idx="173">
                  <c:v>1.3487093601120579E-2</c:v>
                </c:pt>
                <c:pt idx="174">
                  <c:v>1.2627389713299025E-2</c:v>
                </c:pt>
                <c:pt idx="175">
                  <c:v>2.1008398201211621E-2</c:v>
                </c:pt>
                <c:pt idx="176">
                  <c:v>1.0326942831265552E-2</c:v>
                </c:pt>
                <c:pt idx="177">
                  <c:v>1.1028334223808663E-2</c:v>
                </c:pt>
                <c:pt idx="178">
                  <c:v>9.4962702223709457E-3</c:v>
                </c:pt>
                <c:pt idx="179">
                  <c:v>1.0222145012466126E-2</c:v>
                </c:pt>
                <c:pt idx="180">
                  <c:v>1.0928374520405862E-2</c:v>
                </c:pt>
                <c:pt idx="181">
                  <c:v>3.1515276645421753E-2</c:v>
                </c:pt>
                <c:pt idx="182">
                  <c:v>2.7480776527924806E-2</c:v>
                </c:pt>
                <c:pt idx="183">
                  <c:v>2.0578887677894637E-2</c:v>
                </c:pt>
                <c:pt idx="184">
                  <c:v>1.6829960423910495E-2</c:v>
                </c:pt>
                <c:pt idx="185">
                  <c:v>1.6845173470235699E-2</c:v>
                </c:pt>
                <c:pt idx="186">
                  <c:v>1.3887409193466326E-2</c:v>
                </c:pt>
                <c:pt idx="187">
                  <c:v>1.0843630519200427E-2</c:v>
                </c:pt>
                <c:pt idx="188">
                  <c:v>1.1221690591787624E-2</c:v>
                </c:pt>
                <c:pt idx="189">
                  <c:v>1.587161774066146E-2</c:v>
                </c:pt>
                <c:pt idx="190">
                  <c:v>1.7691104279171813E-2</c:v>
                </c:pt>
                <c:pt idx="191">
                  <c:v>1.6138144426250702E-2</c:v>
                </c:pt>
                <c:pt idx="192">
                  <c:v>1.9090827221990302E-2</c:v>
                </c:pt>
                <c:pt idx="193">
                  <c:v>1.6678622926938443E-2</c:v>
                </c:pt>
                <c:pt idx="194">
                  <c:v>1.5646734297608173E-2</c:v>
                </c:pt>
                <c:pt idx="195">
                  <c:v>1.6928583205097446E-2</c:v>
                </c:pt>
                <c:pt idx="196">
                  <c:v>1.587161774066146E-2</c:v>
                </c:pt>
                <c:pt idx="197">
                  <c:v>1.6791224389873648E-2</c:v>
                </c:pt>
                <c:pt idx="198">
                  <c:v>5.0718424958515664E-3</c:v>
                </c:pt>
                <c:pt idx="199">
                  <c:v>4.9611725397273017E-3</c:v>
                </c:pt>
                <c:pt idx="200">
                  <c:v>5.8363056663182826E-3</c:v>
                </c:pt>
                <c:pt idx="201">
                  <c:v>5.16345477713434E-3</c:v>
                </c:pt>
                <c:pt idx="202">
                  <c:v>4.8907416181383882E-3</c:v>
                </c:pt>
                <c:pt idx="203">
                  <c:v>4.9272987808281739E-3</c:v>
                </c:pt>
                <c:pt idx="204">
                  <c:v>1.1913907957673194E-2</c:v>
                </c:pt>
                <c:pt idx="205">
                  <c:v>1.8764688041121875E-2</c:v>
                </c:pt>
                <c:pt idx="206">
                  <c:v>1.2002581558661934E-2</c:v>
                </c:pt>
                <c:pt idx="207">
                  <c:v>2.0310663807581415E-2</c:v>
                </c:pt>
                <c:pt idx="208">
                  <c:v>1.455742840634168E-2</c:v>
                </c:pt>
                <c:pt idx="209">
                  <c:v>1.5119727858310096E-2</c:v>
                </c:pt>
                <c:pt idx="210">
                  <c:v>7.2996601619783772E-3</c:v>
                </c:pt>
                <c:pt idx="211">
                  <c:v>1.2465100809840113E-2</c:v>
                </c:pt>
                <c:pt idx="212">
                  <c:v>7.1409692921935476E-3</c:v>
                </c:pt>
                <c:pt idx="213">
                  <c:v>5.8905809003621419E-3</c:v>
                </c:pt>
                <c:pt idx="214">
                  <c:v>5.5467007947531347E-3</c:v>
                </c:pt>
                <c:pt idx="215">
                  <c:v>6.3558443550344136E-3</c:v>
                </c:pt>
                <c:pt idx="216">
                  <c:v>1.1416129508335763E-2</c:v>
                </c:pt>
                <c:pt idx="217">
                  <c:v>1.5294293820292773E-2</c:v>
                </c:pt>
                <c:pt idx="218">
                  <c:v>2.0315800155535604E-2</c:v>
                </c:pt>
                <c:pt idx="219">
                  <c:v>1.4778273320487369E-2</c:v>
                </c:pt>
                <c:pt idx="220">
                  <c:v>1.1094668204182865E-2</c:v>
                </c:pt>
                <c:pt idx="221">
                  <c:v>1.1281453314169142E-2</c:v>
                </c:pt>
                <c:pt idx="222">
                  <c:v>8.2518309451911891E-3</c:v>
                </c:pt>
                <c:pt idx="223">
                  <c:v>8.1998641577772837E-3</c:v>
                </c:pt>
                <c:pt idx="224">
                  <c:v>5.7560669202097042E-3</c:v>
                </c:pt>
                <c:pt idx="225">
                  <c:v>3.0845184634884551E-3</c:v>
                </c:pt>
                <c:pt idx="226">
                  <c:v>4.5535858773876076E-3</c:v>
                </c:pt>
                <c:pt idx="227">
                  <c:v>3.5729993277244299E-2</c:v>
                </c:pt>
                <c:pt idx="228">
                  <c:v>2.6456147844728491E-2</c:v>
                </c:pt>
                <c:pt idx="229">
                  <c:v>3.9622486453942618E-2</c:v>
                </c:pt>
                <c:pt idx="230">
                  <c:v>3.3098968676814416E-2</c:v>
                </c:pt>
                <c:pt idx="231">
                  <c:v>2.0811973474762123E-2</c:v>
                </c:pt>
                <c:pt idx="232">
                  <c:v>1.9375080342155529E-2</c:v>
                </c:pt>
                <c:pt idx="233">
                  <c:v>1.6107382344646228E-2</c:v>
                </c:pt>
                <c:pt idx="234">
                  <c:v>1.8640338790282977E-2</c:v>
                </c:pt>
                <c:pt idx="235">
                  <c:v>1.0715268127399643E-2</c:v>
                </c:pt>
                <c:pt idx="236">
                  <c:v>9.777081034801972E-3</c:v>
                </c:pt>
                <c:pt idx="237">
                  <c:v>9.2431941367072182E-3</c:v>
                </c:pt>
                <c:pt idx="238">
                  <c:v>1.1432767886773384E-2</c:v>
                </c:pt>
                <c:pt idx="239">
                  <c:v>6.274987105852157E-3</c:v>
                </c:pt>
                <c:pt idx="240">
                  <c:v>5.5000583892103301E-3</c:v>
                </c:pt>
                <c:pt idx="241">
                  <c:v>5.1128731884098047E-3</c:v>
                </c:pt>
                <c:pt idx="242">
                  <c:v>5.9197867447349116E-3</c:v>
                </c:pt>
                <c:pt idx="243">
                  <c:v>3.4272810125777112E-2</c:v>
                </c:pt>
                <c:pt idx="244">
                  <c:v>2.7993466968076891E-2</c:v>
                </c:pt>
                <c:pt idx="245">
                  <c:v>2.2231850941391688E-2</c:v>
                </c:pt>
                <c:pt idx="246">
                  <c:v>1.81415885057284E-2</c:v>
                </c:pt>
                <c:pt idx="247">
                  <c:v>1.9451585079219343E-2</c:v>
                </c:pt>
                <c:pt idx="248">
                  <c:v>1.5901370134363067E-2</c:v>
                </c:pt>
                <c:pt idx="249">
                  <c:v>1.304831311968564E-2</c:v>
                </c:pt>
                <c:pt idx="250">
                  <c:v>1.0668647225547069E-2</c:v>
                </c:pt>
                <c:pt idx="251">
                  <c:v>8.828330311661815E-3</c:v>
                </c:pt>
                <c:pt idx="252">
                  <c:v>6.9944583428668029E-3</c:v>
                </c:pt>
                <c:pt idx="253">
                  <c:v>4.1763967251462364E-2</c:v>
                </c:pt>
                <c:pt idx="254">
                  <c:v>3.9395780326840678E-2</c:v>
                </c:pt>
                <c:pt idx="255">
                  <c:v>4.1488916165133005E-2</c:v>
                </c:pt>
                <c:pt idx="256">
                  <c:v>4.0175214111453354E-2</c:v>
                </c:pt>
                <c:pt idx="257">
                  <c:v>4.1723295372425057E-2</c:v>
                </c:pt>
                <c:pt idx="258">
                  <c:v>4.4578111677885376E-2</c:v>
                </c:pt>
                <c:pt idx="259">
                  <c:v>2.6319944090383216E-2</c:v>
                </c:pt>
                <c:pt idx="260">
                  <c:v>2.3785449853161091E-2</c:v>
                </c:pt>
                <c:pt idx="261">
                  <c:v>1.58748523424883E-2</c:v>
                </c:pt>
                <c:pt idx="262">
                  <c:v>2.5447745692276501E-2</c:v>
                </c:pt>
                <c:pt idx="263">
                  <c:v>2.1889030309797528E-2</c:v>
                </c:pt>
                <c:pt idx="264">
                  <c:v>2.9517677184425481E-2</c:v>
                </c:pt>
                <c:pt idx="265">
                  <c:v>1.1784387818121493E-2</c:v>
                </c:pt>
                <c:pt idx="266">
                  <c:v>1.6099357029298215E-2</c:v>
                </c:pt>
                <c:pt idx="267">
                  <c:v>1.5258491348353533E-2</c:v>
                </c:pt>
                <c:pt idx="268">
                  <c:v>1.3092724175643344E-2</c:v>
                </c:pt>
                <c:pt idx="269">
                  <c:v>1.3575015153909895E-2</c:v>
                </c:pt>
                <c:pt idx="270">
                  <c:v>8.1447546110093531E-3</c:v>
                </c:pt>
                <c:pt idx="271">
                  <c:v>8.6965932188834381E-3</c:v>
                </c:pt>
                <c:pt idx="272">
                  <c:v>5.2968862274115087E-3</c:v>
                </c:pt>
                <c:pt idx="273">
                  <c:v>1.0724882017586802E-2</c:v>
                </c:pt>
                <c:pt idx="274">
                  <c:v>3.1490689606766084E-2</c:v>
                </c:pt>
                <c:pt idx="275">
                  <c:v>3.4251021358553034E-2</c:v>
                </c:pt>
                <c:pt idx="276">
                  <c:v>2.6826090423791756E-2</c:v>
                </c:pt>
                <c:pt idx="277">
                  <c:v>2.4563228509625227E-2</c:v>
                </c:pt>
                <c:pt idx="278">
                  <c:v>2.6459316516332269E-2</c:v>
                </c:pt>
                <c:pt idx="279">
                  <c:v>1.9381123101856839E-2</c:v>
                </c:pt>
                <c:pt idx="280">
                  <c:v>1.3437191550672153E-2</c:v>
                </c:pt>
                <c:pt idx="281">
                  <c:v>1.4636284825288661E-2</c:v>
                </c:pt>
                <c:pt idx="282">
                  <c:v>1.5568187099716729E-2</c:v>
                </c:pt>
                <c:pt idx="283">
                  <c:v>1.55723563144328E-2</c:v>
                </c:pt>
                <c:pt idx="284">
                  <c:v>1.2945453580588896E-2</c:v>
                </c:pt>
                <c:pt idx="285">
                  <c:v>1.1113996655792598E-2</c:v>
                </c:pt>
                <c:pt idx="286">
                  <c:v>9.6490996043825869E-3</c:v>
                </c:pt>
                <c:pt idx="287">
                  <c:v>3.5946234243391557E-2</c:v>
                </c:pt>
                <c:pt idx="288">
                  <c:v>3.4167217991659768E-2</c:v>
                </c:pt>
                <c:pt idx="289">
                  <c:v>3.9888134056101074E-2</c:v>
                </c:pt>
                <c:pt idx="290">
                  <c:v>5.9431661047878448E-2</c:v>
                </c:pt>
                <c:pt idx="291">
                  <c:v>5.8356789446323325E-2</c:v>
                </c:pt>
                <c:pt idx="292">
                  <c:v>4.0726851339962074E-2</c:v>
                </c:pt>
                <c:pt idx="293">
                  <c:v>4.0286124082251767E-2</c:v>
                </c:pt>
                <c:pt idx="294">
                  <c:v>1.1947350675312119E-2</c:v>
                </c:pt>
                <c:pt idx="295">
                  <c:v>4.3895961725124624E-2</c:v>
                </c:pt>
                <c:pt idx="296">
                  <c:v>3.9920369651467918E-2</c:v>
                </c:pt>
                <c:pt idx="297">
                  <c:v>2.2788901710408923E-2</c:v>
                </c:pt>
                <c:pt idx="298">
                  <c:v>4.8773352384987582E-2</c:v>
                </c:pt>
                <c:pt idx="299">
                  <c:v>3.5702092073405023E-2</c:v>
                </c:pt>
                <c:pt idx="300">
                  <c:v>2.0283651102862288E-2</c:v>
                </c:pt>
                <c:pt idx="301">
                  <c:v>1.9223356020386301E-2</c:v>
                </c:pt>
                <c:pt idx="302">
                  <c:v>2.5410663770645239E-2</c:v>
                </c:pt>
                <c:pt idx="303">
                  <c:v>4.2208248150152228E-2</c:v>
                </c:pt>
                <c:pt idx="304">
                  <c:v>5.1926062447257657E-2</c:v>
                </c:pt>
                <c:pt idx="305">
                  <c:v>2.0237855868912098E-2</c:v>
                </c:pt>
                <c:pt idx="306">
                  <c:v>1.5488356005026273E-2</c:v>
                </c:pt>
                <c:pt idx="307">
                  <c:v>2.3898487257532967E-2</c:v>
                </c:pt>
                <c:pt idx="308">
                  <c:v>3.3876840753023732E-2</c:v>
                </c:pt>
                <c:pt idx="309">
                  <c:v>1.0981999964477875E-2</c:v>
                </c:pt>
                <c:pt idx="310">
                  <c:v>1.2429255870605867E-2</c:v>
                </c:pt>
                <c:pt idx="311">
                  <c:v>1.5937925281769922E-2</c:v>
                </c:pt>
                <c:pt idx="312">
                  <c:v>1.6196503731887933E-2</c:v>
                </c:pt>
                <c:pt idx="313">
                  <c:v>1.2489421338729946E-2</c:v>
                </c:pt>
                <c:pt idx="314">
                  <c:v>1.2810088098600719E-2</c:v>
                </c:pt>
                <c:pt idx="315">
                  <c:v>2.0864148133943418E-2</c:v>
                </c:pt>
                <c:pt idx="316">
                  <c:v>1.2360418230015683E-2</c:v>
                </c:pt>
                <c:pt idx="317">
                  <c:v>1.4640739610800957E-2</c:v>
                </c:pt>
                <c:pt idx="318">
                  <c:v>1.1776329298817161E-2</c:v>
                </c:pt>
                <c:pt idx="319">
                  <c:v>1.9301036064294227E-2</c:v>
                </c:pt>
                <c:pt idx="320">
                  <c:v>2.5094133834277256E-2</c:v>
                </c:pt>
                <c:pt idx="321">
                  <c:v>1.4756544450451943E-2</c:v>
                </c:pt>
                <c:pt idx="322">
                  <c:v>2.7248378966420919E-2</c:v>
                </c:pt>
                <c:pt idx="323">
                  <c:v>1.8042841190703228E-2</c:v>
                </c:pt>
                <c:pt idx="324">
                  <c:v>1.2068964341951134E-2</c:v>
                </c:pt>
                <c:pt idx="325">
                  <c:v>1.313155813473792E-2</c:v>
                </c:pt>
                <c:pt idx="326">
                  <c:v>1.9199341874438731E-2</c:v>
                </c:pt>
                <c:pt idx="327">
                  <c:v>1.1168650321409667E-2</c:v>
                </c:pt>
                <c:pt idx="328">
                  <c:v>2.0864035142081936E-2</c:v>
                </c:pt>
                <c:pt idx="329">
                  <c:v>1.0264757355867179E-2</c:v>
                </c:pt>
                <c:pt idx="330">
                  <c:v>8.887502092189678E-3</c:v>
                </c:pt>
                <c:pt idx="331">
                  <c:v>1.065079187584927E-2</c:v>
                </c:pt>
                <c:pt idx="332">
                  <c:v>6.0179332390711314E-3</c:v>
                </c:pt>
                <c:pt idx="333">
                  <c:v>5.1385497418907303E-3</c:v>
                </c:pt>
                <c:pt idx="334">
                  <c:v>9.7721450386017514E-3</c:v>
                </c:pt>
                <c:pt idx="335">
                  <c:v>7.9580257715166237E-3</c:v>
                </c:pt>
                <c:pt idx="336">
                  <c:v>5.5279704790907646E-3</c:v>
                </c:pt>
                <c:pt idx="337">
                  <c:v>8.1739482134127045E-3</c:v>
                </c:pt>
                <c:pt idx="338">
                  <c:v>7.2095413233449306E-3</c:v>
                </c:pt>
                <c:pt idx="339">
                  <c:v>5.9976082829415849E-3</c:v>
                </c:pt>
                <c:pt idx="340">
                  <c:v>1.2832265033866266E-2</c:v>
                </c:pt>
                <c:pt idx="341">
                  <c:v>1.0661159131875816E-2</c:v>
                </c:pt>
                <c:pt idx="342">
                  <c:v>6.418924073520205E-3</c:v>
                </c:pt>
                <c:pt idx="343">
                  <c:v>6.9575471494064617E-3</c:v>
                </c:pt>
                <c:pt idx="344">
                  <c:v>5.6224307367571018E-3</c:v>
                </c:pt>
                <c:pt idx="345">
                  <c:v>1.1002370317176892E-2</c:v>
                </c:pt>
                <c:pt idx="346">
                  <c:v>1.1461326197297114E-2</c:v>
                </c:pt>
                <c:pt idx="347">
                  <c:v>9.3139738569394236E-3</c:v>
                </c:pt>
                <c:pt idx="348">
                  <c:v>1.3164005915369969E-2</c:v>
                </c:pt>
                <c:pt idx="349">
                  <c:v>5.5394803773880785E-3</c:v>
                </c:pt>
                <c:pt idx="350">
                  <c:v>7.8692604602585113E-3</c:v>
                </c:pt>
                <c:pt idx="351">
                  <c:v>1.491345976037756E-2</c:v>
                </c:pt>
                <c:pt idx="352">
                  <c:v>1.1075620029347609E-2</c:v>
                </c:pt>
                <c:pt idx="353">
                  <c:v>6.6384396600135407E-3</c:v>
                </c:pt>
                <c:pt idx="354">
                  <c:v>1.6652052288898031E-2</c:v>
                </c:pt>
                <c:pt idx="355">
                  <c:v>7.1215879649345849E-3</c:v>
                </c:pt>
                <c:pt idx="356">
                  <c:v>6.2237246319861092E-3</c:v>
                </c:pt>
                <c:pt idx="357">
                  <c:v>7.8914488109048699E-3</c:v>
                </c:pt>
                <c:pt idx="358">
                  <c:v>8.197625557646979E-3</c:v>
                </c:pt>
                <c:pt idx="359">
                  <c:v>1.23779876563364E-2</c:v>
                </c:pt>
                <c:pt idx="360">
                  <c:v>1.3196040983954192E-2</c:v>
                </c:pt>
                <c:pt idx="361">
                  <c:v>9.2543988436597745E-3</c:v>
                </c:pt>
                <c:pt idx="362">
                  <c:v>5.5664812908623315E-3</c:v>
                </c:pt>
                <c:pt idx="363">
                  <c:v>1.9081152595062854E-2</c:v>
                </c:pt>
                <c:pt idx="364">
                  <c:v>6.6043851919314759E-3</c:v>
                </c:pt>
                <c:pt idx="365">
                  <c:v>9.103183290322411E-3</c:v>
                </c:pt>
                <c:pt idx="366">
                  <c:v>6.2503865931570609E-3</c:v>
                </c:pt>
                <c:pt idx="367">
                  <c:v>3.6531579818780547E-3</c:v>
                </c:pt>
                <c:pt idx="368">
                  <c:v>4.1024932004154148E-3</c:v>
                </c:pt>
                <c:pt idx="369">
                  <c:v>4.9039830974644478E-3</c:v>
                </c:pt>
                <c:pt idx="370">
                  <c:v>3.4072077966848277E-3</c:v>
                </c:pt>
                <c:pt idx="371">
                  <c:v>4.1638434296084135E-3</c:v>
                </c:pt>
                <c:pt idx="372">
                  <c:v>8.0051463386849528E-3</c:v>
                </c:pt>
                <c:pt idx="373">
                  <c:v>7.552985207937726E-3</c:v>
                </c:pt>
                <c:pt idx="374">
                  <c:v>5.7686554073107729E-3</c:v>
                </c:pt>
                <c:pt idx="375">
                  <c:v>4.5910835529435982E-3</c:v>
                </c:pt>
                <c:pt idx="376">
                  <c:v>4.2443300203360134E-3</c:v>
                </c:pt>
                <c:pt idx="377">
                  <c:v>3.5295470584022588E-3</c:v>
                </c:pt>
                <c:pt idx="378">
                  <c:v>8.0495657537359763E-3</c:v>
                </c:pt>
                <c:pt idx="379">
                  <c:v>5.7941941392294976E-3</c:v>
                </c:pt>
                <c:pt idx="380">
                  <c:v>7.288364659509868E-3</c:v>
                </c:pt>
                <c:pt idx="381">
                  <c:v>8.5538144145594734E-3</c:v>
                </c:pt>
                <c:pt idx="382">
                  <c:v>6.235777551971698E-3</c:v>
                </c:pt>
                <c:pt idx="383">
                  <c:v>6.2774726553738664E-3</c:v>
                </c:pt>
                <c:pt idx="384">
                  <c:v>4.7566040725518892E-3</c:v>
                </c:pt>
                <c:pt idx="385">
                  <c:v>5.9992231863396318E-3</c:v>
                </c:pt>
                <c:pt idx="386">
                  <c:v>3.8710102532156115E-3</c:v>
                </c:pt>
                <c:pt idx="387">
                  <c:v>5.9998995421906062E-3</c:v>
                </c:pt>
                <c:pt idx="388">
                  <c:v>6.4681136059416824E-3</c:v>
                </c:pt>
                <c:pt idx="389">
                  <c:v>5.9886061545289231E-3</c:v>
                </c:pt>
                <c:pt idx="390">
                  <c:v>6.2922127396713252E-3</c:v>
                </c:pt>
                <c:pt idx="391">
                  <c:v>5.9858099814419849E-3</c:v>
                </c:pt>
                <c:pt idx="392">
                  <c:v>9.3274687309379978E-3</c:v>
                </c:pt>
                <c:pt idx="393">
                  <c:v>7.6777456307086586E-3</c:v>
                </c:pt>
                <c:pt idx="394">
                  <c:v>1.0357842857918773E-2</c:v>
                </c:pt>
                <c:pt idx="395">
                  <c:v>5.441534247093413E-3</c:v>
                </c:pt>
                <c:pt idx="396">
                  <c:v>4.7504529060558749E-3</c:v>
                </c:pt>
                <c:pt idx="397">
                  <c:v>5.040871036308678E-3</c:v>
                </c:pt>
                <c:pt idx="398">
                  <c:v>4.3814484673622856E-3</c:v>
                </c:pt>
                <c:pt idx="399">
                  <c:v>6.075794405485997E-3</c:v>
                </c:pt>
                <c:pt idx="400">
                  <c:v>6.2373647574258317E-3</c:v>
                </c:pt>
                <c:pt idx="401">
                  <c:v>6.4457948403063544E-3</c:v>
                </c:pt>
                <c:pt idx="402">
                  <c:v>6.9184386109643952E-3</c:v>
                </c:pt>
                <c:pt idx="403">
                  <c:v>6.8988219116234654E-3</c:v>
                </c:pt>
                <c:pt idx="404">
                  <c:v>5.8335978581669371E-3</c:v>
                </c:pt>
                <c:pt idx="405">
                  <c:v>7.3651584308101255E-3</c:v>
                </c:pt>
                <c:pt idx="406">
                  <c:v>8.2102987620661181E-3</c:v>
                </c:pt>
                <c:pt idx="407">
                  <c:v>5.8850090544038253E-3</c:v>
                </c:pt>
                <c:pt idx="408">
                  <c:v>7.5630182012577261E-3</c:v>
                </c:pt>
                <c:pt idx="409">
                  <c:v>8.4869515639287522E-3</c:v>
                </c:pt>
                <c:pt idx="410">
                  <c:v>7.3808663730825967E-3</c:v>
                </c:pt>
                <c:pt idx="411">
                  <c:v>2.6497302097817279E-2</c:v>
                </c:pt>
                <c:pt idx="412">
                  <c:v>3.0541391978150086E-2</c:v>
                </c:pt>
                <c:pt idx="413">
                  <c:v>1.9441773202609754E-2</c:v>
                </c:pt>
                <c:pt idx="414">
                  <c:v>1.540743199014225E-2</c:v>
                </c:pt>
                <c:pt idx="415">
                  <c:v>1.5159503438545571E-2</c:v>
                </c:pt>
                <c:pt idx="416">
                  <c:v>1.2583742880119153E-2</c:v>
                </c:pt>
                <c:pt idx="417">
                  <c:v>1.3195504762407594E-2</c:v>
                </c:pt>
                <c:pt idx="418">
                  <c:v>7.294250908596955E-3</c:v>
                </c:pt>
                <c:pt idx="419">
                  <c:v>7.0359682636126899E-3</c:v>
                </c:pt>
                <c:pt idx="420">
                  <c:v>9.4115720063136961E-3</c:v>
                </c:pt>
                <c:pt idx="421">
                  <c:v>9.8285120309671622E-3</c:v>
                </c:pt>
                <c:pt idx="422">
                  <c:v>1.0707177127429739E-2</c:v>
                </c:pt>
                <c:pt idx="423">
                  <c:v>1.1262936123214684E-2</c:v>
                </c:pt>
                <c:pt idx="424">
                  <c:v>9.460053224709674E-3</c:v>
                </c:pt>
                <c:pt idx="425">
                  <c:v>5.5236637259652669E-3</c:v>
                </c:pt>
                <c:pt idx="426">
                  <c:v>7.4330314252316655E-3</c:v>
                </c:pt>
                <c:pt idx="427">
                  <c:v>4.9914130419417774E-3</c:v>
                </c:pt>
                <c:pt idx="428">
                  <c:v>4.7699295375455645E-3</c:v>
                </c:pt>
                <c:pt idx="429">
                  <c:v>2.0471632479282586E-2</c:v>
                </c:pt>
                <c:pt idx="430">
                  <c:v>1.6807965236215281E-2</c:v>
                </c:pt>
                <c:pt idx="431">
                  <c:v>1.057700810937484E-2</c:v>
                </c:pt>
                <c:pt idx="432">
                  <c:v>8.1352957771018038E-3</c:v>
                </c:pt>
                <c:pt idx="433">
                  <c:v>1.0620382409518929E-2</c:v>
                </c:pt>
                <c:pt idx="434">
                  <c:v>9.0291693693736897E-3</c:v>
                </c:pt>
                <c:pt idx="435">
                  <c:v>7.7432515980838971E-3</c:v>
                </c:pt>
                <c:pt idx="436">
                  <c:v>1.1200162931179265E-2</c:v>
                </c:pt>
                <c:pt idx="437">
                  <c:v>9.2931403024784677E-3</c:v>
                </c:pt>
                <c:pt idx="438">
                  <c:v>8.1413145372963621E-3</c:v>
                </c:pt>
                <c:pt idx="439">
                  <c:v>8.8616272983612042E-3</c:v>
                </c:pt>
                <c:pt idx="440">
                  <c:v>8.6731863178261606E-3</c:v>
                </c:pt>
                <c:pt idx="441">
                  <c:v>6.9007861025336325E-3</c:v>
                </c:pt>
                <c:pt idx="442">
                  <c:v>5.9911820841415699E-3</c:v>
                </c:pt>
                <c:pt idx="443">
                  <c:v>5.7875470400435393E-3</c:v>
                </c:pt>
                <c:pt idx="444">
                  <c:v>5.2548543382812275E-3</c:v>
                </c:pt>
                <c:pt idx="445">
                  <c:v>5.1016361591122838E-3</c:v>
                </c:pt>
                <c:pt idx="446">
                  <c:v>5.9778717992478832E-3</c:v>
                </c:pt>
                <c:pt idx="447">
                  <c:v>4.6733013598148614E-3</c:v>
                </c:pt>
                <c:pt idx="448">
                  <c:v>6.0116646809471787E-3</c:v>
                </c:pt>
                <c:pt idx="449">
                  <c:v>4.8654539523833584E-3</c:v>
                </c:pt>
                <c:pt idx="450">
                  <c:v>4.8654539523833584E-3</c:v>
                </c:pt>
                <c:pt idx="451">
                  <c:v>4.6267406405138441E-3</c:v>
                </c:pt>
                <c:pt idx="452">
                  <c:v>3.7633140603327529E-2</c:v>
                </c:pt>
                <c:pt idx="453">
                  <c:v>3.4466082391523163E-2</c:v>
                </c:pt>
                <c:pt idx="454">
                  <c:v>4.6125620466852695E-2</c:v>
                </c:pt>
                <c:pt idx="455">
                  <c:v>3.5321205197642855E-2</c:v>
                </c:pt>
                <c:pt idx="456">
                  <c:v>1.0218755863117861E-2</c:v>
                </c:pt>
                <c:pt idx="457">
                  <c:v>1.4212546142263206E-2</c:v>
                </c:pt>
                <c:pt idx="458">
                  <c:v>1.7596268103936524E-2</c:v>
                </c:pt>
                <c:pt idx="459">
                  <c:v>1.5553021679452932E-2</c:v>
                </c:pt>
                <c:pt idx="460">
                  <c:v>1.2552917017707351E-2</c:v>
                </c:pt>
                <c:pt idx="461">
                  <c:v>9.7003563240822717E-3</c:v>
                </c:pt>
                <c:pt idx="462">
                  <c:v>9.1203557764282413E-3</c:v>
                </c:pt>
                <c:pt idx="463">
                  <c:v>1.1507107084431468E-2</c:v>
                </c:pt>
                <c:pt idx="464">
                  <c:v>1.9292314989196521E-2</c:v>
                </c:pt>
                <c:pt idx="465">
                  <c:v>1.3193081317622035E-2</c:v>
                </c:pt>
                <c:pt idx="466">
                  <c:v>1.3603371150714841E-2</c:v>
                </c:pt>
                <c:pt idx="467">
                  <c:v>1.9586104749894941E-2</c:v>
                </c:pt>
                <c:pt idx="468">
                  <c:v>2.0113179614120649E-2</c:v>
                </c:pt>
                <c:pt idx="469">
                  <c:v>5.2363215393451791E-3</c:v>
                </c:pt>
                <c:pt idx="470">
                  <c:v>1.9688200693149777E-2</c:v>
                </c:pt>
                <c:pt idx="471">
                  <c:v>1.4554007208940515E-2</c:v>
                </c:pt>
                <c:pt idx="472">
                  <c:v>1.4068650920115562E-2</c:v>
                </c:pt>
                <c:pt idx="473">
                  <c:v>2.7959610270783763E-2</c:v>
                </c:pt>
                <c:pt idx="474">
                  <c:v>3.5493142116111376E-2</c:v>
                </c:pt>
                <c:pt idx="475">
                  <c:v>3.5435024223772017E-2</c:v>
                </c:pt>
                <c:pt idx="476">
                  <c:v>2.2390290050132509E-2</c:v>
                </c:pt>
                <c:pt idx="477">
                  <c:v>2.3215630790951597E-2</c:v>
                </c:pt>
                <c:pt idx="478">
                  <c:v>3.7943282098353952E-2</c:v>
                </c:pt>
                <c:pt idx="479">
                  <c:v>6.9022430390894788E-3</c:v>
                </c:pt>
                <c:pt idx="480">
                  <c:v>2.4162059290939016E-2</c:v>
                </c:pt>
                <c:pt idx="481">
                  <c:v>5.6464055369149564E-2</c:v>
                </c:pt>
                <c:pt idx="482">
                  <c:v>1.7850426489141938E-2</c:v>
                </c:pt>
                <c:pt idx="483">
                  <c:v>8.306377545288483E-3</c:v>
                </c:pt>
                <c:pt idx="484">
                  <c:v>8.1031768616716578E-3</c:v>
                </c:pt>
                <c:pt idx="485">
                  <c:v>3.2055842962277127E-2</c:v>
                </c:pt>
                <c:pt idx="486">
                  <c:v>1.9042700252325514E-2</c:v>
                </c:pt>
                <c:pt idx="487">
                  <c:v>1.9303292822697285E-2</c:v>
                </c:pt>
                <c:pt idx="488">
                  <c:v>6.4600660235235802E-3</c:v>
                </c:pt>
                <c:pt idx="489">
                  <c:v>1.9378311289209128E-2</c:v>
                </c:pt>
                <c:pt idx="490">
                  <c:v>1.1646925159882096E-2</c:v>
                </c:pt>
                <c:pt idx="491">
                  <c:v>1.2667262406524247E-2</c:v>
                </c:pt>
                <c:pt idx="492">
                  <c:v>1.0362731823010746E-2</c:v>
                </c:pt>
                <c:pt idx="493">
                  <c:v>1.4678240526180145E-2</c:v>
                </c:pt>
                <c:pt idx="494">
                  <c:v>8.7496601600501409E-3</c:v>
                </c:pt>
                <c:pt idx="495">
                  <c:v>1.5227383287723639E-2</c:v>
                </c:pt>
                <c:pt idx="496">
                  <c:v>3.229068156364906E-2</c:v>
                </c:pt>
                <c:pt idx="497">
                  <c:v>1.4123044038750874E-2</c:v>
                </c:pt>
                <c:pt idx="498">
                  <c:v>9.9230108071843952E-3</c:v>
                </c:pt>
                <c:pt idx="499">
                  <c:v>2.2475051110141968E-2</c:v>
                </c:pt>
                <c:pt idx="500">
                  <c:v>1.9014812876824237E-2</c:v>
                </c:pt>
                <c:pt idx="501">
                  <c:v>2.4083644453847593E-2</c:v>
                </c:pt>
                <c:pt idx="502">
                  <c:v>2.8847726693064308E-2</c:v>
                </c:pt>
                <c:pt idx="503">
                  <c:v>3.8287007567752072E-2</c:v>
                </c:pt>
                <c:pt idx="504">
                  <c:v>3.7959032892322386E-2</c:v>
                </c:pt>
                <c:pt idx="505">
                  <c:v>3.1535756935129458E-2</c:v>
                </c:pt>
                <c:pt idx="506">
                  <c:v>2.4146703255437503E-2</c:v>
                </c:pt>
                <c:pt idx="507">
                  <c:v>2.4060321649684038E-2</c:v>
                </c:pt>
                <c:pt idx="508">
                  <c:v>9.1284064349700256E-3</c:v>
                </c:pt>
                <c:pt idx="509">
                  <c:v>1.1700194154057264E-2</c:v>
                </c:pt>
                <c:pt idx="510">
                  <c:v>1.0006715880272667E-2</c:v>
                </c:pt>
                <c:pt idx="511">
                  <c:v>9.3272488667546193E-3</c:v>
                </c:pt>
                <c:pt idx="512">
                  <c:v>9.478688746813976E-3</c:v>
                </c:pt>
                <c:pt idx="513">
                  <c:v>9.3251321055691071E-3</c:v>
                </c:pt>
                <c:pt idx="514">
                  <c:v>1.3546021657833909E-2</c:v>
                </c:pt>
                <c:pt idx="515">
                  <c:v>3.774821777619821E-2</c:v>
                </c:pt>
                <c:pt idx="516">
                  <c:v>1.3056006986681148E-2</c:v>
                </c:pt>
                <c:pt idx="517">
                  <c:v>1.0432886830451914E-2</c:v>
                </c:pt>
                <c:pt idx="518">
                  <c:v>3.0542521120403478E-2</c:v>
                </c:pt>
                <c:pt idx="519">
                  <c:v>9.6795219213097229E-3</c:v>
                </c:pt>
                <c:pt idx="520">
                  <c:v>1.3246043943367619E-2</c:v>
                </c:pt>
                <c:pt idx="521">
                  <c:v>3.302505308323548E-2</c:v>
                </c:pt>
                <c:pt idx="522">
                  <c:v>2.3108047837203737E-2</c:v>
                </c:pt>
                <c:pt idx="523">
                  <c:v>2.7316844068284704E-2</c:v>
                </c:pt>
                <c:pt idx="524">
                  <c:v>1.290243496256512E-2</c:v>
                </c:pt>
                <c:pt idx="525">
                  <c:v>1.0230946484458657E-2</c:v>
                </c:pt>
                <c:pt idx="526">
                  <c:v>1.4094581091037887E-2</c:v>
                </c:pt>
                <c:pt idx="527">
                  <c:v>2.1922282081789177E-2</c:v>
                </c:pt>
                <c:pt idx="528">
                  <c:v>1.2274972393831487E-2</c:v>
                </c:pt>
                <c:pt idx="529">
                  <c:v>1.5511668028841652E-2</c:v>
                </c:pt>
                <c:pt idx="530">
                  <c:v>6.0243548874564741E-2</c:v>
                </c:pt>
                <c:pt idx="531">
                  <c:v>1.8796828333431534E-2</c:v>
                </c:pt>
                <c:pt idx="532">
                  <c:v>1.5505033249638377E-2</c:v>
                </c:pt>
                <c:pt idx="533">
                  <c:v>1.6492280016254912E-2</c:v>
                </c:pt>
                <c:pt idx="534">
                  <c:v>1.348448483938834E-2</c:v>
                </c:pt>
                <c:pt idx="535">
                  <c:v>2.8514041006319286E-2</c:v>
                </c:pt>
                <c:pt idx="536">
                  <c:v>2.428280372918401E-2</c:v>
                </c:pt>
                <c:pt idx="537">
                  <c:v>1.8467946963706364E-2</c:v>
                </c:pt>
                <c:pt idx="538">
                  <c:v>1.4176492155036313E-2</c:v>
                </c:pt>
                <c:pt idx="539">
                  <c:v>4.5060313143521151E-2</c:v>
                </c:pt>
                <c:pt idx="540">
                  <c:v>1.778350610434384E-2</c:v>
                </c:pt>
                <c:pt idx="541">
                  <c:v>3.1548572412987239E-2</c:v>
                </c:pt>
                <c:pt idx="542">
                  <c:v>3.2437808801888748E-2</c:v>
                </c:pt>
                <c:pt idx="543">
                  <c:v>1.7482502443397774E-2</c:v>
                </c:pt>
                <c:pt idx="544">
                  <c:v>2.7785788100707701E-2</c:v>
                </c:pt>
                <c:pt idx="545">
                  <c:v>2.1679472840637606E-2</c:v>
                </c:pt>
                <c:pt idx="546">
                  <c:v>1.5864565409468505E-2</c:v>
                </c:pt>
                <c:pt idx="547">
                  <c:v>1.8940825811970548E-2</c:v>
                </c:pt>
                <c:pt idx="548">
                  <c:v>4.3101028256835802E-2</c:v>
                </c:pt>
                <c:pt idx="549">
                  <c:v>1.6524338544970006E-2</c:v>
                </c:pt>
                <c:pt idx="550">
                  <c:v>3.5919023329512037E-2</c:v>
                </c:pt>
                <c:pt idx="551">
                  <c:v>2.6841492917358795E-2</c:v>
                </c:pt>
                <c:pt idx="552">
                  <c:v>1.7126039162459097E-2</c:v>
                </c:pt>
                <c:pt idx="553">
                  <c:v>2.0704665971618887E-2</c:v>
                </c:pt>
                <c:pt idx="554">
                  <c:v>5.1405483700635662E-2</c:v>
                </c:pt>
                <c:pt idx="555">
                  <c:v>3.6947278265760053E-2</c:v>
                </c:pt>
                <c:pt idx="556">
                  <c:v>2.0519370459286E-2</c:v>
                </c:pt>
                <c:pt idx="557">
                  <c:v>1.2880226085324888E-2</c:v>
                </c:pt>
                <c:pt idx="558">
                  <c:v>1.3925664600283024E-2</c:v>
                </c:pt>
                <c:pt idx="559">
                  <c:v>1.1794576593098323E-2</c:v>
                </c:pt>
                <c:pt idx="560">
                  <c:v>1.3614594768571266E-2</c:v>
                </c:pt>
                <c:pt idx="561">
                  <c:v>1.1891124597076344E-2</c:v>
                </c:pt>
                <c:pt idx="562">
                  <c:v>1.3212863546293462E-2</c:v>
                </c:pt>
                <c:pt idx="563">
                  <c:v>1.3529021409484065E-2</c:v>
                </c:pt>
                <c:pt idx="564">
                  <c:v>1.5233028127775623E-2</c:v>
                </c:pt>
                <c:pt idx="565">
                  <c:v>1.4949330278410691E-2</c:v>
                </c:pt>
                <c:pt idx="566">
                  <c:v>1.3770200122310198E-2</c:v>
                </c:pt>
                <c:pt idx="567">
                  <c:v>6.7773103052834516E-2</c:v>
                </c:pt>
                <c:pt idx="568">
                  <c:v>1.4772507129820749E-2</c:v>
                </c:pt>
                <c:pt idx="569">
                  <c:v>4.2383688873764085E-2</c:v>
                </c:pt>
                <c:pt idx="570">
                  <c:v>2.0027540142597021E-2</c:v>
                </c:pt>
                <c:pt idx="571">
                  <c:v>1.5063569700412354E-2</c:v>
                </c:pt>
                <c:pt idx="572">
                  <c:v>2.0042471905880901E-2</c:v>
                </c:pt>
                <c:pt idx="573">
                  <c:v>3.1565478351667557E-2</c:v>
                </c:pt>
                <c:pt idx="574">
                  <c:v>4.4376505319362936E-2</c:v>
                </c:pt>
                <c:pt idx="575">
                  <c:v>7.1542182928912512E-2</c:v>
                </c:pt>
                <c:pt idx="576">
                  <c:v>2.7869595523835892E-2</c:v>
                </c:pt>
                <c:pt idx="577">
                  <c:v>5.0280247111525615E-2</c:v>
                </c:pt>
                <c:pt idx="578">
                  <c:v>3.2638855275611389E-2</c:v>
                </c:pt>
                <c:pt idx="579">
                  <c:v>2.556218335809737E-2</c:v>
                </c:pt>
                <c:pt idx="580">
                  <c:v>5.1605919475886802E-2</c:v>
                </c:pt>
                <c:pt idx="581">
                  <c:v>5.6743416037036719E-2</c:v>
                </c:pt>
                <c:pt idx="582">
                  <c:v>4.4303015571241298E-2</c:v>
                </c:pt>
                <c:pt idx="583">
                  <c:v>1.1867925742893127E-2</c:v>
                </c:pt>
                <c:pt idx="584">
                  <c:v>1.368179967747985E-2</c:v>
                </c:pt>
                <c:pt idx="585">
                  <c:v>1.0432216349377145E-2</c:v>
                </c:pt>
                <c:pt idx="586">
                  <c:v>1.2594994060460286E-2</c:v>
                </c:pt>
                <c:pt idx="587">
                  <c:v>1.2514823192006995E-2</c:v>
                </c:pt>
                <c:pt idx="588">
                  <c:v>9.5177288958197132E-3</c:v>
                </c:pt>
                <c:pt idx="589">
                  <c:v>9.6427650727763051E-3</c:v>
                </c:pt>
                <c:pt idx="590">
                  <c:v>7.9843343979095951E-3</c:v>
                </c:pt>
                <c:pt idx="591">
                  <c:v>8.8752193793946305E-3</c:v>
                </c:pt>
                <c:pt idx="592">
                  <c:v>8.912956550184056E-3</c:v>
                </c:pt>
                <c:pt idx="593">
                  <c:v>8.5014889119466863E-3</c:v>
                </c:pt>
                <c:pt idx="594">
                  <c:v>9.5920559170373666E-3</c:v>
                </c:pt>
                <c:pt idx="595">
                  <c:v>9.6913145409959402E-3</c:v>
                </c:pt>
                <c:pt idx="596">
                  <c:v>8.8543590896995976E-3</c:v>
                </c:pt>
                <c:pt idx="597">
                  <c:v>7.2880732028391543E-3</c:v>
                </c:pt>
                <c:pt idx="598">
                  <c:v>8.4825728742523188E-3</c:v>
                </c:pt>
                <c:pt idx="599">
                  <c:v>7.7860678444184057E-3</c:v>
                </c:pt>
                <c:pt idx="600">
                  <c:v>8.838005089930781E-3</c:v>
                </c:pt>
                <c:pt idx="601">
                  <c:v>7.7814695185276974E-3</c:v>
                </c:pt>
                <c:pt idx="602">
                  <c:v>1.0375248741028286E-2</c:v>
                </c:pt>
                <c:pt idx="603">
                  <c:v>1.0369707315971873E-2</c:v>
                </c:pt>
                <c:pt idx="604">
                  <c:v>3.8651082743877602E-2</c:v>
                </c:pt>
                <c:pt idx="605">
                  <c:v>2.2932898354759135E-2</c:v>
                </c:pt>
                <c:pt idx="606">
                  <c:v>2.4118139126820096E-2</c:v>
                </c:pt>
                <c:pt idx="607">
                  <c:v>2.5360279292538583E-2</c:v>
                </c:pt>
                <c:pt idx="608">
                  <c:v>2.7879085620267228E-2</c:v>
                </c:pt>
                <c:pt idx="609">
                  <c:v>3.0160193230339492E-2</c:v>
                </c:pt>
                <c:pt idx="610">
                  <c:v>2.3723439827768797E-2</c:v>
                </c:pt>
                <c:pt idx="611">
                  <c:v>1.8062833651121265E-2</c:v>
                </c:pt>
                <c:pt idx="612">
                  <c:v>3.7638913231402754E-2</c:v>
                </c:pt>
                <c:pt idx="613">
                  <c:v>4.6901954290674917E-2</c:v>
                </c:pt>
                <c:pt idx="614">
                  <c:v>3.0212389577309196E-2</c:v>
                </c:pt>
                <c:pt idx="615">
                  <c:v>2.1366188544844681E-2</c:v>
                </c:pt>
                <c:pt idx="616">
                  <c:v>1.3793195026674882E-2</c:v>
                </c:pt>
                <c:pt idx="617">
                  <c:v>2.2501369466242416E-2</c:v>
                </c:pt>
                <c:pt idx="618">
                  <c:v>2.1081303935333005E-2</c:v>
                </c:pt>
                <c:pt idx="619">
                  <c:v>1.3576471312356212E-2</c:v>
                </c:pt>
                <c:pt idx="620">
                  <c:v>1.9817417707505548E-2</c:v>
                </c:pt>
                <c:pt idx="621">
                  <c:v>2.2246132788120355E-2</c:v>
                </c:pt>
                <c:pt idx="622">
                  <c:v>1.8173726645368711E-2</c:v>
                </c:pt>
                <c:pt idx="623">
                  <c:v>1.8644959049119562E-2</c:v>
                </c:pt>
                <c:pt idx="624">
                  <c:v>1.5164949676054897E-2</c:v>
                </c:pt>
                <c:pt idx="625">
                  <c:v>1.8423699184548087E-2</c:v>
                </c:pt>
                <c:pt idx="626">
                  <c:v>2.139558087047673E-2</c:v>
                </c:pt>
                <c:pt idx="627">
                  <c:v>2.2692175944177568E-2</c:v>
                </c:pt>
                <c:pt idx="628">
                  <c:v>2.0013865456455719E-2</c:v>
                </c:pt>
                <c:pt idx="629">
                  <c:v>1.9809426095501161E-2</c:v>
                </c:pt>
                <c:pt idx="630">
                  <c:v>1.7052324036971545E-2</c:v>
                </c:pt>
                <c:pt idx="631">
                  <c:v>2.1295137826748953E-2</c:v>
                </c:pt>
                <c:pt idx="632">
                  <c:v>2.0378688814067066E-2</c:v>
                </c:pt>
                <c:pt idx="633">
                  <c:v>2.6195461834425782E-2</c:v>
                </c:pt>
                <c:pt idx="634">
                  <c:v>2.7609993926901357E-2</c:v>
                </c:pt>
              </c:numCache>
            </c:numRef>
          </c:xVal>
          <c:yVal>
            <c:numRef>
              <c:f>'CCT Data'!$V$16:$V$650</c:f>
              <c:numCache>
                <c:formatCode>General</c:formatCode>
                <c:ptCount val="635"/>
                <c:pt idx="0">
                  <c:v>3.4635337412304686E-2</c:v>
                </c:pt>
                <c:pt idx="1">
                  <c:v>3.4798511658597882E-2</c:v>
                </c:pt>
                <c:pt idx="2">
                  <c:v>2.0587833909048066E-2</c:v>
                </c:pt>
                <c:pt idx="3">
                  <c:v>2.0585644215655164E-2</c:v>
                </c:pt>
                <c:pt idx="4">
                  <c:v>1.3466562540624038E-2</c:v>
                </c:pt>
                <c:pt idx="5">
                  <c:v>1.3474767454395863E-2</c:v>
                </c:pt>
                <c:pt idx="6">
                  <c:v>1.0076953225373827E-2</c:v>
                </c:pt>
                <c:pt idx="7">
                  <c:v>1.0075185901262712E-2</c:v>
                </c:pt>
                <c:pt idx="8">
                  <c:v>1.0072896583834635E-2</c:v>
                </c:pt>
                <c:pt idx="9">
                  <c:v>1.086473585799682E-2</c:v>
                </c:pt>
                <c:pt idx="10">
                  <c:v>1.3368635277352232E-2</c:v>
                </c:pt>
                <c:pt idx="11">
                  <c:v>1.8022282020031196E-2</c:v>
                </c:pt>
                <c:pt idx="12">
                  <c:v>1.7092332841079395E-2</c:v>
                </c:pt>
                <c:pt idx="13">
                  <c:v>4.5112399779591687E-3</c:v>
                </c:pt>
                <c:pt idx="14">
                  <c:v>2.0436200182324425E-2</c:v>
                </c:pt>
                <c:pt idx="15">
                  <c:v>1.3207167862730733E-2</c:v>
                </c:pt>
                <c:pt idx="16">
                  <c:v>1.0973295701321365E-2</c:v>
                </c:pt>
                <c:pt idx="17">
                  <c:v>9.8924734170618665E-3</c:v>
                </c:pt>
                <c:pt idx="18">
                  <c:v>7.8731449155033245E-3</c:v>
                </c:pt>
                <c:pt idx="19">
                  <c:v>5.1926766704828396E-3</c:v>
                </c:pt>
                <c:pt idx="20">
                  <c:v>4.5626203276023184E-3</c:v>
                </c:pt>
                <c:pt idx="21">
                  <c:v>7.4324125460776885E-3</c:v>
                </c:pt>
                <c:pt idx="22">
                  <c:v>3.6163506411690757E-3</c:v>
                </c:pt>
                <c:pt idx="23">
                  <c:v>4.0765768929379139E-3</c:v>
                </c:pt>
                <c:pt idx="24">
                  <c:v>4.2940281256016481E-3</c:v>
                </c:pt>
                <c:pt idx="25">
                  <c:v>1.9128076696682161E-2</c:v>
                </c:pt>
                <c:pt idx="26">
                  <c:v>1.4961139533313503E-2</c:v>
                </c:pt>
                <c:pt idx="27">
                  <c:v>1.3075962254919237E-2</c:v>
                </c:pt>
                <c:pt idx="28">
                  <c:v>1.535217868549159E-2</c:v>
                </c:pt>
                <c:pt idx="29">
                  <c:v>1.5838369878785494E-2</c:v>
                </c:pt>
                <c:pt idx="30">
                  <c:v>5.0998106416065029E-3</c:v>
                </c:pt>
                <c:pt idx="31">
                  <c:v>5.4712282630793828E-3</c:v>
                </c:pt>
                <c:pt idx="32">
                  <c:v>8.1658066601214708E-3</c:v>
                </c:pt>
                <c:pt idx="33">
                  <c:v>7.0449752612422589E-3</c:v>
                </c:pt>
                <c:pt idx="34">
                  <c:v>5.5201871364517685E-3</c:v>
                </c:pt>
                <c:pt idx="35">
                  <c:v>5.7940560413547709E-3</c:v>
                </c:pt>
                <c:pt idx="36">
                  <c:v>5.9762824960387243E-3</c:v>
                </c:pt>
                <c:pt idx="37">
                  <c:v>4.3313930212489108E-3</c:v>
                </c:pt>
                <c:pt idx="38">
                  <c:v>4.7742551070511938E-2</c:v>
                </c:pt>
                <c:pt idx="39">
                  <c:v>6.4686162228600713E-2</c:v>
                </c:pt>
                <c:pt idx="40">
                  <c:v>7.3365146226013409E-2</c:v>
                </c:pt>
                <c:pt idx="41">
                  <c:v>3.1329779514180083E-2</c:v>
                </c:pt>
                <c:pt idx="42">
                  <c:v>2.8520943116505229E-2</c:v>
                </c:pt>
                <c:pt idx="43">
                  <c:v>3.3623235144217098E-2</c:v>
                </c:pt>
                <c:pt idx="44">
                  <c:v>2.1600900587814283E-2</c:v>
                </c:pt>
                <c:pt idx="45">
                  <c:v>1.7206385784490158E-2</c:v>
                </c:pt>
                <c:pt idx="46">
                  <c:v>8.2435513904884575E-3</c:v>
                </c:pt>
                <c:pt idx="47">
                  <c:v>1.5948573725883E-2</c:v>
                </c:pt>
                <c:pt idx="48">
                  <c:v>1.3718592249222995E-2</c:v>
                </c:pt>
                <c:pt idx="49">
                  <c:v>1.0576157607475541E-2</c:v>
                </c:pt>
                <c:pt idx="50">
                  <c:v>7.5927300472280849E-3</c:v>
                </c:pt>
                <c:pt idx="51">
                  <c:v>3.8486135058639036E-3</c:v>
                </c:pt>
                <c:pt idx="52">
                  <c:v>5.0490413621320706E-3</c:v>
                </c:pt>
                <c:pt idx="53">
                  <c:v>6.2381034014192625E-3</c:v>
                </c:pt>
                <c:pt idx="54">
                  <c:v>1.7061668914572926E-2</c:v>
                </c:pt>
                <c:pt idx="55">
                  <c:v>1.096326093500326E-2</c:v>
                </c:pt>
                <c:pt idx="56">
                  <c:v>1.61250101166697E-2</c:v>
                </c:pt>
                <c:pt idx="57">
                  <c:v>2.3552165174943008E-2</c:v>
                </c:pt>
                <c:pt idx="58">
                  <c:v>1.6430562509537568E-2</c:v>
                </c:pt>
                <c:pt idx="59">
                  <c:v>2.5555664002325489E-2</c:v>
                </c:pt>
                <c:pt idx="60">
                  <c:v>4.9496022004180358E-2</c:v>
                </c:pt>
                <c:pt idx="61">
                  <c:v>2.5175937773314824E-2</c:v>
                </c:pt>
                <c:pt idx="62">
                  <c:v>1.6581222773804728E-2</c:v>
                </c:pt>
                <c:pt idx="63">
                  <c:v>7.7685304635189516E-3</c:v>
                </c:pt>
                <c:pt idx="64">
                  <c:v>4.1284065632860249E-3</c:v>
                </c:pt>
                <c:pt idx="65">
                  <c:v>4.1512418449050209E-3</c:v>
                </c:pt>
                <c:pt idx="66">
                  <c:v>4.8543848648700278E-3</c:v>
                </c:pt>
                <c:pt idx="67">
                  <c:v>5.6196901650746251E-3</c:v>
                </c:pt>
                <c:pt idx="68">
                  <c:v>1.4549740387291328E-2</c:v>
                </c:pt>
                <c:pt idx="69">
                  <c:v>3.8999272174638621E-3</c:v>
                </c:pt>
                <c:pt idx="70">
                  <c:v>1.9738483113354304E-3</c:v>
                </c:pt>
                <c:pt idx="71">
                  <c:v>3.0757270999915835E-3</c:v>
                </c:pt>
                <c:pt idx="72">
                  <c:v>3.9797406805200152E-3</c:v>
                </c:pt>
                <c:pt idx="73">
                  <c:v>2.1565072997891239E-3</c:v>
                </c:pt>
                <c:pt idx="74">
                  <c:v>3.8794284363857629E-3</c:v>
                </c:pt>
                <c:pt idx="75">
                  <c:v>3.5851715475154105E-3</c:v>
                </c:pt>
                <c:pt idx="76">
                  <c:v>2.1453236443850685E-3</c:v>
                </c:pt>
                <c:pt idx="77">
                  <c:v>3.3172077143614367E-3</c:v>
                </c:pt>
                <c:pt idx="78">
                  <c:v>4.8148776423323067E-3</c:v>
                </c:pt>
                <c:pt idx="79">
                  <c:v>3.7574686232670061E-3</c:v>
                </c:pt>
                <c:pt idx="80">
                  <c:v>3.958660258732572E-3</c:v>
                </c:pt>
                <c:pt idx="81">
                  <c:v>3.5695002327453861E-3</c:v>
                </c:pt>
                <c:pt idx="82">
                  <c:v>3.2047748952242967E-3</c:v>
                </c:pt>
                <c:pt idx="83">
                  <c:v>5.5239411946973131E-3</c:v>
                </c:pt>
                <c:pt idx="84">
                  <c:v>1.6306512990446013E-3</c:v>
                </c:pt>
                <c:pt idx="85">
                  <c:v>4.0424029998001512E-3</c:v>
                </c:pt>
                <c:pt idx="86">
                  <c:v>6.7633169262829628E-3</c:v>
                </c:pt>
                <c:pt idx="87">
                  <c:v>1.8755322279530768E-3</c:v>
                </c:pt>
                <c:pt idx="88">
                  <c:v>1.7752240899219388E-3</c:v>
                </c:pt>
                <c:pt idx="89">
                  <c:v>3.0091250630504725E-3</c:v>
                </c:pt>
                <c:pt idx="90">
                  <c:v>3.8079133029803769E-3</c:v>
                </c:pt>
                <c:pt idx="91">
                  <c:v>2.0253023155122076E-3</c:v>
                </c:pt>
                <c:pt idx="92">
                  <c:v>2.0020633264218966E-3</c:v>
                </c:pt>
                <c:pt idx="93">
                  <c:v>2.3496040462987274E-3</c:v>
                </c:pt>
                <c:pt idx="94">
                  <c:v>3.6896251099513971E-3</c:v>
                </c:pt>
                <c:pt idx="95">
                  <c:v>2.2444737791994778E-3</c:v>
                </c:pt>
                <c:pt idx="96">
                  <c:v>1.843601698409611E-3</c:v>
                </c:pt>
                <c:pt idx="97">
                  <c:v>2.3059812297846782E-3</c:v>
                </c:pt>
                <c:pt idx="98">
                  <c:v>2.1349425298279293E-3</c:v>
                </c:pt>
                <c:pt idx="99">
                  <c:v>3.5373791238426482E-3</c:v>
                </c:pt>
                <c:pt idx="100">
                  <c:v>5.1044668343557219E-3</c:v>
                </c:pt>
                <c:pt idx="101">
                  <c:v>5.2360356278250498E-3</c:v>
                </c:pt>
                <c:pt idx="102">
                  <c:v>5.0402244121071291E-3</c:v>
                </c:pt>
                <c:pt idx="103">
                  <c:v>3.7637279488084035E-3</c:v>
                </c:pt>
                <c:pt idx="104">
                  <c:v>3.0812994548811297E-3</c:v>
                </c:pt>
                <c:pt idx="105">
                  <c:v>4.9574687763740986E-2</c:v>
                </c:pt>
                <c:pt idx="106">
                  <c:v>3.8768590730235357E-2</c:v>
                </c:pt>
                <c:pt idx="107">
                  <c:v>3.8320235527713971E-2</c:v>
                </c:pt>
                <c:pt idx="108">
                  <c:v>3.3859471074102177E-3</c:v>
                </c:pt>
                <c:pt idx="109">
                  <c:v>4.1006937397078634E-3</c:v>
                </c:pt>
                <c:pt idx="110">
                  <c:v>5.6813567885615973E-3</c:v>
                </c:pt>
                <c:pt idx="111">
                  <c:v>2.4775977952148191E-3</c:v>
                </c:pt>
                <c:pt idx="112">
                  <c:v>2.5332425364472445E-3</c:v>
                </c:pt>
                <c:pt idx="113">
                  <c:v>2.578123515408628E-3</c:v>
                </c:pt>
                <c:pt idx="114">
                  <c:v>6.722935063667855E-2</c:v>
                </c:pt>
                <c:pt idx="115">
                  <c:v>7.1317668978366638E-2</c:v>
                </c:pt>
                <c:pt idx="116">
                  <c:v>6.6021464162514379E-2</c:v>
                </c:pt>
                <c:pt idx="117">
                  <c:v>6.7586567701010361E-2</c:v>
                </c:pt>
                <c:pt idx="118">
                  <c:v>2.8078929459909602E-2</c:v>
                </c:pt>
                <c:pt idx="119">
                  <c:v>2.5461306216172274E-2</c:v>
                </c:pt>
                <c:pt idx="120">
                  <c:v>2.9873347761091091E-2</c:v>
                </c:pt>
                <c:pt idx="121">
                  <c:v>1.9896755444901586E-2</c:v>
                </c:pt>
                <c:pt idx="122">
                  <c:v>1.4875297483044619E-2</c:v>
                </c:pt>
                <c:pt idx="123">
                  <c:v>1.7366468966044032E-2</c:v>
                </c:pt>
                <c:pt idx="124">
                  <c:v>3.7985270116310493E-3</c:v>
                </c:pt>
                <c:pt idx="125">
                  <c:v>8.1360962994946884E-3</c:v>
                </c:pt>
                <c:pt idx="126">
                  <c:v>6.6555066095145667E-3</c:v>
                </c:pt>
                <c:pt idx="127">
                  <c:v>1.0877628878013478E-2</c:v>
                </c:pt>
                <c:pt idx="128">
                  <c:v>9.314704143501773E-3</c:v>
                </c:pt>
                <c:pt idx="129">
                  <c:v>4.333509210142303E-3</c:v>
                </c:pt>
                <c:pt idx="130">
                  <c:v>2.7698337853128718E-3</c:v>
                </c:pt>
                <c:pt idx="131">
                  <c:v>2.2391210629559323E-3</c:v>
                </c:pt>
                <c:pt idx="132">
                  <c:v>1.9173104256608247E-3</c:v>
                </c:pt>
                <c:pt idx="133">
                  <c:v>3.6854804004462956E-2</c:v>
                </c:pt>
                <c:pt idx="134">
                  <c:v>3.0850573907041535E-2</c:v>
                </c:pt>
                <c:pt idx="135">
                  <c:v>9.1541580058465393E-3</c:v>
                </c:pt>
                <c:pt idx="136">
                  <c:v>5.6950285079467589E-3</c:v>
                </c:pt>
                <c:pt idx="137">
                  <c:v>3.7672837214522037E-3</c:v>
                </c:pt>
                <c:pt idx="138">
                  <c:v>3.0460812932317769E-3</c:v>
                </c:pt>
                <c:pt idx="139">
                  <c:v>3.3906548283421513E-3</c:v>
                </c:pt>
                <c:pt idx="140">
                  <c:v>2.4370047432196581E-3</c:v>
                </c:pt>
                <c:pt idx="141">
                  <c:v>4.2542309949773057E-3</c:v>
                </c:pt>
                <c:pt idx="142">
                  <c:v>5.4753608760577405E-3</c:v>
                </c:pt>
                <c:pt idx="143">
                  <c:v>3.4877317505965857E-3</c:v>
                </c:pt>
                <c:pt idx="144">
                  <c:v>2.4338929912132343E-3</c:v>
                </c:pt>
                <c:pt idx="145">
                  <c:v>1.4712973380645639E-3</c:v>
                </c:pt>
                <c:pt idx="146">
                  <c:v>1.9355573266537629E-3</c:v>
                </c:pt>
                <c:pt idx="147">
                  <c:v>1.5988583358659601E-3</c:v>
                </c:pt>
                <c:pt idx="148">
                  <c:v>1.685462542992998E-3</c:v>
                </c:pt>
                <c:pt idx="149">
                  <c:v>1.0701094273188581E-3</c:v>
                </c:pt>
                <c:pt idx="150">
                  <c:v>1.5572105619498984E-2</c:v>
                </c:pt>
                <c:pt idx="151">
                  <c:v>2.1909744931327666E-2</c:v>
                </c:pt>
                <c:pt idx="152">
                  <c:v>1.6097728051147391E-2</c:v>
                </c:pt>
                <c:pt idx="153">
                  <c:v>1.211216193794591E-2</c:v>
                </c:pt>
                <c:pt idx="154">
                  <c:v>1.3171225937183385E-2</c:v>
                </c:pt>
                <c:pt idx="155">
                  <c:v>1.2145748987854251E-2</c:v>
                </c:pt>
                <c:pt idx="156">
                  <c:v>1.0705996855581344E-2</c:v>
                </c:pt>
                <c:pt idx="157">
                  <c:v>9.6818810511756555E-3</c:v>
                </c:pt>
                <c:pt idx="158">
                  <c:v>1.1446409989594173E-2</c:v>
                </c:pt>
                <c:pt idx="159">
                  <c:v>9.2055915444936923E-3</c:v>
                </c:pt>
                <c:pt idx="160">
                  <c:v>7.556675062972292E-3</c:v>
                </c:pt>
                <c:pt idx="161">
                  <c:v>8.0987710256555465E-3</c:v>
                </c:pt>
                <c:pt idx="162">
                  <c:v>8.7789305666400638E-3</c:v>
                </c:pt>
                <c:pt idx="163">
                  <c:v>2.9359112065878983E-2</c:v>
                </c:pt>
                <c:pt idx="164">
                  <c:v>2.3890784982935155E-2</c:v>
                </c:pt>
                <c:pt idx="165">
                  <c:v>1.6260162601626018E-2</c:v>
                </c:pt>
                <c:pt idx="166">
                  <c:v>1.962783583991843E-2</c:v>
                </c:pt>
                <c:pt idx="167">
                  <c:v>2.227090178897408E-2</c:v>
                </c:pt>
                <c:pt idx="168">
                  <c:v>1.4159969383849979E-2</c:v>
                </c:pt>
                <c:pt idx="169">
                  <c:v>1.580135440180587E-2</c:v>
                </c:pt>
                <c:pt idx="170">
                  <c:v>1.3151485630784217E-2</c:v>
                </c:pt>
                <c:pt idx="171">
                  <c:v>1.8518518518518517E-2</c:v>
                </c:pt>
                <c:pt idx="172">
                  <c:v>1.2373453318335208E-2</c:v>
                </c:pt>
                <c:pt idx="173">
                  <c:v>9.1743119266055051E-3</c:v>
                </c:pt>
                <c:pt idx="174">
                  <c:v>8.8781275221953178E-3</c:v>
                </c:pt>
                <c:pt idx="175">
                  <c:v>1.7441860465116279E-2</c:v>
                </c:pt>
                <c:pt idx="176">
                  <c:v>6.7114093959731542E-3</c:v>
                </c:pt>
                <c:pt idx="177">
                  <c:v>7.5833907832635085E-3</c:v>
                </c:pt>
                <c:pt idx="178">
                  <c:v>6.0362173038229381E-3</c:v>
                </c:pt>
                <c:pt idx="179">
                  <c:v>6.8972461360318179E-3</c:v>
                </c:pt>
                <c:pt idx="180">
                  <c:v>7.137968123594407E-3</c:v>
                </c:pt>
                <c:pt idx="181">
                  <c:v>2.8066207463760668E-2</c:v>
                </c:pt>
                <c:pt idx="182">
                  <c:v>2.1671826625386994E-2</c:v>
                </c:pt>
                <c:pt idx="183">
                  <c:v>1.641079936474325E-2</c:v>
                </c:pt>
                <c:pt idx="184">
                  <c:v>1.2048192771084338E-2</c:v>
                </c:pt>
                <c:pt idx="185">
                  <c:v>1.3171225937183385E-2</c:v>
                </c:pt>
                <c:pt idx="186">
                  <c:v>1.0101010101010102E-2</c:v>
                </c:pt>
                <c:pt idx="187">
                  <c:v>7.0493454179254783E-3</c:v>
                </c:pt>
                <c:pt idx="188">
                  <c:v>8.1242957955286726E-3</c:v>
                </c:pt>
                <c:pt idx="189">
                  <c:v>1.4064598809744429E-2</c:v>
                </c:pt>
                <c:pt idx="190">
                  <c:v>1.6874444875794804E-2</c:v>
                </c:pt>
                <c:pt idx="191">
                  <c:v>1.4350338130647606E-2</c:v>
                </c:pt>
                <c:pt idx="192">
                  <c:v>1.7578893770499045E-2</c:v>
                </c:pt>
                <c:pt idx="193">
                  <c:v>1.5715129280466363E-2</c:v>
                </c:pt>
                <c:pt idx="194">
                  <c:v>1.3824278050176655E-2</c:v>
                </c:pt>
                <c:pt idx="195">
                  <c:v>1.6000015391576142E-2</c:v>
                </c:pt>
                <c:pt idx="196">
                  <c:v>1.4064598809744429E-2</c:v>
                </c:pt>
                <c:pt idx="197">
                  <c:v>1.584335506081563E-2</c:v>
                </c:pt>
                <c:pt idx="198">
                  <c:v>5.471068787854568E-3</c:v>
                </c:pt>
                <c:pt idx="199">
                  <c:v>5.0756616324371725E-3</c:v>
                </c:pt>
                <c:pt idx="200">
                  <c:v>6.4820172681008302E-3</c:v>
                </c:pt>
                <c:pt idx="201">
                  <c:v>5.3266488926071139E-3</c:v>
                </c:pt>
                <c:pt idx="202">
                  <c:v>4.9887659691993753E-3</c:v>
                </c:pt>
                <c:pt idx="203">
                  <c:v>5.0338369421897063E-3</c:v>
                </c:pt>
                <c:pt idx="204">
                  <c:v>2.1867974657674226E-2</c:v>
                </c:pt>
                <c:pt idx="205">
                  <c:v>1.3856032443393038E-2</c:v>
                </c:pt>
                <c:pt idx="206">
                  <c:v>2.0199959192001633E-2</c:v>
                </c:pt>
                <c:pt idx="207">
                  <c:v>1.533150573662301E-2</c:v>
                </c:pt>
                <c:pt idx="208">
                  <c:v>1.1660720941376924E-2</c:v>
                </c:pt>
                <c:pt idx="209">
                  <c:v>1.0049997474875005E-2</c:v>
                </c:pt>
                <c:pt idx="210">
                  <c:v>1.3470714919133483E-2</c:v>
                </c:pt>
                <c:pt idx="211">
                  <c:v>9.4412445816756726E-3</c:v>
                </c:pt>
                <c:pt idx="212">
                  <c:v>1.1463250168577209E-2</c:v>
                </c:pt>
                <c:pt idx="213">
                  <c:v>8.8161761480766692E-3</c:v>
                </c:pt>
                <c:pt idx="214">
                  <c:v>9.8537242181284037E-3</c:v>
                </c:pt>
                <c:pt idx="215">
                  <c:v>9.6639261502956871E-3</c:v>
                </c:pt>
                <c:pt idx="216">
                  <c:v>7.1580158987086797E-3</c:v>
                </c:pt>
                <c:pt idx="217">
                  <c:v>1.620854471535603E-2</c:v>
                </c:pt>
                <c:pt idx="218">
                  <c:v>2.3317036117310182E-2</c:v>
                </c:pt>
                <c:pt idx="219">
                  <c:v>1.8306596465613698E-2</c:v>
                </c:pt>
                <c:pt idx="220">
                  <c:v>1.262171495250803E-2</c:v>
                </c:pt>
                <c:pt idx="221">
                  <c:v>1.4582807558444899E-2</c:v>
                </c:pt>
                <c:pt idx="222">
                  <c:v>9.7560975609756097E-3</c:v>
                </c:pt>
                <c:pt idx="223">
                  <c:v>1.0982952329083893E-2</c:v>
                </c:pt>
                <c:pt idx="224">
                  <c:v>7.0014068881018151E-3</c:v>
                </c:pt>
                <c:pt idx="225">
                  <c:v>3.8422328289229512E-3</c:v>
                </c:pt>
                <c:pt idx="226">
                  <c:v>6.3278695283985904E-3</c:v>
                </c:pt>
                <c:pt idx="227">
                  <c:v>5.03819148712637E-2</c:v>
                </c:pt>
                <c:pt idx="228">
                  <c:v>3.1329779514180083E-2</c:v>
                </c:pt>
                <c:pt idx="229">
                  <c:v>5.784337938347564E-2</c:v>
                </c:pt>
                <c:pt idx="230">
                  <c:v>4.3214757087080863E-2</c:v>
                </c:pt>
                <c:pt idx="231">
                  <c:v>2.6578968602294081E-2</c:v>
                </c:pt>
                <c:pt idx="232">
                  <c:v>2.4058744046283803E-2</c:v>
                </c:pt>
                <c:pt idx="233">
                  <c:v>1.7206385784490158E-2</c:v>
                </c:pt>
                <c:pt idx="234">
                  <c:v>2.1600900587814283E-2</c:v>
                </c:pt>
                <c:pt idx="235">
                  <c:v>1.1765111750099333E-2</c:v>
                </c:pt>
                <c:pt idx="236">
                  <c:v>9.9085980760757145E-3</c:v>
                </c:pt>
                <c:pt idx="237">
                  <c:v>8.7979565769992722E-3</c:v>
                </c:pt>
                <c:pt idx="238">
                  <c:v>1.2892375857525172E-2</c:v>
                </c:pt>
                <c:pt idx="239">
                  <c:v>6.247019698232114E-3</c:v>
                </c:pt>
                <c:pt idx="240">
                  <c:v>4.9461897091883124E-3</c:v>
                </c:pt>
                <c:pt idx="241">
                  <c:v>4.3033400233224908E-3</c:v>
                </c:pt>
                <c:pt idx="242">
                  <c:v>5.7460290700541003E-3</c:v>
                </c:pt>
                <c:pt idx="243">
                  <c:v>4.2097049346923897E-2</c:v>
                </c:pt>
                <c:pt idx="244">
                  <c:v>2.9038924415358915E-2</c:v>
                </c:pt>
                <c:pt idx="245">
                  <c:v>2.4959150802029588E-2</c:v>
                </c:pt>
                <c:pt idx="246">
                  <c:v>1.7197558128826958E-2</c:v>
                </c:pt>
                <c:pt idx="247">
                  <c:v>2.124010144232277E-2</c:v>
                </c:pt>
                <c:pt idx="248">
                  <c:v>1.4666801934636965E-2</c:v>
                </c:pt>
                <c:pt idx="249">
                  <c:v>1.3114010868933327E-2</c:v>
                </c:pt>
                <c:pt idx="250">
                  <c:v>9.0574404052655866E-3</c:v>
                </c:pt>
                <c:pt idx="251">
                  <c:v>8.1811259798946576E-3</c:v>
                </c:pt>
                <c:pt idx="252">
                  <c:v>5.4395368881854375E-3</c:v>
                </c:pt>
                <c:pt idx="253">
                  <c:v>3.374022045844996E-2</c:v>
                </c:pt>
                <c:pt idx="254">
                  <c:v>2.7383772368161596E-2</c:v>
                </c:pt>
                <c:pt idx="255">
                  <c:v>3.4155336513566191E-2</c:v>
                </c:pt>
                <c:pt idx="256">
                  <c:v>3.1341984453016357E-2</c:v>
                </c:pt>
                <c:pt idx="257">
                  <c:v>3.1060980129456971E-2</c:v>
                </c:pt>
                <c:pt idx="258">
                  <c:v>3.826454631577577E-2</c:v>
                </c:pt>
                <c:pt idx="259">
                  <c:v>2.0775576085418909E-2</c:v>
                </c:pt>
                <c:pt idx="260">
                  <c:v>1.9241811924530748E-2</c:v>
                </c:pt>
                <c:pt idx="261">
                  <c:v>1.0334731637661387E-2</c:v>
                </c:pt>
                <c:pt idx="262">
                  <c:v>2.1961474353398531E-2</c:v>
                </c:pt>
                <c:pt idx="263">
                  <c:v>1.9038343707038705E-2</c:v>
                </c:pt>
                <c:pt idx="264">
                  <c:v>3.0635185789814692E-2</c:v>
                </c:pt>
                <c:pt idx="265">
                  <c:v>9.1524078786898756E-3</c:v>
                </c:pt>
                <c:pt idx="266">
                  <c:v>1.5465376435250359E-2</c:v>
                </c:pt>
                <c:pt idx="267">
                  <c:v>1.3697230678254384E-2</c:v>
                </c:pt>
                <c:pt idx="268">
                  <c:v>1.0845344323102487E-2</c:v>
                </c:pt>
                <c:pt idx="269">
                  <c:v>1.3679917830662237E-2</c:v>
                </c:pt>
                <c:pt idx="270">
                  <c:v>7.3444873442472108E-3</c:v>
                </c:pt>
                <c:pt idx="271">
                  <c:v>8.3014976406561494E-3</c:v>
                </c:pt>
                <c:pt idx="272">
                  <c:v>2.1990803669557628E-2</c:v>
                </c:pt>
                <c:pt idx="273">
                  <c:v>1.1904148498156308E-2</c:v>
                </c:pt>
                <c:pt idx="274">
                  <c:v>2.471690071455819E-2</c:v>
                </c:pt>
                <c:pt idx="275">
                  <c:v>2.9986959676093591E-2</c:v>
                </c:pt>
                <c:pt idx="276">
                  <c:v>2.5270235370870971E-2</c:v>
                </c:pt>
                <c:pt idx="277">
                  <c:v>2.5250285267644574E-2</c:v>
                </c:pt>
                <c:pt idx="278">
                  <c:v>2.4976521620443604E-2</c:v>
                </c:pt>
                <c:pt idx="279">
                  <c:v>1.6908602483808773E-2</c:v>
                </c:pt>
                <c:pt idx="280">
                  <c:v>1.5007429059958321E-2</c:v>
                </c:pt>
                <c:pt idx="281">
                  <c:v>1.5156794144205968E-2</c:v>
                </c:pt>
                <c:pt idx="282">
                  <c:v>1.4668956236453187E-2</c:v>
                </c:pt>
                <c:pt idx="283">
                  <c:v>1.4691305974142867E-2</c:v>
                </c:pt>
                <c:pt idx="284">
                  <c:v>1.1855791531592641E-2</c:v>
                </c:pt>
                <c:pt idx="285">
                  <c:v>1.1218738931756064E-2</c:v>
                </c:pt>
                <c:pt idx="286">
                  <c:v>9.5233639649490512E-3</c:v>
                </c:pt>
                <c:pt idx="287">
                  <c:v>2.8977819265124546E-2</c:v>
                </c:pt>
                <c:pt idx="288">
                  <c:v>2.7402204288717043E-2</c:v>
                </c:pt>
                <c:pt idx="289">
                  <c:v>2.0870025011884116E-2</c:v>
                </c:pt>
                <c:pt idx="290">
                  <c:v>3.3884515233598943E-2</c:v>
                </c:pt>
                <c:pt idx="291">
                  <c:v>3.8543386208326286E-2</c:v>
                </c:pt>
                <c:pt idx="292">
                  <c:v>2.6131255320839826E-2</c:v>
                </c:pt>
                <c:pt idx="293">
                  <c:v>2.5486602949063741E-2</c:v>
                </c:pt>
                <c:pt idx="294">
                  <c:v>9.4778494431358822E-3</c:v>
                </c:pt>
                <c:pt idx="295">
                  <c:v>3.04168413222114E-2</c:v>
                </c:pt>
                <c:pt idx="296">
                  <c:v>3.6757775683317624E-2</c:v>
                </c:pt>
                <c:pt idx="297">
                  <c:v>2.044364857031063E-2</c:v>
                </c:pt>
                <c:pt idx="298">
                  <c:v>3.8765711450781032E-2</c:v>
                </c:pt>
                <c:pt idx="299">
                  <c:v>2.3269491554005713E-2</c:v>
                </c:pt>
                <c:pt idx="300">
                  <c:v>1.6335856580164964E-2</c:v>
                </c:pt>
                <c:pt idx="301">
                  <c:v>1.377918107247908E-2</c:v>
                </c:pt>
                <c:pt idx="302">
                  <c:v>2.0284049701931237E-2</c:v>
                </c:pt>
                <c:pt idx="303">
                  <c:v>3.0934702855734054E-2</c:v>
                </c:pt>
                <c:pt idx="304">
                  <c:v>4.3045217946428335E-2</c:v>
                </c:pt>
                <c:pt idx="305">
                  <c:v>1.5235609816324788E-2</c:v>
                </c:pt>
                <c:pt idx="306">
                  <c:v>1.2908158096369948E-2</c:v>
                </c:pt>
                <c:pt idx="307">
                  <c:v>2.1893609655280741E-2</c:v>
                </c:pt>
                <c:pt idx="308">
                  <c:v>3.3240240611733807E-2</c:v>
                </c:pt>
                <c:pt idx="309">
                  <c:v>8.0840284122396088E-3</c:v>
                </c:pt>
                <c:pt idx="310">
                  <c:v>1.0595964786743515E-2</c:v>
                </c:pt>
                <c:pt idx="311">
                  <c:v>1.3220362258446831E-2</c:v>
                </c:pt>
                <c:pt idx="312">
                  <c:v>1.3688530072671555E-2</c:v>
                </c:pt>
                <c:pt idx="313">
                  <c:v>7.8901122346190858E-3</c:v>
                </c:pt>
                <c:pt idx="314">
                  <c:v>9.7908399526828709E-3</c:v>
                </c:pt>
                <c:pt idx="315">
                  <c:v>1.9634382897569042E-2</c:v>
                </c:pt>
                <c:pt idx="316">
                  <c:v>1.1837535244623918E-2</c:v>
                </c:pt>
                <c:pt idx="317">
                  <c:v>1.376292981675847E-2</c:v>
                </c:pt>
                <c:pt idx="318">
                  <c:v>8.9587332082578831E-3</c:v>
                </c:pt>
                <c:pt idx="319">
                  <c:v>1.7796498517826838E-2</c:v>
                </c:pt>
                <c:pt idx="320">
                  <c:v>2.7544993231103633E-2</c:v>
                </c:pt>
                <c:pt idx="321">
                  <c:v>1.4773103884760079E-2</c:v>
                </c:pt>
                <c:pt idx="322">
                  <c:v>3.0009668953569411E-2</c:v>
                </c:pt>
                <c:pt idx="323">
                  <c:v>1.9136909878484491E-2</c:v>
                </c:pt>
                <c:pt idx="324">
                  <c:v>1.2095294003313477E-2</c:v>
                </c:pt>
                <c:pt idx="325">
                  <c:v>1.1824594997310037E-2</c:v>
                </c:pt>
                <c:pt idx="326">
                  <c:v>2.0653446793065675E-2</c:v>
                </c:pt>
                <c:pt idx="327">
                  <c:v>1.0002007569920618E-2</c:v>
                </c:pt>
                <c:pt idx="328">
                  <c:v>2.2985902169747951E-2</c:v>
                </c:pt>
                <c:pt idx="329">
                  <c:v>9.0176985482498286E-3</c:v>
                </c:pt>
                <c:pt idx="330">
                  <c:v>7.071199835824854E-3</c:v>
                </c:pt>
                <c:pt idx="331">
                  <c:v>9.7822273428686893E-3</c:v>
                </c:pt>
                <c:pt idx="332">
                  <c:v>5.0948598985013221E-3</c:v>
                </c:pt>
                <c:pt idx="333">
                  <c:v>3.7687159072339895E-3</c:v>
                </c:pt>
                <c:pt idx="334">
                  <c:v>8.1408452333995573E-3</c:v>
                </c:pt>
                <c:pt idx="335">
                  <c:v>6.4991470831615552E-3</c:v>
                </c:pt>
                <c:pt idx="336">
                  <c:v>4.3150509976306612E-3</c:v>
                </c:pt>
                <c:pt idx="337">
                  <c:v>7.0544055111430243E-3</c:v>
                </c:pt>
                <c:pt idx="338">
                  <c:v>5.6135584432687033E-3</c:v>
                </c:pt>
                <c:pt idx="339">
                  <c:v>4.9315470541851673E-3</c:v>
                </c:pt>
                <c:pt idx="340">
                  <c:v>1.162602189904117E-2</c:v>
                </c:pt>
                <c:pt idx="341">
                  <c:v>9.7931162197307797E-3</c:v>
                </c:pt>
                <c:pt idx="342">
                  <c:v>5.5664043726732981E-3</c:v>
                </c:pt>
                <c:pt idx="343">
                  <c:v>5.9382565353255836E-3</c:v>
                </c:pt>
                <c:pt idx="344">
                  <c:v>4.706774032477214E-3</c:v>
                </c:pt>
                <c:pt idx="345">
                  <c:v>1.003945266444242E-2</c:v>
                </c:pt>
                <c:pt idx="346">
                  <c:v>1.1428620740201302E-2</c:v>
                </c:pt>
                <c:pt idx="347">
                  <c:v>9.0953164315446533E-3</c:v>
                </c:pt>
                <c:pt idx="348">
                  <c:v>1.3478364595833663E-2</c:v>
                </c:pt>
                <c:pt idx="349">
                  <c:v>4.5814284807640963E-3</c:v>
                </c:pt>
                <c:pt idx="350">
                  <c:v>7.2251878157726969E-3</c:v>
                </c:pt>
                <c:pt idx="351">
                  <c:v>1.3403546644088092E-2</c:v>
                </c:pt>
                <c:pt idx="352">
                  <c:v>1.0766910749136984E-2</c:v>
                </c:pt>
                <c:pt idx="353">
                  <c:v>5.8233924747878784E-3</c:v>
                </c:pt>
                <c:pt idx="354">
                  <c:v>1.6910607107355695E-2</c:v>
                </c:pt>
                <c:pt idx="355">
                  <c:v>6.438989511451134E-3</c:v>
                </c:pt>
                <c:pt idx="356">
                  <c:v>5.5310317276230187E-3</c:v>
                </c:pt>
                <c:pt idx="357">
                  <c:v>7.6381749451367338E-3</c:v>
                </c:pt>
                <c:pt idx="358">
                  <c:v>7.7269734815659675E-3</c:v>
                </c:pt>
                <c:pt idx="359">
                  <c:v>1.2041547635174288E-2</c:v>
                </c:pt>
                <c:pt idx="360">
                  <c:v>1.4395191420227596E-2</c:v>
                </c:pt>
                <c:pt idx="361">
                  <c:v>7.5089753255770863E-3</c:v>
                </c:pt>
                <c:pt idx="362">
                  <c:v>4.8365255696942479E-3</c:v>
                </c:pt>
                <c:pt idx="363">
                  <c:v>7.0464301126679394E-3</c:v>
                </c:pt>
                <c:pt idx="364">
                  <c:v>5.9480924956038439E-3</c:v>
                </c:pt>
                <c:pt idx="365">
                  <c:v>8.4079997801985405E-3</c:v>
                </c:pt>
                <c:pt idx="366">
                  <c:v>5.2624751417790789E-3</c:v>
                </c:pt>
                <c:pt idx="367">
                  <c:v>3.1260589356765086E-3</c:v>
                </c:pt>
                <c:pt idx="368">
                  <c:v>3.5742725362566978E-3</c:v>
                </c:pt>
                <c:pt idx="369">
                  <c:v>4.1770995138781034E-3</c:v>
                </c:pt>
                <c:pt idx="370">
                  <c:v>2.6824058038358556E-3</c:v>
                </c:pt>
                <c:pt idx="371">
                  <c:v>3.3976583323887671E-3</c:v>
                </c:pt>
                <c:pt idx="372">
                  <c:v>7.3844544928544685E-3</c:v>
                </c:pt>
                <c:pt idx="373">
                  <c:v>7.1056631954903729E-3</c:v>
                </c:pt>
                <c:pt idx="374">
                  <c:v>5.5832709790248573E-3</c:v>
                </c:pt>
                <c:pt idx="375">
                  <c:v>4.1249739955346145E-3</c:v>
                </c:pt>
                <c:pt idx="376">
                  <c:v>4.0927232277777701E-3</c:v>
                </c:pt>
                <c:pt idx="377">
                  <c:v>2.5360696832506342E-3</c:v>
                </c:pt>
                <c:pt idx="378">
                  <c:v>7.9146990808997668E-3</c:v>
                </c:pt>
                <c:pt idx="379">
                  <c:v>4.4267309988676442E-3</c:v>
                </c:pt>
                <c:pt idx="380">
                  <c:v>6.7662550466711623E-3</c:v>
                </c:pt>
                <c:pt idx="381">
                  <c:v>8.3583886663074532E-3</c:v>
                </c:pt>
                <c:pt idx="382">
                  <c:v>5.3511865453029009E-3</c:v>
                </c:pt>
                <c:pt idx="383">
                  <c:v>6.1521081211577096E-3</c:v>
                </c:pt>
                <c:pt idx="384">
                  <c:v>4.124538842293881E-3</c:v>
                </c:pt>
                <c:pt idx="385">
                  <c:v>5.7146961558629762E-3</c:v>
                </c:pt>
                <c:pt idx="386">
                  <c:v>3.4331858456920395E-3</c:v>
                </c:pt>
                <c:pt idx="387">
                  <c:v>5.0104082041963474E-3</c:v>
                </c:pt>
                <c:pt idx="388">
                  <c:v>6.1417908189941748E-3</c:v>
                </c:pt>
                <c:pt idx="389">
                  <c:v>5.5510975097647934E-3</c:v>
                </c:pt>
                <c:pt idx="390">
                  <c:v>4.8685921317405123E-3</c:v>
                </c:pt>
                <c:pt idx="391">
                  <c:v>4.9501963029076074E-3</c:v>
                </c:pt>
                <c:pt idx="392">
                  <c:v>8.5548278968666045E-3</c:v>
                </c:pt>
                <c:pt idx="393">
                  <c:v>6.5816399571673274E-3</c:v>
                </c:pt>
                <c:pt idx="394">
                  <c:v>9.5664483491985624E-3</c:v>
                </c:pt>
                <c:pt idx="395">
                  <c:v>4.5606303551206503E-3</c:v>
                </c:pt>
                <c:pt idx="396">
                  <c:v>3.8502685604453238E-3</c:v>
                </c:pt>
                <c:pt idx="397">
                  <c:v>3.8305201287951625E-3</c:v>
                </c:pt>
                <c:pt idx="398">
                  <c:v>3.1585995100603063E-3</c:v>
                </c:pt>
                <c:pt idx="399">
                  <c:v>4.5880932237454836E-3</c:v>
                </c:pt>
                <c:pt idx="400">
                  <c:v>5.626879847474296E-3</c:v>
                </c:pt>
                <c:pt idx="401">
                  <c:v>5.8587455861021948E-3</c:v>
                </c:pt>
                <c:pt idx="402">
                  <c:v>6.2609625325371282E-3</c:v>
                </c:pt>
                <c:pt idx="403">
                  <c:v>6.3619532134803853E-3</c:v>
                </c:pt>
                <c:pt idx="404">
                  <c:v>5.0971853880335989E-3</c:v>
                </c:pt>
                <c:pt idx="405">
                  <c:v>6.8215191320285763E-3</c:v>
                </c:pt>
                <c:pt idx="406">
                  <c:v>7.6694926091202065E-3</c:v>
                </c:pt>
                <c:pt idx="407">
                  <c:v>5.033844996672805E-3</c:v>
                </c:pt>
                <c:pt idx="408">
                  <c:v>6.1203889691938702E-3</c:v>
                </c:pt>
                <c:pt idx="409">
                  <c:v>8.4028369262774648E-3</c:v>
                </c:pt>
                <c:pt idx="410">
                  <c:v>7.3034582709553654E-3</c:v>
                </c:pt>
                <c:pt idx="411">
                  <c:v>2.7253668763102725E-2</c:v>
                </c:pt>
                <c:pt idx="412">
                  <c:v>3.7398985153166697E-2</c:v>
                </c:pt>
                <c:pt idx="413">
                  <c:v>2.1598272138228944E-2</c:v>
                </c:pt>
                <c:pt idx="414">
                  <c:v>1.4204545454545454E-2</c:v>
                </c:pt>
                <c:pt idx="415">
                  <c:v>1.7636684303350969E-2</c:v>
                </c:pt>
                <c:pt idx="416">
                  <c:v>1.4084507042253521E-2</c:v>
                </c:pt>
                <c:pt idx="417">
                  <c:v>1.7393584476881392E-2</c:v>
                </c:pt>
                <c:pt idx="418">
                  <c:v>6.000705965407695E-3</c:v>
                </c:pt>
                <c:pt idx="419">
                  <c:v>6.320485809889702E-3</c:v>
                </c:pt>
                <c:pt idx="420">
                  <c:v>8.9928057553956831E-3</c:v>
                </c:pt>
                <c:pt idx="421">
                  <c:v>1.0458482991759983E-2</c:v>
                </c:pt>
                <c:pt idx="422">
                  <c:v>1.1597938144329896E-2</c:v>
                </c:pt>
                <c:pt idx="423">
                  <c:v>1.2696363245104368E-2</c:v>
                </c:pt>
                <c:pt idx="424">
                  <c:v>9.4966761633428296E-3</c:v>
                </c:pt>
                <c:pt idx="425">
                  <c:v>6.0938452163315053E-3</c:v>
                </c:pt>
                <c:pt idx="426">
                  <c:v>7.0972320794889989E-3</c:v>
                </c:pt>
                <c:pt idx="427">
                  <c:v>3.4649093009035937E-3</c:v>
                </c:pt>
                <c:pt idx="428">
                  <c:v>4.8379293662312532E-3</c:v>
                </c:pt>
                <c:pt idx="429">
                  <c:v>1.604878556352797E-2</c:v>
                </c:pt>
                <c:pt idx="430">
                  <c:v>1.2236870993283943E-2</c:v>
                </c:pt>
                <c:pt idx="431">
                  <c:v>8.0387984214534951E-3</c:v>
                </c:pt>
                <c:pt idx="432">
                  <c:v>5.7496351771977828E-3</c:v>
                </c:pt>
                <c:pt idx="433">
                  <c:v>8.2016103139049296E-3</c:v>
                </c:pt>
                <c:pt idx="434">
                  <c:v>6.4846200873175707E-3</c:v>
                </c:pt>
                <c:pt idx="435">
                  <c:v>5.1981080130501286E-3</c:v>
                </c:pt>
                <c:pt idx="436">
                  <c:v>7.4947782282835732E-3</c:v>
                </c:pt>
                <c:pt idx="437">
                  <c:v>6.9803596784626248E-3</c:v>
                </c:pt>
                <c:pt idx="438">
                  <c:v>5.7945873250398183E-3</c:v>
                </c:pt>
                <c:pt idx="439">
                  <c:v>6.8216685499571722E-3</c:v>
                </c:pt>
                <c:pt idx="440">
                  <c:v>6.495611352534029E-3</c:v>
                </c:pt>
                <c:pt idx="441">
                  <c:v>5.1823479832791468E-3</c:v>
                </c:pt>
                <c:pt idx="442">
                  <c:v>4.3690682933513339E-3</c:v>
                </c:pt>
                <c:pt idx="443">
                  <c:v>4.190358406031487E-3</c:v>
                </c:pt>
                <c:pt idx="444">
                  <c:v>3.9507585360393097E-3</c:v>
                </c:pt>
                <c:pt idx="445">
                  <c:v>3.5982028964908087E-3</c:v>
                </c:pt>
                <c:pt idx="446">
                  <c:v>4.3573481467345963E-3</c:v>
                </c:pt>
                <c:pt idx="447">
                  <c:v>3.2365955535516395E-3</c:v>
                </c:pt>
                <c:pt idx="448">
                  <c:v>4.387114463249085E-3</c:v>
                </c:pt>
                <c:pt idx="449">
                  <c:v>3.8100279106177614E-3</c:v>
                </c:pt>
                <c:pt idx="450">
                  <c:v>3.8100279106177614E-3</c:v>
                </c:pt>
                <c:pt idx="451">
                  <c:v>2.9615752173871904E-3</c:v>
                </c:pt>
                <c:pt idx="452">
                  <c:v>3.1645806987430337E-2</c:v>
                </c:pt>
                <c:pt idx="453">
                  <c:v>2.7041420093079065E-2</c:v>
                </c:pt>
                <c:pt idx="454">
                  <c:v>4.1688690944723633E-2</c:v>
                </c:pt>
                <c:pt idx="455">
                  <c:v>9.1648386620317608E-3</c:v>
                </c:pt>
                <c:pt idx="456">
                  <c:v>6.554401411549852E-3</c:v>
                </c:pt>
                <c:pt idx="457">
                  <c:v>9.7626810993865446E-3</c:v>
                </c:pt>
                <c:pt idx="458">
                  <c:v>5.8200428002411052E-3</c:v>
                </c:pt>
                <c:pt idx="459">
                  <c:v>1.0343458920384917E-2</c:v>
                </c:pt>
                <c:pt idx="460">
                  <c:v>8.657898804852477E-3</c:v>
                </c:pt>
                <c:pt idx="461">
                  <c:v>6.1549689490579002E-3</c:v>
                </c:pt>
                <c:pt idx="462">
                  <c:v>5.4288830140422559E-3</c:v>
                </c:pt>
                <c:pt idx="463">
                  <c:v>7.7944646855630578E-3</c:v>
                </c:pt>
                <c:pt idx="464">
                  <c:v>3.4570111990161337E-3</c:v>
                </c:pt>
                <c:pt idx="465">
                  <c:v>2.0758791801694558E-3</c:v>
                </c:pt>
                <c:pt idx="466">
                  <c:v>2.266953322132309E-3</c:v>
                </c:pt>
                <c:pt idx="467">
                  <c:v>3.5206916890275896E-3</c:v>
                </c:pt>
                <c:pt idx="468">
                  <c:v>3.4544506813119994E-3</c:v>
                </c:pt>
                <c:pt idx="469">
                  <c:v>2.7775713613688163E-3</c:v>
                </c:pt>
                <c:pt idx="470">
                  <c:v>3.7284843482329588E-3</c:v>
                </c:pt>
                <c:pt idx="471">
                  <c:v>2.6669987563075551E-3</c:v>
                </c:pt>
                <c:pt idx="472">
                  <c:v>2.4846195151732491E-3</c:v>
                </c:pt>
                <c:pt idx="473">
                  <c:v>2.0026855937080375E-2</c:v>
                </c:pt>
                <c:pt idx="474">
                  <c:v>2.2331961591220851E-2</c:v>
                </c:pt>
                <c:pt idx="475">
                  <c:v>2.1800602896845819E-2</c:v>
                </c:pt>
                <c:pt idx="476">
                  <c:v>1.2394756743130829E-2</c:v>
                </c:pt>
                <c:pt idx="477">
                  <c:v>1.2902239881238266E-2</c:v>
                </c:pt>
                <c:pt idx="478">
                  <c:v>2.1163262123811012E-2</c:v>
                </c:pt>
                <c:pt idx="479">
                  <c:v>5.8664011168990705E-3</c:v>
                </c:pt>
                <c:pt idx="480">
                  <c:v>2.5084703401692457E-2</c:v>
                </c:pt>
                <c:pt idx="481">
                  <c:v>6.2239270653477605E-2</c:v>
                </c:pt>
                <c:pt idx="482">
                  <c:v>3.4587624323108974E-2</c:v>
                </c:pt>
                <c:pt idx="483">
                  <c:v>8.5119810805256851E-3</c:v>
                </c:pt>
                <c:pt idx="484">
                  <c:v>9.0063632150346046E-3</c:v>
                </c:pt>
                <c:pt idx="485">
                  <c:v>3.925047806938535E-2</c:v>
                </c:pt>
                <c:pt idx="486">
                  <c:v>2.0735807951894829E-2</c:v>
                </c:pt>
                <c:pt idx="487">
                  <c:v>1.979441814813165E-2</c:v>
                </c:pt>
                <c:pt idx="488">
                  <c:v>7.0387467123637177E-3</c:v>
                </c:pt>
                <c:pt idx="489">
                  <c:v>1.71583961407401E-2</c:v>
                </c:pt>
                <c:pt idx="490">
                  <c:v>1.0005002771748907E-2</c:v>
                </c:pt>
                <c:pt idx="491">
                  <c:v>1.2126732587011722E-2</c:v>
                </c:pt>
                <c:pt idx="492">
                  <c:v>1.3213715240680338E-2</c:v>
                </c:pt>
                <c:pt idx="493">
                  <c:v>1.2775324297435407E-2</c:v>
                </c:pt>
                <c:pt idx="494">
                  <c:v>8.5324956029873902E-3</c:v>
                </c:pt>
                <c:pt idx="495">
                  <c:v>1.4670132351273757E-2</c:v>
                </c:pt>
                <c:pt idx="496">
                  <c:v>3.9188096237455922E-2</c:v>
                </c:pt>
                <c:pt idx="497">
                  <c:v>1.4502896242183653E-2</c:v>
                </c:pt>
                <c:pt idx="498">
                  <c:v>8.6841821527446385E-3</c:v>
                </c:pt>
                <c:pt idx="499">
                  <c:v>2.1241600614287263E-2</c:v>
                </c:pt>
                <c:pt idx="500">
                  <c:v>1.9787526409778603E-2</c:v>
                </c:pt>
                <c:pt idx="501">
                  <c:v>2.471463727395545E-2</c:v>
                </c:pt>
                <c:pt idx="502">
                  <c:v>3.4337918800355659E-2</c:v>
                </c:pt>
                <c:pt idx="503">
                  <c:v>5.1626643154685153E-2</c:v>
                </c:pt>
                <c:pt idx="504">
                  <c:v>5.0172509403777571E-2</c:v>
                </c:pt>
                <c:pt idx="505">
                  <c:v>3.5602479006626365E-2</c:v>
                </c:pt>
                <c:pt idx="506">
                  <c:v>3.7017549301432591E-2</c:v>
                </c:pt>
                <c:pt idx="507">
                  <c:v>2.4069673912298528E-2</c:v>
                </c:pt>
                <c:pt idx="508">
                  <c:v>9.1356565370744377E-3</c:v>
                </c:pt>
                <c:pt idx="509">
                  <c:v>1.0225891710045133E-2</c:v>
                </c:pt>
                <c:pt idx="510">
                  <c:v>9.3655220161801295E-3</c:v>
                </c:pt>
                <c:pt idx="511">
                  <c:v>8.880725747328122E-3</c:v>
                </c:pt>
                <c:pt idx="512">
                  <c:v>8.8420452606317815E-3</c:v>
                </c:pt>
                <c:pt idx="513">
                  <c:v>9.1605927765981456E-3</c:v>
                </c:pt>
                <c:pt idx="514">
                  <c:v>1.3781469832330688E-2</c:v>
                </c:pt>
                <c:pt idx="515">
                  <c:v>2.9626378839995256E-2</c:v>
                </c:pt>
                <c:pt idx="516">
                  <c:v>1.3126018690702675E-2</c:v>
                </c:pt>
                <c:pt idx="517">
                  <c:v>9.8814635376531981E-3</c:v>
                </c:pt>
                <c:pt idx="518">
                  <c:v>3.952332886235501E-2</c:v>
                </c:pt>
                <c:pt idx="519">
                  <c:v>8.7814014922735512E-3</c:v>
                </c:pt>
                <c:pt idx="520">
                  <c:v>1.2342141427029689E-2</c:v>
                </c:pt>
                <c:pt idx="521">
                  <c:v>5.4981201182742231E-2</c:v>
                </c:pt>
                <c:pt idx="522">
                  <c:v>3.1788670090155284E-2</c:v>
                </c:pt>
                <c:pt idx="523">
                  <c:v>2.6517271675845271E-2</c:v>
                </c:pt>
                <c:pt idx="524">
                  <c:v>1.3007181458719753E-2</c:v>
                </c:pt>
                <c:pt idx="525">
                  <c:v>8.7972991617458127E-3</c:v>
                </c:pt>
                <c:pt idx="526">
                  <c:v>1.3546246937978788E-2</c:v>
                </c:pt>
                <c:pt idx="527">
                  <c:v>1.9016030484278485E-2</c:v>
                </c:pt>
                <c:pt idx="528">
                  <c:v>1.1944938635903967E-2</c:v>
                </c:pt>
                <c:pt idx="529">
                  <c:v>1.7554484810192259E-2</c:v>
                </c:pt>
                <c:pt idx="530">
                  <c:v>9.2253450687724031E-2</c:v>
                </c:pt>
                <c:pt idx="531">
                  <c:v>2.0793796003782002E-2</c:v>
                </c:pt>
                <c:pt idx="532">
                  <c:v>1.6712687193970763E-2</c:v>
                </c:pt>
                <c:pt idx="533">
                  <c:v>1.8408105646353107E-2</c:v>
                </c:pt>
                <c:pt idx="534">
                  <c:v>1.4361658649280924E-2</c:v>
                </c:pt>
                <c:pt idx="535">
                  <c:v>3.6912064800980429E-2</c:v>
                </c:pt>
                <c:pt idx="536">
                  <c:v>3.5296653941738684E-2</c:v>
                </c:pt>
                <c:pt idx="537">
                  <c:v>2.1369296210344405E-2</c:v>
                </c:pt>
                <c:pt idx="538">
                  <c:v>1.4298737923535842E-2</c:v>
                </c:pt>
                <c:pt idx="539">
                  <c:v>7.6635537308534771E-2</c:v>
                </c:pt>
                <c:pt idx="540">
                  <c:v>1.9679549727352242E-2</c:v>
                </c:pt>
                <c:pt idx="541">
                  <c:v>4.5545961106696335E-2</c:v>
                </c:pt>
                <c:pt idx="542">
                  <c:v>4.906709436668396E-2</c:v>
                </c:pt>
                <c:pt idx="543">
                  <c:v>2.1604550850847361E-2</c:v>
                </c:pt>
                <c:pt idx="544">
                  <c:v>4.0176624530395513E-2</c:v>
                </c:pt>
                <c:pt idx="545">
                  <c:v>2.6205822413583379E-2</c:v>
                </c:pt>
                <c:pt idx="546">
                  <c:v>1.5693635663473933E-2</c:v>
                </c:pt>
                <c:pt idx="547">
                  <c:v>1.9312867403543335E-2</c:v>
                </c:pt>
                <c:pt idx="548">
                  <c:v>7.3749590998126488E-2</c:v>
                </c:pt>
                <c:pt idx="549">
                  <c:v>1.8053258425898399E-2</c:v>
                </c:pt>
                <c:pt idx="550">
                  <c:v>4.5271739130434786E-2</c:v>
                </c:pt>
                <c:pt idx="551">
                  <c:v>3.935582769235272E-2</c:v>
                </c:pt>
                <c:pt idx="552">
                  <c:v>1.4951096400151149E-2</c:v>
                </c:pt>
                <c:pt idx="553">
                  <c:v>2.5576420766756622E-2</c:v>
                </c:pt>
                <c:pt idx="554">
                  <c:v>8.617256610515095E-2</c:v>
                </c:pt>
                <c:pt idx="555">
                  <c:v>5.9098195317034453E-2</c:v>
                </c:pt>
                <c:pt idx="556">
                  <c:v>2.4686033529336425E-2</c:v>
                </c:pt>
                <c:pt idx="557">
                  <c:v>1.8363839513863178E-2</c:v>
                </c:pt>
                <c:pt idx="558">
                  <c:v>1.5672854645512282E-2</c:v>
                </c:pt>
                <c:pt idx="559">
                  <c:v>1.3834823594625772E-2</c:v>
                </c:pt>
                <c:pt idx="560">
                  <c:v>1.5936477796792317E-2</c:v>
                </c:pt>
                <c:pt idx="561">
                  <c:v>1.2755879204000059E-2</c:v>
                </c:pt>
                <c:pt idx="562">
                  <c:v>1.5343904923318186E-2</c:v>
                </c:pt>
                <c:pt idx="563">
                  <c:v>2.1649177272872959E-2</c:v>
                </c:pt>
                <c:pt idx="564">
                  <c:v>2.0057148175290817E-2</c:v>
                </c:pt>
                <c:pt idx="565">
                  <c:v>1.7481996422595417E-2</c:v>
                </c:pt>
                <c:pt idx="566">
                  <c:v>1.9093113093254233E-2</c:v>
                </c:pt>
                <c:pt idx="567">
                  <c:v>0.16460969248323687</c:v>
                </c:pt>
                <c:pt idx="568">
                  <c:v>1.9595576918085451E-2</c:v>
                </c:pt>
                <c:pt idx="569">
                  <c:v>7.3887536956878067E-2</c:v>
                </c:pt>
                <c:pt idx="570">
                  <c:v>3.3026741700701974E-2</c:v>
                </c:pt>
                <c:pt idx="571">
                  <c:v>1.1831716607733342E-2</c:v>
                </c:pt>
                <c:pt idx="572">
                  <c:v>2.6683117579468001E-2</c:v>
                </c:pt>
                <c:pt idx="573">
                  <c:v>0.10293861448210545</c:v>
                </c:pt>
                <c:pt idx="574">
                  <c:v>9.5528164637316268E-2</c:v>
                </c:pt>
                <c:pt idx="575">
                  <c:v>0.17771367041455519</c:v>
                </c:pt>
                <c:pt idx="576">
                  <c:v>8.4284853441885826E-2</c:v>
                </c:pt>
                <c:pt idx="577">
                  <c:v>0.1433551092624826</c:v>
                </c:pt>
                <c:pt idx="578">
                  <c:v>9.4171219785432178E-2</c:v>
                </c:pt>
                <c:pt idx="579">
                  <c:v>7.1967940530382288E-2</c:v>
                </c:pt>
                <c:pt idx="580">
                  <c:v>0.11027253447160325</c:v>
                </c:pt>
                <c:pt idx="581">
                  <c:v>0.11660454965995569</c:v>
                </c:pt>
                <c:pt idx="582">
                  <c:v>9.1714008456174945E-2</c:v>
                </c:pt>
                <c:pt idx="583">
                  <c:v>2.5961670892548704E-2</c:v>
                </c:pt>
                <c:pt idx="584">
                  <c:v>2.9043622026949416E-2</c:v>
                </c:pt>
                <c:pt idx="585">
                  <c:v>2.3749766218165425E-2</c:v>
                </c:pt>
                <c:pt idx="586">
                  <c:v>2.8758250625330082E-2</c:v>
                </c:pt>
                <c:pt idx="587">
                  <c:v>2.164230950119642E-2</c:v>
                </c:pt>
                <c:pt idx="588">
                  <c:v>1.9590134638145473E-2</c:v>
                </c:pt>
                <c:pt idx="589">
                  <c:v>2.0512717320328697E-2</c:v>
                </c:pt>
                <c:pt idx="590">
                  <c:v>1.1727942506882857E-2</c:v>
                </c:pt>
                <c:pt idx="591">
                  <c:v>1.4418708959075087E-2</c:v>
                </c:pt>
                <c:pt idx="592">
                  <c:v>1.4492785009665896E-2</c:v>
                </c:pt>
                <c:pt idx="593">
                  <c:v>1.3270540709745164E-2</c:v>
                </c:pt>
                <c:pt idx="594">
                  <c:v>1.6875993222046998E-2</c:v>
                </c:pt>
                <c:pt idx="595">
                  <c:v>1.7008555053644753E-2</c:v>
                </c:pt>
                <c:pt idx="596">
                  <c:v>1.4905802246164088E-2</c:v>
                </c:pt>
                <c:pt idx="597">
                  <c:v>1.1519278522690805E-2</c:v>
                </c:pt>
                <c:pt idx="598">
                  <c:v>1.4025325847250332E-2</c:v>
                </c:pt>
                <c:pt idx="599">
                  <c:v>1.128013099721192E-2</c:v>
                </c:pt>
                <c:pt idx="600">
                  <c:v>1.1072112376359617E-2</c:v>
                </c:pt>
                <c:pt idx="601">
                  <c:v>1.1667491019402516E-2</c:v>
                </c:pt>
                <c:pt idx="602">
                  <c:v>1.292752836529406E-2</c:v>
                </c:pt>
                <c:pt idx="603">
                  <c:v>1.2820637396639457E-2</c:v>
                </c:pt>
                <c:pt idx="604">
                  <c:v>9.7412102181612281E-2</c:v>
                </c:pt>
                <c:pt idx="605">
                  <c:v>5.6473521678294204E-2</c:v>
                </c:pt>
                <c:pt idx="606">
                  <c:v>2.6339169076663949E-2</c:v>
                </c:pt>
                <c:pt idx="607">
                  <c:v>3.3282478777007386E-2</c:v>
                </c:pt>
                <c:pt idx="608">
                  <c:v>3.4323538458920673E-2</c:v>
                </c:pt>
                <c:pt idx="609">
                  <c:v>4.7442209852624866E-2</c:v>
                </c:pt>
                <c:pt idx="610">
                  <c:v>3.0254426634377139E-2</c:v>
                </c:pt>
                <c:pt idx="611">
                  <c:v>1.9620674753295327E-2</c:v>
                </c:pt>
                <c:pt idx="612">
                  <c:v>7.5386424697748103E-2</c:v>
                </c:pt>
                <c:pt idx="613">
                  <c:v>8.9283346933388505E-2</c:v>
                </c:pt>
                <c:pt idx="614">
                  <c:v>5.6594200743654566E-2</c:v>
                </c:pt>
                <c:pt idx="615">
                  <c:v>3.4870704559819929E-2</c:v>
                </c:pt>
                <c:pt idx="616">
                  <c:v>2.2372829432236379E-2</c:v>
                </c:pt>
                <c:pt idx="617">
                  <c:v>3.4601627406648204E-2</c:v>
                </c:pt>
                <c:pt idx="618">
                  <c:v>3.3016700417521132E-2</c:v>
                </c:pt>
                <c:pt idx="619">
                  <c:v>2.1623462214668872E-2</c:v>
                </c:pt>
                <c:pt idx="620">
                  <c:v>3.2099929689554899E-2</c:v>
                </c:pt>
                <c:pt idx="621">
                  <c:v>3.5955661761243318E-2</c:v>
                </c:pt>
                <c:pt idx="622">
                  <c:v>2.7691998753085281E-2</c:v>
                </c:pt>
                <c:pt idx="623">
                  <c:v>3.1551868168262207E-2</c:v>
                </c:pt>
                <c:pt idx="624">
                  <c:v>2.2170789849991809E-2</c:v>
                </c:pt>
                <c:pt idx="625">
                  <c:v>2.8968981933697638E-2</c:v>
                </c:pt>
                <c:pt idx="626">
                  <c:v>3.1364144663873779E-2</c:v>
                </c:pt>
                <c:pt idx="627">
                  <c:v>3.6955053026190246E-2</c:v>
                </c:pt>
                <c:pt idx="628">
                  <c:v>3.008625492381178E-2</c:v>
                </c:pt>
                <c:pt idx="629">
                  <c:v>2.9397326796666515E-2</c:v>
                </c:pt>
                <c:pt idx="630">
                  <c:v>2.4812553211947187E-2</c:v>
                </c:pt>
                <c:pt idx="631">
                  <c:v>3.2102470058611159E-2</c:v>
                </c:pt>
                <c:pt idx="632">
                  <c:v>3.2152927894018447E-2</c:v>
                </c:pt>
                <c:pt idx="633">
                  <c:v>4.624324377917375E-2</c:v>
                </c:pt>
                <c:pt idx="634">
                  <c:v>4.767933194957303E-2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B7-471A-8D9C-9DE8FD5EA8F5}"/>
            </c:ext>
          </c:extLst>
        </c:ser>
        <c:ser>
          <c:idx val="5"/>
          <c:order val="1"/>
          <c:tx>
            <c:v>NC: OCR = 1</c:v>
          </c:tx>
          <c:spPr>
            <a:ln w="1905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chemeClr val="bg1"/>
              </a:solidFill>
              <a:ln w="9525">
                <a:solidFill>
                  <a:srgbClr val="0070C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'CCT Data'!$X$16:$X$650</c:f>
              <c:numCache>
                <c:formatCode>General</c:formatCode>
                <c:ptCount val="635"/>
                <c:pt idx="0">
                  <c:v>2.9303132258648976E-2</c:v>
                </c:pt>
                <c:pt idx="1">
                  <c:v>3.3250417526437898E-2</c:v>
                </c:pt>
                <c:pt idx="2">
                  <c:v>1.6291525094705474E-2</c:v>
                </c:pt>
                <c:pt idx="3">
                  <c:v>1.755343225057325E-2</c:v>
                </c:pt>
                <c:pt idx="4">
                  <c:v>1.0074855188388731E-2</c:v>
                </c:pt>
                <c:pt idx="5">
                  <c:v>1.1224937033605172E-2</c:v>
                </c:pt>
                <c:pt idx="6">
                  <c:v>8.4861145463757514E-3</c:v>
                </c:pt>
                <c:pt idx="7">
                  <c:v>7.5907112896437456E-3</c:v>
                </c:pt>
                <c:pt idx="8">
                  <c:v>7.5648991659920091E-3</c:v>
                </c:pt>
                <c:pt idx="9">
                  <c:v>1.2445142205176332E-2</c:v>
                </c:pt>
                <c:pt idx="10">
                  <c:v>1.456393913073745E-2</c:v>
                </c:pt>
                <c:pt idx="11">
                  <c:v>1.7321783518013757E-2</c:v>
                </c:pt>
                <c:pt idx="12">
                  <c:v>1.6533646163034592E-2</c:v>
                </c:pt>
                <c:pt idx="13">
                  <c:v>5.2597245991424166E-3</c:v>
                </c:pt>
                <c:pt idx="14">
                  <c:v>4.120130792625936E-2</c:v>
                </c:pt>
                <c:pt idx="15">
                  <c:v>2.8546194374800146E-2</c:v>
                </c:pt>
                <c:pt idx="16">
                  <c:v>2.5469087856524072E-2</c:v>
                </c:pt>
                <c:pt idx="17">
                  <c:v>2.2937739900008702E-2</c:v>
                </c:pt>
                <c:pt idx="18">
                  <c:v>1.8398734026143997E-2</c:v>
                </c:pt>
                <c:pt idx="19">
                  <c:v>1.3570355366137201E-2</c:v>
                </c:pt>
                <c:pt idx="20">
                  <c:v>1.3081526448946442E-2</c:v>
                </c:pt>
                <c:pt idx="21">
                  <c:v>1.7734268101756632E-2</c:v>
                </c:pt>
                <c:pt idx="22">
                  <c:v>1.0396636081715529E-2</c:v>
                </c:pt>
                <c:pt idx="23">
                  <c:v>1.2358469285986577E-2</c:v>
                </c:pt>
                <c:pt idx="24">
                  <c:v>1.1711874548520894E-2</c:v>
                </c:pt>
                <c:pt idx="25">
                  <c:v>1.8039261095944566E-2</c:v>
                </c:pt>
                <c:pt idx="26">
                  <c:v>2.3363736781624844E-2</c:v>
                </c:pt>
                <c:pt idx="27">
                  <c:v>1.4920093564401798E-2</c:v>
                </c:pt>
                <c:pt idx="28">
                  <c:v>2.52380014194621E-2</c:v>
                </c:pt>
                <c:pt idx="29">
                  <c:v>2.0454017619939317E-2</c:v>
                </c:pt>
                <c:pt idx="30">
                  <c:v>7.7328301857904191E-3</c:v>
                </c:pt>
                <c:pt idx="31">
                  <c:v>7.5698134197155617E-3</c:v>
                </c:pt>
                <c:pt idx="32">
                  <c:v>7.5236551064336672E-3</c:v>
                </c:pt>
                <c:pt idx="33">
                  <c:v>7.8554140142499361E-3</c:v>
                </c:pt>
                <c:pt idx="34">
                  <c:v>5.5274252486091011E-3</c:v>
                </c:pt>
                <c:pt idx="35">
                  <c:v>5.55948570384721E-3</c:v>
                </c:pt>
                <c:pt idx="36">
                  <c:v>6.8206361154967473E-3</c:v>
                </c:pt>
                <c:pt idx="37">
                  <c:v>4.8083963126730458E-3</c:v>
                </c:pt>
                <c:pt idx="38">
                  <c:v>3.5945535450997435E-2</c:v>
                </c:pt>
                <c:pt idx="39">
                  <c:v>4.394417699268293E-2</c:v>
                </c:pt>
                <c:pt idx="40">
                  <c:v>4.8241548638194215E-2</c:v>
                </c:pt>
                <c:pt idx="41">
                  <c:v>2.6456147844728491E-2</c:v>
                </c:pt>
                <c:pt idx="42">
                  <c:v>2.23061800091327E-2</c:v>
                </c:pt>
                <c:pt idx="43">
                  <c:v>2.5284431956263159E-2</c:v>
                </c:pt>
                <c:pt idx="44">
                  <c:v>1.8640338790282977E-2</c:v>
                </c:pt>
                <c:pt idx="45">
                  <c:v>1.6107382344646228E-2</c:v>
                </c:pt>
                <c:pt idx="46">
                  <c:v>8.758235406869555E-3</c:v>
                </c:pt>
                <c:pt idx="47">
                  <c:v>1.3634819373772533E-2</c:v>
                </c:pt>
                <c:pt idx="48">
                  <c:v>1.2168633573325203E-2</c:v>
                </c:pt>
                <c:pt idx="49">
                  <c:v>1.031940401236311E-2</c:v>
                </c:pt>
                <c:pt idx="50">
                  <c:v>7.3750540440315577E-3</c:v>
                </c:pt>
                <c:pt idx="51">
                  <c:v>4.6612875254440078E-3</c:v>
                </c:pt>
                <c:pt idx="52">
                  <c:v>5.5945878218708464E-3</c:v>
                </c:pt>
                <c:pt idx="53">
                  <c:v>6.3365524679681708E-3</c:v>
                </c:pt>
                <c:pt idx="54">
                  <c:v>1.4752076365732669E-2</c:v>
                </c:pt>
                <c:pt idx="55">
                  <c:v>2.8157789217623113E-2</c:v>
                </c:pt>
                <c:pt idx="56">
                  <c:v>1.3483005276575553E-2</c:v>
                </c:pt>
                <c:pt idx="57">
                  <c:v>1.9595124749392259E-2</c:v>
                </c:pt>
                <c:pt idx="58">
                  <c:v>1.4055763379948525E-2</c:v>
                </c:pt>
                <c:pt idx="59">
                  <c:v>2.1857131780731155E-2</c:v>
                </c:pt>
                <c:pt idx="60">
                  <c:v>3.3529994213846427E-2</c:v>
                </c:pt>
                <c:pt idx="61">
                  <c:v>2.2122959510874347E-2</c:v>
                </c:pt>
                <c:pt idx="62">
                  <c:v>1.3318039730370011E-2</c:v>
                </c:pt>
                <c:pt idx="63">
                  <c:v>8.0874932369386192E-3</c:v>
                </c:pt>
                <c:pt idx="64">
                  <c:v>3.5898261639109655E-3</c:v>
                </c:pt>
                <c:pt idx="65">
                  <c:v>3.7137323824072625E-3</c:v>
                </c:pt>
                <c:pt idx="66">
                  <c:v>4.2274483774092063E-3</c:v>
                </c:pt>
                <c:pt idx="67">
                  <c:v>4.497573517662834E-3</c:v>
                </c:pt>
                <c:pt idx="68">
                  <c:v>1.0747036645582487E-2</c:v>
                </c:pt>
                <c:pt idx="69">
                  <c:v>2.7428223038501705E-3</c:v>
                </c:pt>
                <c:pt idx="70">
                  <c:v>1.6863439266665591E-3</c:v>
                </c:pt>
                <c:pt idx="71">
                  <c:v>2.3304023634272736E-3</c:v>
                </c:pt>
                <c:pt idx="72">
                  <c:v>3.0137422102538805E-3</c:v>
                </c:pt>
                <c:pt idx="73">
                  <c:v>1.81456328700502E-3</c:v>
                </c:pt>
                <c:pt idx="74">
                  <c:v>2.7618840241022354E-3</c:v>
                </c:pt>
                <c:pt idx="75">
                  <c:v>2.3584450978928308E-3</c:v>
                </c:pt>
                <c:pt idx="76">
                  <c:v>1.9053374923203772E-3</c:v>
                </c:pt>
                <c:pt idx="77">
                  <c:v>3.4856319342659917E-3</c:v>
                </c:pt>
                <c:pt idx="78">
                  <c:v>3.5907704621981258E-3</c:v>
                </c:pt>
                <c:pt idx="79">
                  <c:v>3.1260530881423586E-3</c:v>
                </c:pt>
                <c:pt idx="80">
                  <c:v>2.9681797526465306E-3</c:v>
                </c:pt>
                <c:pt idx="81">
                  <c:v>2.7460103121283515E-3</c:v>
                </c:pt>
                <c:pt idx="82">
                  <c:v>2.2787350122323319E-3</c:v>
                </c:pt>
                <c:pt idx="83">
                  <c:v>3.9218584858567154E-3</c:v>
                </c:pt>
                <c:pt idx="84">
                  <c:v>2.0934453219207836E-3</c:v>
                </c:pt>
                <c:pt idx="85">
                  <c:v>3.0860201511410043E-3</c:v>
                </c:pt>
                <c:pt idx="86">
                  <c:v>4.7587108434589583E-3</c:v>
                </c:pt>
                <c:pt idx="87">
                  <c:v>1.5301069345604315E-3</c:v>
                </c:pt>
                <c:pt idx="88">
                  <c:v>1.5780717876034179E-3</c:v>
                </c:pt>
                <c:pt idx="89">
                  <c:v>2.4951151474034523E-3</c:v>
                </c:pt>
                <c:pt idx="90">
                  <c:v>3.5587267239719942E-3</c:v>
                </c:pt>
                <c:pt idx="91">
                  <c:v>1.8356672541124759E-3</c:v>
                </c:pt>
                <c:pt idx="92">
                  <c:v>2.2309961788083686E-3</c:v>
                </c:pt>
                <c:pt idx="93">
                  <c:v>1.6820132901225276E-3</c:v>
                </c:pt>
                <c:pt idx="94">
                  <c:v>3.7350825735774007E-3</c:v>
                </c:pt>
                <c:pt idx="95">
                  <c:v>2.2972517791583656E-3</c:v>
                </c:pt>
                <c:pt idx="96">
                  <c:v>1.9519024941818369E-3</c:v>
                </c:pt>
                <c:pt idx="97">
                  <c:v>2.3716837755102427E-3</c:v>
                </c:pt>
                <c:pt idx="98">
                  <c:v>3.4957948942183834E-3</c:v>
                </c:pt>
                <c:pt idx="99">
                  <c:v>2.4163000127199854E-3</c:v>
                </c:pt>
                <c:pt idx="100">
                  <c:v>3.5794593429835119E-3</c:v>
                </c:pt>
                <c:pt idx="101">
                  <c:v>3.5699665120506124E-3</c:v>
                </c:pt>
                <c:pt idx="102">
                  <c:v>3.6072361748350885E-3</c:v>
                </c:pt>
                <c:pt idx="103">
                  <c:v>2.5140535118794967E-3</c:v>
                </c:pt>
                <c:pt idx="104">
                  <c:v>2.3814308382839626E-3</c:v>
                </c:pt>
                <c:pt idx="105">
                  <c:v>5.068484677508632E-2</c:v>
                </c:pt>
                <c:pt idx="106">
                  <c:v>4.1721036607841475E-2</c:v>
                </c:pt>
                <c:pt idx="107">
                  <c:v>4.1141260811657095E-2</c:v>
                </c:pt>
                <c:pt idx="108">
                  <c:v>4.7328135736792454E-3</c:v>
                </c:pt>
                <c:pt idx="109">
                  <c:v>5.6604993499524258E-3</c:v>
                </c:pt>
                <c:pt idx="110">
                  <c:v>6.7623432865837512E-3</c:v>
                </c:pt>
                <c:pt idx="111">
                  <c:v>3.7360930871831329E-3</c:v>
                </c:pt>
                <c:pt idx="112">
                  <c:v>3.5514594284045851E-3</c:v>
                </c:pt>
                <c:pt idx="113">
                  <c:v>3.8047282593502204E-3</c:v>
                </c:pt>
                <c:pt idx="114">
                  <c:v>5.2159122767559053E-2</c:v>
                </c:pt>
                <c:pt idx="115">
                  <c:v>5.9605232595530931E-2</c:v>
                </c:pt>
                <c:pt idx="116">
                  <c:v>5.3601091190776974E-2</c:v>
                </c:pt>
                <c:pt idx="117">
                  <c:v>5.3315951381062356E-2</c:v>
                </c:pt>
                <c:pt idx="118">
                  <c:v>2.3038353024013056E-2</c:v>
                </c:pt>
                <c:pt idx="119">
                  <c:v>2.1777253509605847E-2</c:v>
                </c:pt>
                <c:pt idx="120">
                  <c:v>2.3829017635705153E-2</c:v>
                </c:pt>
                <c:pt idx="121">
                  <c:v>1.8522024159276784E-2</c:v>
                </c:pt>
                <c:pt idx="122">
                  <c:v>1.5843912560029934E-2</c:v>
                </c:pt>
                <c:pt idx="123">
                  <c:v>1.7263971306150098E-2</c:v>
                </c:pt>
                <c:pt idx="124">
                  <c:v>3.9859190362753743E-3</c:v>
                </c:pt>
                <c:pt idx="125">
                  <c:v>6.5963640931473496E-3</c:v>
                </c:pt>
                <c:pt idx="126">
                  <c:v>5.8268910901415867E-3</c:v>
                </c:pt>
                <c:pt idx="127">
                  <c:v>8.0420658230051009E-3</c:v>
                </c:pt>
                <c:pt idx="128">
                  <c:v>7.1979781455607525E-3</c:v>
                </c:pt>
                <c:pt idx="129">
                  <c:v>4.2609756794335409E-3</c:v>
                </c:pt>
                <c:pt idx="130">
                  <c:v>2.5702797762054948E-3</c:v>
                </c:pt>
                <c:pt idx="131">
                  <c:v>2.2483079216380473E-3</c:v>
                </c:pt>
                <c:pt idx="132">
                  <c:v>2.0628241210455729E-3</c:v>
                </c:pt>
                <c:pt idx="133">
                  <c:v>4.1595389187074124E-2</c:v>
                </c:pt>
                <c:pt idx="134">
                  <c:v>3.5264806554219562E-2</c:v>
                </c:pt>
                <c:pt idx="135">
                  <c:v>1.3086148321229823E-2</c:v>
                </c:pt>
                <c:pt idx="136">
                  <c:v>9.3293299504024537E-3</c:v>
                </c:pt>
                <c:pt idx="137">
                  <c:v>1.482235093154852E-2</c:v>
                </c:pt>
                <c:pt idx="138">
                  <c:v>1.298615135324248E-2</c:v>
                </c:pt>
                <c:pt idx="139">
                  <c:v>6.3573744022812429E-3</c:v>
                </c:pt>
                <c:pt idx="140">
                  <c:v>9.7213987103576018E-3</c:v>
                </c:pt>
                <c:pt idx="141">
                  <c:v>6.9473580817257762E-3</c:v>
                </c:pt>
                <c:pt idx="142">
                  <c:v>4.7936546146339805E-3</c:v>
                </c:pt>
                <c:pt idx="143">
                  <c:v>2.8447814261473112E-3</c:v>
                </c:pt>
                <c:pt idx="144">
                  <c:v>1.6663847863003177E-3</c:v>
                </c:pt>
                <c:pt idx="145">
                  <c:v>1.0417794130698611E-3</c:v>
                </c:pt>
                <c:pt idx="146">
                  <c:v>1.3073600175174446E-3</c:v>
                </c:pt>
                <c:pt idx="147">
                  <c:v>9.9304974699387341E-4</c:v>
                </c:pt>
                <c:pt idx="148">
                  <c:v>9.5682766643102771E-4</c:v>
                </c:pt>
                <c:pt idx="149">
                  <c:v>6.3031826453218212E-4</c:v>
                </c:pt>
                <c:pt idx="150">
                  <c:v>2.0919547960021462E-2</c:v>
                </c:pt>
                <c:pt idx="151">
                  <c:v>2.5549945150410477E-2</c:v>
                </c:pt>
                <c:pt idx="152">
                  <c:v>2.0585300156353493E-2</c:v>
                </c:pt>
                <c:pt idx="153">
                  <c:v>1.6931808169636367E-2</c:v>
                </c:pt>
                <c:pt idx="154">
                  <c:v>1.752098190441282E-2</c:v>
                </c:pt>
                <c:pt idx="155">
                  <c:v>1.5669264957647477E-2</c:v>
                </c:pt>
                <c:pt idx="156">
                  <c:v>1.4672842044182144E-2</c:v>
                </c:pt>
                <c:pt idx="157">
                  <c:v>1.4102047682739724E-2</c:v>
                </c:pt>
                <c:pt idx="158">
                  <c:v>1.4901753538176481E-2</c:v>
                </c:pt>
                <c:pt idx="159">
                  <c:v>1.2994002350042414E-2</c:v>
                </c:pt>
                <c:pt idx="160">
                  <c:v>1.146618829301977E-2</c:v>
                </c:pt>
                <c:pt idx="161">
                  <c:v>1.1645389684681725E-2</c:v>
                </c:pt>
                <c:pt idx="162">
                  <c:v>1.1962690161564224E-2</c:v>
                </c:pt>
                <c:pt idx="163">
                  <c:v>3.2157429250709586E-2</c:v>
                </c:pt>
                <c:pt idx="164">
                  <c:v>2.8557452926064639E-2</c:v>
                </c:pt>
                <c:pt idx="165">
                  <c:v>2.1362715334896677E-2</c:v>
                </c:pt>
                <c:pt idx="166">
                  <c:v>2.5169866921875634E-2</c:v>
                </c:pt>
                <c:pt idx="167">
                  <c:v>2.5694673455348409E-2</c:v>
                </c:pt>
                <c:pt idx="168">
                  <c:v>1.9253733384736075E-2</c:v>
                </c:pt>
                <c:pt idx="169">
                  <c:v>2.0279795622821079E-2</c:v>
                </c:pt>
                <c:pt idx="170">
                  <c:v>1.7458996545445693E-2</c:v>
                </c:pt>
                <c:pt idx="171">
                  <c:v>2.207659358248493E-2</c:v>
                </c:pt>
                <c:pt idx="172">
                  <c:v>1.5894310146727451E-2</c:v>
                </c:pt>
                <c:pt idx="173">
                  <c:v>1.3487093601120579E-2</c:v>
                </c:pt>
                <c:pt idx="174">
                  <c:v>1.2627389713299025E-2</c:v>
                </c:pt>
                <c:pt idx="175">
                  <c:v>2.1008398201211621E-2</c:v>
                </c:pt>
                <c:pt idx="176">
                  <c:v>1.0326942831265552E-2</c:v>
                </c:pt>
                <c:pt idx="177">
                  <c:v>1.1028334223808663E-2</c:v>
                </c:pt>
                <c:pt idx="178">
                  <c:v>9.4962702223709457E-3</c:v>
                </c:pt>
                <c:pt idx="179">
                  <c:v>1.0222145012466126E-2</c:v>
                </c:pt>
                <c:pt idx="180">
                  <c:v>1.0928374520405862E-2</c:v>
                </c:pt>
                <c:pt idx="181">
                  <c:v>3.1515276645421753E-2</c:v>
                </c:pt>
                <c:pt idx="182">
                  <c:v>2.7480776527924806E-2</c:v>
                </c:pt>
                <c:pt idx="183">
                  <c:v>2.0578887677894637E-2</c:v>
                </c:pt>
                <c:pt idx="184">
                  <c:v>1.6829960423910495E-2</c:v>
                </c:pt>
                <c:pt idx="185">
                  <c:v>1.6845173470235699E-2</c:v>
                </c:pt>
                <c:pt idx="186">
                  <c:v>1.3887409193466326E-2</c:v>
                </c:pt>
                <c:pt idx="187">
                  <c:v>1.0843630519200427E-2</c:v>
                </c:pt>
                <c:pt idx="188">
                  <c:v>1.1221690591787624E-2</c:v>
                </c:pt>
                <c:pt idx="189">
                  <c:v>1.587161774066146E-2</c:v>
                </c:pt>
                <c:pt idx="190">
                  <c:v>1.7691104279171813E-2</c:v>
                </c:pt>
                <c:pt idx="191">
                  <c:v>1.6138144426250702E-2</c:v>
                </c:pt>
                <c:pt idx="192">
                  <c:v>1.9090827221990302E-2</c:v>
                </c:pt>
                <c:pt idx="193">
                  <c:v>1.6678622926938443E-2</c:v>
                </c:pt>
                <c:pt idx="194">
                  <c:v>1.5646734297608173E-2</c:v>
                </c:pt>
                <c:pt idx="195">
                  <c:v>1.6928583205097446E-2</c:v>
                </c:pt>
                <c:pt idx="196">
                  <c:v>1.587161774066146E-2</c:v>
                </c:pt>
                <c:pt idx="197">
                  <c:v>1.6791224389873648E-2</c:v>
                </c:pt>
                <c:pt idx="198">
                  <c:v>5.0718424958515664E-3</c:v>
                </c:pt>
                <c:pt idx="199">
                  <c:v>4.9611725397273017E-3</c:v>
                </c:pt>
                <c:pt idx="200">
                  <c:v>5.8363056663182826E-3</c:v>
                </c:pt>
                <c:pt idx="201">
                  <c:v>5.16345477713434E-3</c:v>
                </c:pt>
                <c:pt idx="202">
                  <c:v>4.8907416181383882E-3</c:v>
                </c:pt>
                <c:pt idx="203">
                  <c:v>4.9272987808281739E-3</c:v>
                </c:pt>
                <c:pt idx="204">
                  <c:v>1.1913907957673194E-2</c:v>
                </c:pt>
                <c:pt idx="205">
                  <c:v>1.8764688041121875E-2</c:v>
                </c:pt>
                <c:pt idx="206">
                  <c:v>1.2002581558661934E-2</c:v>
                </c:pt>
                <c:pt idx="207">
                  <c:v>2.0310663807581415E-2</c:v>
                </c:pt>
                <c:pt idx="208">
                  <c:v>1.455742840634168E-2</c:v>
                </c:pt>
                <c:pt idx="209">
                  <c:v>1.5119727858310096E-2</c:v>
                </c:pt>
                <c:pt idx="210">
                  <c:v>7.2996601619783772E-3</c:v>
                </c:pt>
                <c:pt idx="211">
                  <c:v>1.2465100809840113E-2</c:v>
                </c:pt>
                <c:pt idx="212">
                  <c:v>7.1409692921935476E-3</c:v>
                </c:pt>
                <c:pt idx="213">
                  <c:v>5.8905809003621419E-3</c:v>
                </c:pt>
                <c:pt idx="214">
                  <c:v>5.5467007947531347E-3</c:v>
                </c:pt>
                <c:pt idx="215">
                  <c:v>6.3558443550344136E-3</c:v>
                </c:pt>
                <c:pt idx="216">
                  <c:v>1.1416129508335763E-2</c:v>
                </c:pt>
                <c:pt idx="217">
                  <c:v>1.5294293820292773E-2</c:v>
                </c:pt>
                <c:pt idx="218">
                  <c:v>2.0315800155535604E-2</c:v>
                </c:pt>
                <c:pt idx="219">
                  <c:v>1.4778273320487369E-2</c:v>
                </c:pt>
                <c:pt idx="220">
                  <c:v>1.1094668204182865E-2</c:v>
                </c:pt>
                <c:pt idx="221">
                  <c:v>1.1281453314169142E-2</c:v>
                </c:pt>
                <c:pt idx="222">
                  <c:v>8.2518309451911891E-3</c:v>
                </c:pt>
                <c:pt idx="223">
                  <c:v>8.1998641577772837E-3</c:v>
                </c:pt>
                <c:pt idx="224">
                  <c:v>5.7560669202097042E-3</c:v>
                </c:pt>
                <c:pt idx="225">
                  <c:v>3.0845184634884551E-3</c:v>
                </c:pt>
                <c:pt idx="226">
                  <c:v>4.5535858773876076E-3</c:v>
                </c:pt>
                <c:pt idx="227">
                  <c:v>3.5729993277244299E-2</c:v>
                </c:pt>
                <c:pt idx="228">
                  <c:v>2.6456147844728491E-2</c:v>
                </c:pt>
                <c:pt idx="229">
                  <c:v>3.9622486453942618E-2</c:v>
                </c:pt>
                <c:pt idx="230">
                  <c:v>3.3098968676814416E-2</c:v>
                </c:pt>
                <c:pt idx="231">
                  <c:v>2.0811973474762123E-2</c:v>
                </c:pt>
                <c:pt idx="232">
                  <c:v>1.9375080342155529E-2</c:v>
                </c:pt>
                <c:pt idx="233">
                  <c:v>1.6107382344646228E-2</c:v>
                </c:pt>
                <c:pt idx="234">
                  <c:v>1.8640338790282977E-2</c:v>
                </c:pt>
                <c:pt idx="235">
                  <c:v>1.0715268127399643E-2</c:v>
                </c:pt>
                <c:pt idx="236">
                  <c:v>9.777081034801972E-3</c:v>
                </c:pt>
                <c:pt idx="237">
                  <c:v>9.2431941367072182E-3</c:v>
                </c:pt>
                <c:pt idx="238">
                  <c:v>1.1432767886773384E-2</c:v>
                </c:pt>
                <c:pt idx="239">
                  <c:v>6.274987105852157E-3</c:v>
                </c:pt>
                <c:pt idx="240">
                  <c:v>5.5000583892103301E-3</c:v>
                </c:pt>
                <c:pt idx="241">
                  <c:v>5.1128731884098047E-3</c:v>
                </c:pt>
                <c:pt idx="242">
                  <c:v>5.9197867447349116E-3</c:v>
                </c:pt>
                <c:pt idx="243">
                  <c:v>3.4272810125777112E-2</c:v>
                </c:pt>
                <c:pt idx="244">
                  <c:v>2.7993466968076891E-2</c:v>
                </c:pt>
                <c:pt idx="245">
                  <c:v>2.2231850941391688E-2</c:v>
                </c:pt>
                <c:pt idx="246">
                  <c:v>1.81415885057284E-2</c:v>
                </c:pt>
                <c:pt idx="247">
                  <c:v>1.9451585079219343E-2</c:v>
                </c:pt>
                <c:pt idx="248">
                  <c:v>1.5901370134363067E-2</c:v>
                </c:pt>
                <c:pt idx="249">
                  <c:v>1.304831311968564E-2</c:v>
                </c:pt>
                <c:pt idx="250">
                  <c:v>1.0668647225547069E-2</c:v>
                </c:pt>
                <c:pt idx="251">
                  <c:v>8.828330311661815E-3</c:v>
                </c:pt>
                <c:pt idx="252">
                  <c:v>6.9944583428668029E-3</c:v>
                </c:pt>
                <c:pt idx="253">
                  <c:v>4.1763967251462364E-2</c:v>
                </c:pt>
                <c:pt idx="254">
                  <c:v>3.9395780326840678E-2</c:v>
                </c:pt>
                <c:pt idx="255">
                  <c:v>4.1488916165133005E-2</c:v>
                </c:pt>
                <c:pt idx="256">
                  <c:v>4.0175214111453354E-2</c:v>
                </c:pt>
                <c:pt idx="257">
                  <c:v>4.1723295372425057E-2</c:v>
                </c:pt>
                <c:pt idx="258">
                  <c:v>4.4578111677885376E-2</c:v>
                </c:pt>
                <c:pt idx="259">
                  <c:v>2.6319944090383216E-2</c:v>
                </c:pt>
                <c:pt idx="260">
                  <c:v>2.3785449853161091E-2</c:v>
                </c:pt>
                <c:pt idx="261">
                  <c:v>1.58748523424883E-2</c:v>
                </c:pt>
                <c:pt idx="262">
                  <c:v>2.5447745692276501E-2</c:v>
                </c:pt>
                <c:pt idx="263">
                  <c:v>2.1889030309797528E-2</c:v>
                </c:pt>
                <c:pt idx="264">
                  <c:v>2.9517677184425481E-2</c:v>
                </c:pt>
                <c:pt idx="265">
                  <c:v>1.1784387818121493E-2</c:v>
                </c:pt>
                <c:pt idx="266">
                  <c:v>1.6099357029298215E-2</c:v>
                </c:pt>
                <c:pt idx="267">
                  <c:v>1.5258491348353533E-2</c:v>
                </c:pt>
                <c:pt idx="268">
                  <c:v>1.3092724175643344E-2</c:v>
                </c:pt>
                <c:pt idx="269">
                  <c:v>1.3575015153909895E-2</c:v>
                </c:pt>
                <c:pt idx="270">
                  <c:v>8.1447546110093531E-3</c:v>
                </c:pt>
                <c:pt idx="271">
                  <c:v>8.6965932188834381E-3</c:v>
                </c:pt>
                <c:pt idx="272">
                  <c:v>5.2968862274115087E-3</c:v>
                </c:pt>
                <c:pt idx="273">
                  <c:v>1.0724882017586802E-2</c:v>
                </c:pt>
                <c:pt idx="274">
                  <c:v>3.1490689606766084E-2</c:v>
                </c:pt>
                <c:pt idx="275">
                  <c:v>3.4251021358553034E-2</c:v>
                </c:pt>
                <c:pt idx="276">
                  <c:v>2.6826090423791756E-2</c:v>
                </c:pt>
                <c:pt idx="277">
                  <c:v>2.4563228509625227E-2</c:v>
                </c:pt>
                <c:pt idx="278">
                  <c:v>2.6459316516332269E-2</c:v>
                </c:pt>
                <c:pt idx="279">
                  <c:v>1.9381123101856839E-2</c:v>
                </c:pt>
                <c:pt idx="280">
                  <c:v>1.3437191550672153E-2</c:v>
                </c:pt>
                <c:pt idx="281">
                  <c:v>1.4636284825288661E-2</c:v>
                </c:pt>
                <c:pt idx="282">
                  <c:v>1.5568187099716729E-2</c:v>
                </c:pt>
                <c:pt idx="283">
                  <c:v>1.55723563144328E-2</c:v>
                </c:pt>
                <c:pt idx="284">
                  <c:v>1.2945453580588896E-2</c:v>
                </c:pt>
                <c:pt idx="285">
                  <c:v>1.1113996655792598E-2</c:v>
                </c:pt>
                <c:pt idx="286">
                  <c:v>9.6490996043825869E-3</c:v>
                </c:pt>
                <c:pt idx="287">
                  <c:v>3.5946234243391557E-2</c:v>
                </c:pt>
                <c:pt idx="288">
                  <c:v>3.4167217991659768E-2</c:v>
                </c:pt>
                <c:pt idx="289">
                  <c:v>3.9888134056101074E-2</c:v>
                </c:pt>
                <c:pt idx="290">
                  <c:v>5.9431661047878448E-2</c:v>
                </c:pt>
                <c:pt idx="291">
                  <c:v>5.8356789446323325E-2</c:v>
                </c:pt>
                <c:pt idx="292">
                  <c:v>4.0726851339962074E-2</c:v>
                </c:pt>
                <c:pt idx="293">
                  <c:v>4.0286124082251767E-2</c:v>
                </c:pt>
                <c:pt idx="294">
                  <c:v>1.1947350675312119E-2</c:v>
                </c:pt>
                <c:pt idx="295">
                  <c:v>4.3895961725124624E-2</c:v>
                </c:pt>
                <c:pt idx="296">
                  <c:v>3.9920369651467918E-2</c:v>
                </c:pt>
                <c:pt idx="297">
                  <c:v>2.2788901710408923E-2</c:v>
                </c:pt>
                <c:pt idx="298">
                  <c:v>4.8773352384987582E-2</c:v>
                </c:pt>
                <c:pt idx="299">
                  <c:v>3.5702092073405023E-2</c:v>
                </c:pt>
                <c:pt idx="300">
                  <c:v>2.0283651102862288E-2</c:v>
                </c:pt>
                <c:pt idx="301">
                  <c:v>1.9223356020386301E-2</c:v>
                </c:pt>
                <c:pt idx="302">
                  <c:v>2.5410663770645239E-2</c:v>
                </c:pt>
                <c:pt idx="303">
                  <c:v>4.2208248150152228E-2</c:v>
                </c:pt>
                <c:pt idx="304">
                  <c:v>5.1926062447257657E-2</c:v>
                </c:pt>
                <c:pt idx="305">
                  <c:v>2.0237855868912098E-2</c:v>
                </c:pt>
                <c:pt idx="306">
                  <c:v>1.5488356005026273E-2</c:v>
                </c:pt>
                <c:pt idx="307">
                  <c:v>2.3898487257532967E-2</c:v>
                </c:pt>
                <c:pt idx="308">
                  <c:v>3.3876840753023732E-2</c:v>
                </c:pt>
                <c:pt idx="309">
                  <c:v>1.0981999964477875E-2</c:v>
                </c:pt>
                <c:pt idx="310">
                  <c:v>1.2429255870605867E-2</c:v>
                </c:pt>
                <c:pt idx="311">
                  <c:v>1.5937925281769922E-2</c:v>
                </c:pt>
                <c:pt idx="312">
                  <c:v>1.6196503731887933E-2</c:v>
                </c:pt>
                <c:pt idx="313">
                  <c:v>1.2489421338729946E-2</c:v>
                </c:pt>
                <c:pt idx="314">
                  <c:v>1.2810088098600719E-2</c:v>
                </c:pt>
                <c:pt idx="315">
                  <c:v>2.0864148133943418E-2</c:v>
                </c:pt>
                <c:pt idx="316">
                  <c:v>1.2360418230015683E-2</c:v>
                </c:pt>
                <c:pt idx="317">
                  <c:v>1.4640739610800957E-2</c:v>
                </c:pt>
                <c:pt idx="318">
                  <c:v>1.1776329298817161E-2</c:v>
                </c:pt>
                <c:pt idx="319">
                  <c:v>1.9301036064294227E-2</c:v>
                </c:pt>
                <c:pt idx="320">
                  <c:v>2.5094133834277256E-2</c:v>
                </c:pt>
                <c:pt idx="321">
                  <c:v>1.4756544450451943E-2</c:v>
                </c:pt>
                <c:pt idx="322">
                  <c:v>2.7248378966420919E-2</c:v>
                </c:pt>
                <c:pt idx="323">
                  <c:v>1.8042841190703228E-2</c:v>
                </c:pt>
                <c:pt idx="324">
                  <c:v>1.2068964341951134E-2</c:v>
                </c:pt>
                <c:pt idx="325">
                  <c:v>1.313155813473792E-2</c:v>
                </c:pt>
                <c:pt idx="326">
                  <c:v>1.9199341874438731E-2</c:v>
                </c:pt>
                <c:pt idx="327">
                  <c:v>1.1168650321409667E-2</c:v>
                </c:pt>
                <c:pt idx="328">
                  <c:v>2.0864035142081936E-2</c:v>
                </c:pt>
                <c:pt idx="329">
                  <c:v>1.0264757355867179E-2</c:v>
                </c:pt>
                <c:pt idx="330">
                  <c:v>8.887502092189678E-3</c:v>
                </c:pt>
                <c:pt idx="331">
                  <c:v>1.065079187584927E-2</c:v>
                </c:pt>
                <c:pt idx="332">
                  <c:v>6.0179332390711314E-3</c:v>
                </c:pt>
                <c:pt idx="333">
                  <c:v>5.1385497418907303E-3</c:v>
                </c:pt>
                <c:pt idx="334">
                  <c:v>9.7721450386017514E-3</c:v>
                </c:pt>
                <c:pt idx="335">
                  <c:v>7.9580257715166237E-3</c:v>
                </c:pt>
                <c:pt idx="336">
                  <c:v>5.5279704790907646E-3</c:v>
                </c:pt>
                <c:pt idx="337">
                  <c:v>8.1739482134127045E-3</c:v>
                </c:pt>
                <c:pt idx="338">
                  <c:v>7.2095413233449306E-3</c:v>
                </c:pt>
                <c:pt idx="339">
                  <c:v>5.9976082829415849E-3</c:v>
                </c:pt>
                <c:pt idx="340">
                  <c:v>1.2832265033866266E-2</c:v>
                </c:pt>
                <c:pt idx="341">
                  <c:v>1.0661159131875816E-2</c:v>
                </c:pt>
                <c:pt idx="342">
                  <c:v>6.418924073520205E-3</c:v>
                </c:pt>
                <c:pt idx="343">
                  <c:v>6.9575471494064617E-3</c:v>
                </c:pt>
                <c:pt idx="344">
                  <c:v>5.6224307367571018E-3</c:v>
                </c:pt>
                <c:pt idx="345">
                  <c:v>1.1002370317176892E-2</c:v>
                </c:pt>
                <c:pt idx="346">
                  <c:v>1.1461326197297114E-2</c:v>
                </c:pt>
                <c:pt idx="347">
                  <c:v>9.3139738569394236E-3</c:v>
                </c:pt>
                <c:pt idx="348">
                  <c:v>1.3164005915369969E-2</c:v>
                </c:pt>
                <c:pt idx="349">
                  <c:v>5.5394803773880785E-3</c:v>
                </c:pt>
                <c:pt idx="350">
                  <c:v>7.8692604602585113E-3</c:v>
                </c:pt>
                <c:pt idx="351">
                  <c:v>1.491345976037756E-2</c:v>
                </c:pt>
                <c:pt idx="352">
                  <c:v>1.1075620029347609E-2</c:v>
                </c:pt>
                <c:pt idx="353">
                  <c:v>6.6384396600135407E-3</c:v>
                </c:pt>
                <c:pt idx="354">
                  <c:v>1.6652052288898031E-2</c:v>
                </c:pt>
                <c:pt idx="355">
                  <c:v>7.1215879649345849E-3</c:v>
                </c:pt>
                <c:pt idx="356">
                  <c:v>6.2237246319861092E-3</c:v>
                </c:pt>
                <c:pt idx="357">
                  <c:v>7.8914488109048699E-3</c:v>
                </c:pt>
                <c:pt idx="358">
                  <c:v>8.197625557646979E-3</c:v>
                </c:pt>
                <c:pt idx="359">
                  <c:v>1.23779876563364E-2</c:v>
                </c:pt>
                <c:pt idx="360">
                  <c:v>1.3196040983954192E-2</c:v>
                </c:pt>
                <c:pt idx="361">
                  <c:v>9.2543988436597745E-3</c:v>
                </c:pt>
                <c:pt idx="362">
                  <c:v>5.5664812908623315E-3</c:v>
                </c:pt>
                <c:pt idx="363">
                  <c:v>1.9081152595062854E-2</c:v>
                </c:pt>
                <c:pt idx="364">
                  <c:v>6.6043851919314759E-3</c:v>
                </c:pt>
                <c:pt idx="365">
                  <c:v>9.103183290322411E-3</c:v>
                </c:pt>
                <c:pt idx="366">
                  <c:v>6.2503865931570609E-3</c:v>
                </c:pt>
                <c:pt idx="367">
                  <c:v>3.6531579818780547E-3</c:v>
                </c:pt>
                <c:pt idx="368">
                  <c:v>4.1024932004154148E-3</c:v>
                </c:pt>
                <c:pt idx="369">
                  <c:v>4.9039830974644478E-3</c:v>
                </c:pt>
                <c:pt idx="370">
                  <c:v>3.4072077966848277E-3</c:v>
                </c:pt>
                <c:pt idx="371">
                  <c:v>4.1638434296084135E-3</c:v>
                </c:pt>
                <c:pt idx="372">
                  <c:v>8.0051463386849528E-3</c:v>
                </c:pt>
                <c:pt idx="373">
                  <c:v>7.552985207937726E-3</c:v>
                </c:pt>
                <c:pt idx="374">
                  <c:v>5.7686554073107729E-3</c:v>
                </c:pt>
                <c:pt idx="375">
                  <c:v>4.5910835529435982E-3</c:v>
                </c:pt>
                <c:pt idx="376">
                  <c:v>4.2443300203360134E-3</c:v>
                </c:pt>
                <c:pt idx="377">
                  <c:v>3.5295470584022588E-3</c:v>
                </c:pt>
                <c:pt idx="378">
                  <c:v>8.0495657537359763E-3</c:v>
                </c:pt>
                <c:pt idx="379">
                  <c:v>5.7941941392294976E-3</c:v>
                </c:pt>
                <c:pt idx="380">
                  <c:v>7.288364659509868E-3</c:v>
                </c:pt>
                <c:pt idx="381">
                  <c:v>8.5538144145594734E-3</c:v>
                </c:pt>
                <c:pt idx="382">
                  <c:v>6.235777551971698E-3</c:v>
                </c:pt>
                <c:pt idx="383">
                  <c:v>6.2774726553738664E-3</c:v>
                </c:pt>
                <c:pt idx="384">
                  <c:v>4.7566040725518892E-3</c:v>
                </c:pt>
                <c:pt idx="385">
                  <c:v>5.9992231863396318E-3</c:v>
                </c:pt>
                <c:pt idx="386">
                  <c:v>3.8710102532156115E-3</c:v>
                </c:pt>
                <c:pt idx="387">
                  <c:v>5.9998995421906062E-3</c:v>
                </c:pt>
                <c:pt idx="388">
                  <c:v>6.4681136059416824E-3</c:v>
                </c:pt>
                <c:pt idx="389">
                  <c:v>5.9886061545289231E-3</c:v>
                </c:pt>
                <c:pt idx="390">
                  <c:v>6.2922127396713252E-3</c:v>
                </c:pt>
                <c:pt idx="391">
                  <c:v>5.9858099814419849E-3</c:v>
                </c:pt>
                <c:pt idx="392">
                  <c:v>9.3274687309379978E-3</c:v>
                </c:pt>
                <c:pt idx="393">
                  <c:v>7.6777456307086586E-3</c:v>
                </c:pt>
                <c:pt idx="394">
                  <c:v>1.0357842857918773E-2</c:v>
                </c:pt>
                <c:pt idx="395">
                  <c:v>5.441534247093413E-3</c:v>
                </c:pt>
                <c:pt idx="396">
                  <c:v>4.7504529060558749E-3</c:v>
                </c:pt>
                <c:pt idx="397">
                  <c:v>5.040871036308678E-3</c:v>
                </c:pt>
                <c:pt idx="398">
                  <c:v>4.3814484673622856E-3</c:v>
                </c:pt>
                <c:pt idx="399">
                  <c:v>6.075794405485997E-3</c:v>
                </c:pt>
                <c:pt idx="400">
                  <c:v>6.2373647574258317E-3</c:v>
                </c:pt>
                <c:pt idx="401">
                  <c:v>6.4457948403063544E-3</c:v>
                </c:pt>
                <c:pt idx="402">
                  <c:v>6.9184386109643952E-3</c:v>
                </c:pt>
                <c:pt idx="403">
                  <c:v>6.8988219116234654E-3</c:v>
                </c:pt>
                <c:pt idx="404">
                  <c:v>5.8335978581669371E-3</c:v>
                </c:pt>
                <c:pt idx="405">
                  <c:v>7.3651584308101255E-3</c:v>
                </c:pt>
                <c:pt idx="406">
                  <c:v>8.2102987620661181E-3</c:v>
                </c:pt>
                <c:pt idx="407">
                  <c:v>5.8850090544038253E-3</c:v>
                </c:pt>
                <c:pt idx="408">
                  <c:v>7.5630182012577261E-3</c:v>
                </c:pt>
                <c:pt idx="409">
                  <c:v>8.4869515639287522E-3</c:v>
                </c:pt>
                <c:pt idx="410">
                  <c:v>7.3808663730825967E-3</c:v>
                </c:pt>
                <c:pt idx="411">
                  <c:v>2.6497302097817279E-2</c:v>
                </c:pt>
                <c:pt idx="412">
                  <c:v>3.0541391978150086E-2</c:v>
                </c:pt>
                <c:pt idx="413">
                  <c:v>1.9441773202609754E-2</c:v>
                </c:pt>
                <c:pt idx="414">
                  <c:v>1.540743199014225E-2</c:v>
                </c:pt>
                <c:pt idx="415">
                  <c:v>1.5159503438545571E-2</c:v>
                </c:pt>
                <c:pt idx="416">
                  <c:v>1.2583742880119153E-2</c:v>
                </c:pt>
                <c:pt idx="417">
                  <c:v>1.3195504762407594E-2</c:v>
                </c:pt>
                <c:pt idx="418">
                  <c:v>7.294250908596955E-3</c:v>
                </c:pt>
                <c:pt idx="419">
                  <c:v>7.0359682636126899E-3</c:v>
                </c:pt>
                <c:pt idx="420">
                  <c:v>9.4115720063136961E-3</c:v>
                </c:pt>
                <c:pt idx="421">
                  <c:v>9.8285120309671622E-3</c:v>
                </c:pt>
                <c:pt idx="422">
                  <c:v>1.0707177127429739E-2</c:v>
                </c:pt>
                <c:pt idx="423">
                  <c:v>1.1262936123214684E-2</c:v>
                </c:pt>
                <c:pt idx="424">
                  <c:v>9.460053224709674E-3</c:v>
                </c:pt>
                <c:pt idx="425">
                  <c:v>5.5236637259652669E-3</c:v>
                </c:pt>
                <c:pt idx="426">
                  <c:v>7.4330314252316655E-3</c:v>
                </c:pt>
                <c:pt idx="427">
                  <c:v>4.9914130419417774E-3</c:v>
                </c:pt>
                <c:pt idx="428">
                  <c:v>4.7699295375455645E-3</c:v>
                </c:pt>
                <c:pt idx="429">
                  <c:v>2.0471632479282586E-2</c:v>
                </c:pt>
                <c:pt idx="430">
                  <c:v>1.6807965236215281E-2</c:v>
                </c:pt>
                <c:pt idx="431">
                  <c:v>1.057700810937484E-2</c:v>
                </c:pt>
                <c:pt idx="432">
                  <c:v>8.1352957771018038E-3</c:v>
                </c:pt>
                <c:pt idx="433">
                  <c:v>1.0620382409518929E-2</c:v>
                </c:pt>
                <c:pt idx="434">
                  <c:v>9.0291693693736897E-3</c:v>
                </c:pt>
                <c:pt idx="435">
                  <c:v>7.7432515980838971E-3</c:v>
                </c:pt>
                <c:pt idx="436">
                  <c:v>1.1200162931179265E-2</c:v>
                </c:pt>
                <c:pt idx="437">
                  <c:v>9.2931403024784677E-3</c:v>
                </c:pt>
                <c:pt idx="438">
                  <c:v>8.1413145372963621E-3</c:v>
                </c:pt>
                <c:pt idx="439">
                  <c:v>8.8616272983612042E-3</c:v>
                </c:pt>
                <c:pt idx="440">
                  <c:v>8.6731863178261606E-3</c:v>
                </c:pt>
                <c:pt idx="441">
                  <c:v>6.9007861025336325E-3</c:v>
                </c:pt>
                <c:pt idx="442">
                  <c:v>5.9911820841415699E-3</c:v>
                </c:pt>
                <c:pt idx="443">
                  <c:v>5.7875470400435393E-3</c:v>
                </c:pt>
                <c:pt idx="444">
                  <c:v>5.2548543382812275E-3</c:v>
                </c:pt>
                <c:pt idx="445">
                  <c:v>5.1016361591122838E-3</c:v>
                </c:pt>
                <c:pt idx="446">
                  <c:v>5.9778717992478832E-3</c:v>
                </c:pt>
                <c:pt idx="447">
                  <c:v>4.6733013598148614E-3</c:v>
                </c:pt>
                <c:pt idx="448">
                  <c:v>6.0116646809471787E-3</c:v>
                </c:pt>
                <c:pt idx="449">
                  <c:v>4.8654539523833584E-3</c:v>
                </c:pt>
                <c:pt idx="450">
                  <c:v>4.8654539523833584E-3</c:v>
                </c:pt>
                <c:pt idx="451">
                  <c:v>4.6267406405138441E-3</c:v>
                </c:pt>
                <c:pt idx="452">
                  <c:v>3.7633140603327529E-2</c:v>
                </c:pt>
                <c:pt idx="453">
                  <c:v>3.4466082391523163E-2</c:v>
                </c:pt>
                <c:pt idx="454">
                  <c:v>4.6125620466852695E-2</c:v>
                </c:pt>
                <c:pt idx="455">
                  <c:v>3.5321205197642855E-2</c:v>
                </c:pt>
                <c:pt idx="456">
                  <c:v>1.0218755863117861E-2</c:v>
                </c:pt>
                <c:pt idx="457">
                  <c:v>1.4212546142263206E-2</c:v>
                </c:pt>
                <c:pt idx="458">
                  <c:v>1.7596268103936524E-2</c:v>
                </c:pt>
                <c:pt idx="459">
                  <c:v>1.5553021679452932E-2</c:v>
                </c:pt>
                <c:pt idx="460">
                  <c:v>1.2552917017707351E-2</c:v>
                </c:pt>
                <c:pt idx="461">
                  <c:v>9.7003563240822717E-3</c:v>
                </c:pt>
                <c:pt idx="462">
                  <c:v>9.1203557764282413E-3</c:v>
                </c:pt>
                <c:pt idx="463">
                  <c:v>1.1507107084431468E-2</c:v>
                </c:pt>
                <c:pt idx="464">
                  <c:v>1.9292314989196521E-2</c:v>
                </c:pt>
                <c:pt idx="465">
                  <c:v>1.3193081317622035E-2</c:v>
                </c:pt>
                <c:pt idx="466">
                  <c:v>1.3603371150714841E-2</c:v>
                </c:pt>
                <c:pt idx="467">
                  <c:v>1.9586104749894941E-2</c:v>
                </c:pt>
                <c:pt idx="468">
                  <c:v>2.0113179614120649E-2</c:v>
                </c:pt>
                <c:pt idx="469">
                  <c:v>5.2363215393451791E-3</c:v>
                </c:pt>
                <c:pt idx="470">
                  <c:v>1.9688200693149777E-2</c:v>
                </c:pt>
                <c:pt idx="471">
                  <c:v>1.4554007208940515E-2</c:v>
                </c:pt>
                <c:pt idx="472">
                  <c:v>1.4068650920115562E-2</c:v>
                </c:pt>
                <c:pt idx="473">
                  <c:v>2.7959610270783763E-2</c:v>
                </c:pt>
                <c:pt idx="474">
                  <c:v>3.5493142116111376E-2</c:v>
                </c:pt>
                <c:pt idx="475">
                  <c:v>3.5435024223772017E-2</c:v>
                </c:pt>
                <c:pt idx="476">
                  <c:v>2.2390290050132509E-2</c:v>
                </c:pt>
                <c:pt idx="477">
                  <c:v>2.3215630790951597E-2</c:v>
                </c:pt>
                <c:pt idx="478">
                  <c:v>3.7943282098353952E-2</c:v>
                </c:pt>
                <c:pt idx="479">
                  <c:v>6.9022430390894788E-3</c:v>
                </c:pt>
                <c:pt idx="480">
                  <c:v>2.4162059290939016E-2</c:v>
                </c:pt>
                <c:pt idx="481">
                  <c:v>5.6464055369149564E-2</c:v>
                </c:pt>
                <c:pt idx="482">
                  <c:v>1.7850426489141938E-2</c:v>
                </c:pt>
                <c:pt idx="483">
                  <c:v>8.306377545288483E-3</c:v>
                </c:pt>
                <c:pt idx="484">
                  <c:v>8.1031768616716578E-3</c:v>
                </c:pt>
                <c:pt idx="485">
                  <c:v>3.2055842962277127E-2</c:v>
                </c:pt>
                <c:pt idx="486">
                  <c:v>1.9042700252325514E-2</c:v>
                </c:pt>
                <c:pt idx="487">
                  <c:v>1.9303292822697285E-2</c:v>
                </c:pt>
                <c:pt idx="488">
                  <c:v>6.4600660235235802E-3</c:v>
                </c:pt>
                <c:pt idx="489">
                  <c:v>1.9378311289209128E-2</c:v>
                </c:pt>
                <c:pt idx="490">
                  <c:v>1.1646925159882096E-2</c:v>
                </c:pt>
                <c:pt idx="491">
                  <c:v>1.2667262406524247E-2</c:v>
                </c:pt>
                <c:pt idx="492">
                  <c:v>1.0362731823010746E-2</c:v>
                </c:pt>
                <c:pt idx="493">
                  <c:v>1.4678240526180145E-2</c:v>
                </c:pt>
                <c:pt idx="494">
                  <c:v>8.7496601600501409E-3</c:v>
                </c:pt>
                <c:pt idx="495">
                  <c:v>1.5227383287723639E-2</c:v>
                </c:pt>
                <c:pt idx="496">
                  <c:v>3.229068156364906E-2</c:v>
                </c:pt>
                <c:pt idx="497">
                  <c:v>1.4123044038750874E-2</c:v>
                </c:pt>
                <c:pt idx="498">
                  <c:v>9.9230108071843952E-3</c:v>
                </c:pt>
                <c:pt idx="499">
                  <c:v>2.2475051110141968E-2</c:v>
                </c:pt>
                <c:pt idx="500">
                  <c:v>1.9014812876824237E-2</c:v>
                </c:pt>
                <c:pt idx="501">
                  <c:v>2.4083644453847593E-2</c:v>
                </c:pt>
                <c:pt idx="502">
                  <c:v>2.8847726693064308E-2</c:v>
                </c:pt>
                <c:pt idx="503">
                  <c:v>3.8287007567752072E-2</c:v>
                </c:pt>
                <c:pt idx="504">
                  <c:v>3.7959032892322386E-2</c:v>
                </c:pt>
                <c:pt idx="505">
                  <c:v>3.1535756935129458E-2</c:v>
                </c:pt>
                <c:pt idx="506">
                  <c:v>2.4146703255437503E-2</c:v>
                </c:pt>
                <c:pt idx="507">
                  <c:v>2.4060321649684038E-2</c:v>
                </c:pt>
                <c:pt idx="508">
                  <c:v>9.1284064349700256E-3</c:v>
                </c:pt>
                <c:pt idx="509">
                  <c:v>1.1700194154057264E-2</c:v>
                </c:pt>
                <c:pt idx="510">
                  <c:v>1.0006715880272667E-2</c:v>
                </c:pt>
                <c:pt idx="511">
                  <c:v>9.3272488667546193E-3</c:v>
                </c:pt>
                <c:pt idx="512">
                  <c:v>9.478688746813976E-3</c:v>
                </c:pt>
                <c:pt idx="513">
                  <c:v>9.3251321055691071E-3</c:v>
                </c:pt>
                <c:pt idx="514">
                  <c:v>1.3546021657833909E-2</c:v>
                </c:pt>
                <c:pt idx="515">
                  <c:v>3.774821777619821E-2</c:v>
                </c:pt>
                <c:pt idx="516">
                  <c:v>1.3056006986681148E-2</c:v>
                </c:pt>
                <c:pt idx="517">
                  <c:v>1.0432886830451914E-2</c:v>
                </c:pt>
                <c:pt idx="518">
                  <c:v>3.0542521120403478E-2</c:v>
                </c:pt>
                <c:pt idx="519">
                  <c:v>9.6795219213097229E-3</c:v>
                </c:pt>
                <c:pt idx="520">
                  <c:v>1.3246043943367619E-2</c:v>
                </c:pt>
                <c:pt idx="521">
                  <c:v>3.302505308323548E-2</c:v>
                </c:pt>
                <c:pt idx="522">
                  <c:v>2.3108047837203737E-2</c:v>
                </c:pt>
                <c:pt idx="523">
                  <c:v>2.7316844068284704E-2</c:v>
                </c:pt>
                <c:pt idx="524">
                  <c:v>1.290243496256512E-2</c:v>
                </c:pt>
                <c:pt idx="525">
                  <c:v>1.0230946484458657E-2</c:v>
                </c:pt>
                <c:pt idx="526">
                  <c:v>1.4094581091037887E-2</c:v>
                </c:pt>
                <c:pt idx="527">
                  <c:v>2.1922282081789177E-2</c:v>
                </c:pt>
                <c:pt idx="528">
                  <c:v>1.2274972393831487E-2</c:v>
                </c:pt>
                <c:pt idx="529">
                  <c:v>1.5511668028841652E-2</c:v>
                </c:pt>
                <c:pt idx="530">
                  <c:v>6.0243548874564741E-2</c:v>
                </c:pt>
                <c:pt idx="531">
                  <c:v>1.8796828333431534E-2</c:v>
                </c:pt>
                <c:pt idx="532">
                  <c:v>1.5505033249638377E-2</c:v>
                </c:pt>
                <c:pt idx="533">
                  <c:v>1.6492280016254912E-2</c:v>
                </c:pt>
                <c:pt idx="534">
                  <c:v>1.348448483938834E-2</c:v>
                </c:pt>
                <c:pt idx="535">
                  <c:v>2.8514041006319286E-2</c:v>
                </c:pt>
                <c:pt idx="536">
                  <c:v>2.428280372918401E-2</c:v>
                </c:pt>
                <c:pt idx="537">
                  <c:v>1.8467946963706364E-2</c:v>
                </c:pt>
                <c:pt idx="538">
                  <c:v>1.4176492155036313E-2</c:v>
                </c:pt>
                <c:pt idx="539">
                  <c:v>4.5060313143521151E-2</c:v>
                </c:pt>
                <c:pt idx="540">
                  <c:v>1.778350610434384E-2</c:v>
                </c:pt>
                <c:pt idx="541">
                  <c:v>3.1548572412987239E-2</c:v>
                </c:pt>
                <c:pt idx="542">
                  <c:v>3.2437808801888748E-2</c:v>
                </c:pt>
                <c:pt idx="543">
                  <c:v>1.7482502443397774E-2</c:v>
                </c:pt>
                <c:pt idx="544">
                  <c:v>2.7785788100707701E-2</c:v>
                </c:pt>
                <c:pt idx="545">
                  <c:v>2.1679472840637606E-2</c:v>
                </c:pt>
                <c:pt idx="546">
                  <c:v>1.5864565409468505E-2</c:v>
                </c:pt>
                <c:pt idx="547">
                  <c:v>1.8940825811970548E-2</c:v>
                </c:pt>
                <c:pt idx="548">
                  <c:v>4.3101028256835802E-2</c:v>
                </c:pt>
                <c:pt idx="549">
                  <c:v>1.6524338544970006E-2</c:v>
                </c:pt>
                <c:pt idx="550">
                  <c:v>3.5919023329512037E-2</c:v>
                </c:pt>
                <c:pt idx="551">
                  <c:v>2.6841492917358795E-2</c:v>
                </c:pt>
                <c:pt idx="552">
                  <c:v>1.7126039162459097E-2</c:v>
                </c:pt>
                <c:pt idx="553">
                  <c:v>2.0704665971618887E-2</c:v>
                </c:pt>
                <c:pt idx="554">
                  <c:v>5.1405483700635662E-2</c:v>
                </c:pt>
                <c:pt idx="555">
                  <c:v>3.6947278265760053E-2</c:v>
                </c:pt>
                <c:pt idx="556">
                  <c:v>2.0519370459286E-2</c:v>
                </c:pt>
                <c:pt idx="557">
                  <c:v>1.2880226085324888E-2</c:v>
                </c:pt>
                <c:pt idx="558">
                  <c:v>1.3925664600283024E-2</c:v>
                </c:pt>
                <c:pt idx="559">
                  <c:v>1.1794576593098323E-2</c:v>
                </c:pt>
                <c:pt idx="560">
                  <c:v>1.3614594768571266E-2</c:v>
                </c:pt>
                <c:pt idx="561">
                  <c:v>1.1891124597076344E-2</c:v>
                </c:pt>
                <c:pt idx="562">
                  <c:v>1.3212863546293462E-2</c:v>
                </c:pt>
                <c:pt idx="563">
                  <c:v>1.3529021409484065E-2</c:v>
                </c:pt>
                <c:pt idx="564">
                  <c:v>1.5233028127775623E-2</c:v>
                </c:pt>
                <c:pt idx="565">
                  <c:v>1.4949330278410691E-2</c:v>
                </c:pt>
                <c:pt idx="566">
                  <c:v>1.3770200122310198E-2</c:v>
                </c:pt>
                <c:pt idx="567">
                  <c:v>6.7773103052834516E-2</c:v>
                </c:pt>
                <c:pt idx="568">
                  <c:v>1.4772507129820749E-2</c:v>
                </c:pt>
                <c:pt idx="569">
                  <c:v>4.2383688873764085E-2</c:v>
                </c:pt>
                <c:pt idx="570">
                  <c:v>2.0027540142597021E-2</c:v>
                </c:pt>
                <c:pt idx="571">
                  <c:v>1.5063569700412354E-2</c:v>
                </c:pt>
                <c:pt idx="572">
                  <c:v>2.0042471905880901E-2</c:v>
                </c:pt>
                <c:pt idx="573">
                  <c:v>3.1565478351667557E-2</c:v>
                </c:pt>
                <c:pt idx="574">
                  <c:v>4.4376505319362936E-2</c:v>
                </c:pt>
                <c:pt idx="575">
                  <c:v>7.1542182928912512E-2</c:v>
                </c:pt>
                <c:pt idx="576">
                  <c:v>2.7869595523835892E-2</c:v>
                </c:pt>
                <c:pt idx="577">
                  <c:v>5.0280247111525615E-2</c:v>
                </c:pt>
                <c:pt idx="578">
                  <c:v>3.2638855275611389E-2</c:v>
                </c:pt>
                <c:pt idx="579">
                  <c:v>2.556218335809737E-2</c:v>
                </c:pt>
                <c:pt idx="580">
                  <c:v>5.1605919475886802E-2</c:v>
                </c:pt>
                <c:pt idx="581">
                  <c:v>5.6743416037036719E-2</c:v>
                </c:pt>
                <c:pt idx="582">
                  <c:v>4.4303015571241298E-2</c:v>
                </c:pt>
                <c:pt idx="583">
                  <c:v>1.1867925742893127E-2</c:v>
                </c:pt>
                <c:pt idx="584">
                  <c:v>1.368179967747985E-2</c:v>
                </c:pt>
                <c:pt idx="585">
                  <c:v>1.0432216349377145E-2</c:v>
                </c:pt>
                <c:pt idx="586">
                  <c:v>1.2594994060460286E-2</c:v>
                </c:pt>
                <c:pt idx="587">
                  <c:v>1.2514823192006995E-2</c:v>
                </c:pt>
                <c:pt idx="588">
                  <c:v>9.5177288958197132E-3</c:v>
                </c:pt>
                <c:pt idx="589">
                  <c:v>9.6427650727763051E-3</c:v>
                </c:pt>
                <c:pt idx="590">
                  <c:v>7.9843343979095951E-3</c:v>
                </c:pt>
                <c:pt idx="591">
                  <c:v>8.8752193793946305E-3</c:v>
                </c:pt>
                <c:pt idx="592">
                  <c:v>8.912956550184056E-3</c:v>
                </c:pt>
                <c:pt idx="593">
                  <c:v>8.5014889119466863E-3</c:v>
                </c:pt>
                <c:pt idx="594">
                  <c:v>9.5920559170373666E-3</c:v>
                </c:pt>
                <c:pt idx="595">
                  <c:v>9.6913145409959402E-3</c:v>
                </c:pt>
                <c:pt idx="596">
                  <c:v>8.8543590896995976E-3</c:v>
                </c:pt>
                <c:pt idx="597">
                  <c:v>7.2880732028391543E-3</c:v>
                </c:pt>
                <c:pt idx="598">
                  <c:v>8.4825728742523188E-3</c:v>
                </c:pt>
                <c:pt idx="599">
                  <c:v>7.7860678444184057E-3</c:v>
                </c:pt>
                <c:pt idx="600">
                  <c:v>8.838005089930781E-3</c:v>
                </c:pt>
                <c:pt idx="601">
                  <c:v>7.7814695185276974E-3</c:v>
                </c:pt>
                <c:pt idx="602">
                  <c:v>1.0375248741028286E-2</c:v>
                </c:pt>
                <c:pt idx="603">
                  <c:v>1.0369707315971873E-2</c:v>
                </c:pt>
                <c:pt idx="604">
                  <c:v>3.8651082743877602E-2</c:v>
                </c:pt>
                <c:pt idx="605">
                  <c:v>2.2932898354759135E-2</c:v>
                </c:pt>
                <c:pt idx="606">
                  <c:v>2.4118139126820096E-2</c:v>
                </c:pt>
                <c:pt idx="607">
                  <c:v>2.5360279292538583E-2</c:v>
                </c:pt>
                <c:pt idx="608">
                  <c:v>2.7879085620267228E-2</c:v>
                </c:pt>
                <c:pt idx="609">
                  <c:v>3.0160193230339492E-2</c:v>
                </c:pt>
                <c:pt idx="610">
                  <c:v>2.3723439827768797E-2</c:v>
                </c:pt>
                <c:pt idx="611">
                  <c:v>1.8062833651121265E-2</c:v>
                </c:pt>
                <c:pt idx="612">
                  <c:v>3.7638913231402754E-2</c:v>
                </c:pt>
                <c:pt idx="613">
                  <c:v>4.6901954290674917E-2</c:v>
                </c:pt>
                <c:pt idx="614">
                  <c:v>3.0212389577309196E-2</c:v>
                </c:pt>
                <c:pt idx="615">
                  <c:v>2.1366188544844681E-2</c:v>
                </c:pt>
                <c:pt idx="616">
                  <c:v>1.3793195026674882E-2</c:v>
                </c:pt>
                <c:pt idx="617">
                  <c:v>2.2501369466242416E-2</c:v>
                </c:pt>
                <c:pt idx="618">
                  <c:v>2.1081303935333005E-2</c:v>
                </c:pt>
                <c:pt idx="619">
                  <c:v>1.3576471312356212E-2</c:v>
                </c:pt>
                <c:pt idx="620">
                  <c:v>1.9817417707505548E-2</c:v>
                </c:pt>
                <c:pt idx="621">
                  <c:v>2.2246132788120355E-2</c:v>
                </c:pt>
                <c:pt idx="622">
                  <c:v>1.8173726645368711E-2</c:v>
                </c:pt>
                <c:pt idx="623">
                  <c:v>1.8644959049119562E-2</c:v>
                </c:pt>
                <c:pt idx="624">
                  <c:v>1.5164949676054897E-2</c:v>
                </c:pt>
                <c:pt idx="625">
                  <c:v>1.8423699184548087E-2</c:v>
                </c:pt>
                <c:pt idx="626">
                  <c:v>2.139558087047673E-2</c:v>
                </c:pt>
                <c:pt idx="627">
                  <c:v>2.2692175944177568E-2</c:v>
                </c:pt>
                <c:pt idx="628">
                  <c:v>2.0013865456455719E-2</c:v>
                </c:pt>
                <c:pt idx="629">
                  <c:v>1.9809426095501161E-2</c:v>
                </c:pt>
                <c:pt idx="630">
                  <c:v>1.7052324036971545E-2</c:v>
                </c:pt>
                <c:pt idx="631">
                  <c:v>2.1295137826748953E-2</c:v>
                </c:pt>
                <c:pt idx="632">
                  <c:v>2.0378688814067066E-2</c:v>
                </c:pt>
                <c:pt idx="633">
                  <c:v>2.6195461834425782E-2</c:v>
                </c:pt>
                <c:pt idx="634">
                  <c:v>2.7609993926901357E-2</c:v>
                </c:pt>
              </c:numCache>
            </c:numRef>
          </c:xVal>
          <c:yVal>
            <c:numRef>
              <c:f>'CCT Data'!$V$16:$V$650</c:f>
              <c:numCache>
                <c:formatCode>General</c:formatCode>
                <c:ptCount val="635"/>
                <c:pt idx="0">
                  <c:v>3.4635337412304686E-2</c:v>
                </c:pt>
                <c:pt idx="1">
                  <c:v>3.4798511658597882E-2</c:v>
                </c:pt>
                <c:pt idx="2">
                  <c:v>2.0587833909048066E-2</c:v>
                </c:pt>
                <c:pt idx="3">
                  <c:v>2.0585644215655164E-2</c:v>
                </c:pt>
                <c:pt idx="4">
                  <c:v>1.3466562540624038E-2</c:v>
                </c:pt>
                <c:pt idx="5">
                  <c:v>1.3474767454395863E-2</c:v>
                </c:pt>
                <c:pt idx="6">
                  <c:v>1.0076953225373827E-2</c:v>
                </c:pt>
                <c:pt idx="7">
                  <c:v>1.0075185901262712E-2</c:v>
                </c:pt>
                <c:pt idx="8">
                  <c:v>1.0072896583834635E-2</c:v>
                </c:pt>
                <c:pt idx="9">
                  <c:v>1.086473585799682E-2</c:v>
                </c:pt>
                <c:pt idx="10">
                  <c:v>1.3368635277352232E-2</c:v>
                </c:pt>
                <c:pt idx="11">
                  <c:v>1.8022282020031196E-2</c:v>
                </c:pt>
                <c:pt idx="12">
                  <c:v>1.7092332841079395E-2</c:v>
                </c:pt>
                <c:pt idx="13">
                  <c:v>4.5112399779591687E-3</c:v>
                </c:pt>
                <c:pt idx="14">
                  <c:v>2.0436200182324425E-2</c:v>
                </c:pt>
                <c:pt idx="15">
                  <c:v>1.3207167862730733E-2</c:v>
                </c:pt>
                <c:pt idx="16">
                  <c:v>1.0973295701321365E-2</c:v>
                </c:pt>
                <c:pt idx="17">
                  <c:v>9.8924734170618665E-3</c:v>
                </c:pt>
                <c:pt idx="18">
                  <c:v>7.8731449155033245E-3</c:v>
                </c:pt>
                <c:pt idx="19">
                  <c:v>5.1926766704828396E-3</c:v>
                </c:pt>
                <c:pt idx="20">
                  <c:v>4.5626203276023184E-3</c:v>
                </c:pt>
                <c:pt idx="21">
                  <c:v>7.4324125460776885E-3</c:v>
                </c:pt>
                <c:pt idx="22">
                  <c:v>3.6163506411690757E-3</c:v>
                </c:pt>
                <c:pt idx="23">
                  <c:v>4.0765768929379139E-3</c:v>
                </c:pt>
                <c:pt idx="24">
                  <c:v>4.2940281256016481E-3</c:v>
                </c:pt>
                <c:pt idx="25">
                  <c:v>1.9128076696682161E-2</c:v>
                </c:pt>
                <c:pt idx="26">
                  <c:v>1.4961139533313503E-2</c:v>
                </c:pt>
                <c:pt idx="27">
                  <c:v>1.3075962254919237E-2</c:v>
                </c:pt>
                <c:pt idx="28">
                  <c:v>1.535217868549159E-2</c:v>
                </c:pt>
                <c:pt idx="29">
                  <c:v>1.5838369878785494E-2</c:v>
                </c:pt>
                <c:pt idx="30">
                  <c:v>5.0998106416065029E-3</c:v>
                </c:pt>
                <c:pt idx="31">
                  <c:v>5.4712282630793828E-3</c:v>
                </c:pt>
                <c:pt idx="32">
                  <c:v>8.1658066601214708E-3</c:v>
                </c:pt>
                <c:pt idx="33">
                  <c:v>7.0449752612422589E-3</c:v>
                </c:pt>
                <c:pt idx="34">
                  <c:v>5.5201871364517685E-3</c:v>
                </c:pt>
                <c:pt idx="35">
                  <c:v>5.7940560413547709E-3</c:v>
                </c:pt>
                <c:pt idx="36">
                  <c:v>5.9762824960387243E-3</c:v>
                </c:pt>
                <c:pt idx="37">
                  <c:v>4.3313930212489108E-3</c:v>
                </c:pt>
                <c:pt idx="38">
                  <c:v>4.7742551070511938E-2</c:v>
                </c:pt>
                <c:pt idx="39">
                  <c:v>6.4686162228600713E-2</c:v>
                </c:pt>
                <c:pt idx="40">
                  <c:v>7.3365146226013409E-2</c:v>
                </c:pt>
                <c:pt idx="41">
                  <c:v>3.1329779514180083E-2</c:v>
                </c:pt>
                <c:pt idx="42">
                  <c:v>2.8520943116505229E-2</c:v>
                </c:pt>
                <c:pt idx="43">
                  <c:v>3.3623235144217098E-2</c:v>
                </c:pt>
                <c:pt idx="44">
                  <c:v>2.1600900587814283E-2</c:v>
                </c:pt>
                <c:pt idx="45">
                  <c:v>1.7206385784490158E-2</c:v>
                </c:pt>
                <c:pt idx="46">
                  <c:v>8.2435513904884575E-3</c:v>
                </c:pt>
                <c:pt idx="47">
                  <c:v>1.5948573725883E-2</c:v>
                </c:pt>
                <c:pt idx="48">
                  <c:v>1.3718592249222995E-2</c:v>
                </c:pt>
                <c:pt idx="49">
                  <c:v>1.0576157607475541E-2</c:v>
                </c:pt>
                <c:pt idx="50">
                  <c:v>7.5927300472280849E-3</c:v>
                </c:pt>
                <c:pt idx="51">
                  <c:v>3.8486135058639036E-3</c:v>
                </c:pt>
                <c:pt idx="52">
                  <c:v>5.0490413621320706E-3</c:v>
                </c:pt>
                <c:pt idx="53">
                  <c:v>6.2381034014192625E-3</c:v>
                </c:pt>
                <c:pt idx="54">
                  <c:v>1.7061668914572926E-2</c:v>
                </c:pt>
                <c:pt idx="55">
                  <c:v>1.096326093500326E-2</c:v>
                </c:pt>
                <c:pt idx="56">
                  <c:v>1.61250101166697E-2</c:v>
                </c:pt>
                <c:pt idx="57">
                  <c:v>2.3552165174943008E-2</c:v>
                </c:pt>
                <c:pt idx="58">
                  <c:v>1.6430562509537568E-2</c:v>
                </c:pt>
                <c:pt idx="59">
                  <c:v>2.5555664002325489E-2</c:v>
                </c:pt>
                <c:pt idx="60">
                  <c:v>4.9496022004180358E-2</c:v>
                </c:pt>
                <c:pt idx="61">
                  <c:v>2.5175937773314824E-2</c:v>
                </c:pt>
                <c:pt idx="62">
                  <c:v>1.6581222773804728E-2</c:v>
                </c:pt>
                <c:pt idx="63">
                  <c:v>7.7685304635189516E-3</c:v>
                </c:pt>
                <c:pt idx="64">
                  <c:v>4.1284065632860249E-3</c:v>
                </c:pt>
                <c:pt idx="65">
                  <c:v>4.1512418449050209E-3</c:v>
                </c:pt>
                <c:pt idx="66">
                  <c:v>4.8543848648700278E-3</c:v>
                </c:pt>
                <c:pt idx="67">
                  <c:v>5.6196901650746251E-3</c:v>
                </c:pt>
                <c:pt idx="68">
                  <c:v>1.4549740387291328E-2</c:v>
                </c:pt>
                <c:pt idx="69">
                  <c:v>3.8999272174638621E-3</c:v>
                </c:pt>
                <c:pt idx="70">
                  <c:v>1.9738483113354304E-3</c:v>
                </c:pt>
                <c:pt idx="71">
                  <c:v>3.0757270999915835E-3</c:v>
                </c:pt>
                <c:pt idx="72">
                  <c:v>3.9797406805200152E-3</c:v>
                </c:pt>
                <c:pt idx="73">
                  <c:v>2.1565072997891239E-3</c:v>
                </c:pt>
                <c:pt idx="74">
                  <c:v>3.8794284363857629E-3</c:v>
                </c:pt>
                <c:pt idx="75">
                  <c:v>3.5851715475154105E-3</c:v>
                </c:pt>
                <c:pt idx="76">
                  <c:v>2.1453236443850685E-3</c:v>
                </c:pt>
                <c:pt idx="77">
                  <c:v>3.3172077143614367E-3</c:v>
                </c:pt>
                <c:pt idx="78">
                  <c:v>4.8148776423323067E-3</c:v>
                </c:pt>
                <c:pt idx="79">
                  <c:v>3.7574686232670061E-3</c:v>
                </c:pt>
                <c:pt idx="80">
                  <c:v>3.958660258732572E-3</c:v>
                </c:pt>
                <c:pt idx="81">
                  <c:v>3.5695002327453861E-3</c:v>
                </c:pt>
                <c:pt idx="82">
                  <c:v>3.2047748952242967E-3</c:v>
                </c:pt>
                <c:pt idx="83">
                  <c:v>5.5239411946973131E-3</c:v>
                </c:pt>
                <c:pt idx="84">
                  <c:v>1.6306512990446013E-3</c:v>
                </c:pt>
                <c:pt idx="85">
                  <c:v>4.0424029998001512E-3</c:v>
                </c:pt>
                <c:pt idx="86">
                  <c:v>6.7633169262829628E-3</c:v>
                </c:pt>
                <c:pt idx="87">
                  <c:v>1.8755322279530768E-3</c:v>
                </c:pt>
                <c:pt idx="88">
                  <c:v>1.7752240899219388E-3</c:v>
                </c:pt>
                <c:pt idx="89">
                  <c:v>3.0091250630504725E-3</c:v>
                </c:pt>
                <c:pt idx="90">
                  <c:v>3.8079133029803769E-3</c:v>
                </c:pt>
                <c:pt idx="91">
                  <c:v>2.0253023155122076E-3</c:v>
                </c:pt>
                <c:pt idx="92">
                  <c:v>2.0020633264218966E-3</c:v>
                </c:pt>
                <c:pt idx="93">
                  <c:v>2.3496040462987274E-3</c:v>
                </c:pt>
                <c:pt idx="94">
                  <c:v>3.6896251099513971E-3</c:v>
                </c:pt>
                <c:pt idx="95">
                  <c:v>2.2444737791994778E-3</c:v>
                </c:pt>
                <c:pt idx="96">
                  <c:v>1.843601698409611E-3</c:v>
                </c:pt>
                <c:pt idx="97">
                  <c:v>2.3059812297846782E-3</c:v>
                </c:pt>
                <c:pt idx="98">
                  <c:v>2.1349425298279293E-3</c:v>
                </c:pt>
                <c:pt idx="99">
                  <c:v>3.5373791238426482E-3</c:v>
                </c:pt>
                <c:pt idx="100">
                  <c:v>5.1044668343557219E-3</c:v>
                </c:pt>
                <c:pt idx="101">
                  <c:v>5.2360356278250498E-3</c:v>
                </c:pt>
                <c:pt idx="102">
                  <c:v>5.0402244121071291E-3</c:v>
                </c:pt>
                <c:pt idx="103">
                  <c:v>3.7637279488084035E-3</c:v>
                </c:pt>
                <c:pt idx="104">
                  <c:v>3.0812994548811297E-3</c:v>
                </c:pt>
                <c:pt idx="105">
                  <c:v>4.9574687763740986E-2</c:v>
                </c:pt>
                <c:pt idx="106">
                  <c:v>3.8768590730235357E-2</c:v>
                </c:pt>
                <c:pt idx="107">
                  <c:v>3.8320235527713971E-2</c:v>
                </c:pt>
                <c:pt idx="108">
                  <c:v>3.3859471074102177E-3</c:v>
                </c:pt>
                <c:pt idx="109">
                  <c:v>4.1006937397078634E-3</c:v>
                </c:pt>
                <c:pt idx="110">
                  <c:v>5.6813567885615973E-3</c:v>
                </c:pt>
                <c:pt idx="111">
                  <c:v>2.4775977952148191E-3</c:v>
                </c:pt>
                <c:pt idx="112">
                  <c:v>2.5332425364472445E-3</c:v>
                </c:pt>
                <c:pt idx="113">
                  <c:v>2.578123515408628E-3</c:v>
                </c:pt>
                <c:pt idx="114">
                  <c:v>6.722935063667855E-2</c:v>
                </c:pt>
                <c:pt idx="115">
                  <c:v>7.1317668978366638E-2</c:v>
                </c:pt>
                <c:pt idx="116">
                  <c:v>6.6021464162514379E-2</c:v>
                </c:pt>
                <c:pt idx="117">
                  <c:v>6.7586567701010361E-2</c:v>
                </c:pt>
                <c:pt idx="118">
                  <c:v>2.8078929459909602E-2</c:v>
                </c:pt>
                <c:pt idx="119">
                  <c:v>2.5461306216172274E-2</c:v>
                </c:pt>
                <c:pt idx="120">
                  <c:v>2.9873347761091091E-2</c:v>
                </c:pt>
                <c:pt idx="121">
                  <c:v>1.9896755444901586E-2</c:v>
                </c:pt>
                <c:pt idx="122">
                  <c:v>1.4875297483044619E-2</c:v>
                </c:pt>
                <c:pt idx="123">
                  <c:v>1.7366468966044032E-2</c:v>
                </c:pt>
                <c:pt idx="124">
                  <c:v>3.7985270116310493E-3</c:v>
                </c:pt>
                <c:pt idx="125">
                  <c:v>8.1360962994946884E-3</c:v>
                </c:pt>
                <c:pt idx="126">
                  <c:v>6.6555066095145667E-3</c:v>
                </c:pt>
                <c:pt idx="127">
                  <c:v>1.0877628878013478E-2</c:v>
                </c:pt>
                <c:pt idx="128">
                  <c:v>9.314704143501773E-3</c:v>
                </c:pt>
                <c:pt idx="129">
                  <c:v>4.333509210142303E-3</c:v>
                </c:pt>
                <c:pt idx="130">
                  <c:v>2.7698337853128718E-3</c:v>
                </c:pt>
                <c:pt idx="131">
                  <c:v>2.2391210629559323E-3</c:v>
                </c:pt>
                <c:pt idx="132">
                  <c:v>1.9173104256608247E-3</c:v>
                </c:pt>
                <c:pt idx="133">
                  <c:v>3.6854804004462956E-2</c:v>
                </c:pt>
                <c:pt idx="134">
                  <c:v>3.0850573907041535E-2</c:v>
                </c:pt>
                <c:pt idx="135">
                  <c:v>9.1541580058465393E-3</c:v>
                </c:pt>
                <c:pt idx="136">
                  <c:v>5.6950285079467589E-3</c:v>
                </c:pt>
                <c:pt idx="137">
                  <c:v>3.7672837214522037E-3</c:v>
                </c:pt>
                <c:pt idx="138">
                  <c:v>3.0460812932317769E-3</c:v>
                </c:pt>
                <c:pt idx="139">
                  <c:v>3.3906548283421513E-3</c:v>
                </c:pt>
                <c:pt idx="140">
                  <c:v>2.4370047432196581E-3</c:v>
                </c:pt>
                <c:pt idx="141">
                  <c:v>4.2542309949773057E-3</c:v>
                </c:pt>
                <c:pt idx="142">
                  <c:v>5.4753608760577405E-3</c:v>
                </c:pt>
                <c:pt idx="143">
                  <c:v>3.4877317505965857E-3</c:v>
                </c:pt>
                <c:pt idx="144">
                  <c:v>2.4338929912132343E-3</c:v>
                </c:pt>
                <c:pt idx="145">
                  <c:v>1.4712973380645639E-3</c:v>
                </c:pt>
                <c:pt idx="146">
                  <c:v>1.9355573266537629E-3</c:v>
                </c:pt>
                <c:pt idx="147">
                  <c:v>1.5988583358659601E-3</c:v>
                </c:pt>
                <c:pt idx="148">
                  <c:v>1.685462542992998E-3</c:v>
                </c:pt>
                <c:pt idx="149">
                  <c:v>1.0701094273188581E-3</c:v>
                </c:pt>
                <c:pt idx="150">
                  <c:v>1.5572105619498984E-2</c:v>
                </c:pt>
                <c:pt idx="151">
                  <c:v>2.1909744931327666E-2</c:v>
                </c:pt>
                <c:pt idx="152">
                  <c:v>1.6097728051147391E-2</c:v>
                </c:pt>
                <c:pt idx="153">
                  <c:v>1.211216193794591E-2</c:v>
                </c:pt>
                <c:pt idx="154">
                  <c:v>1.3171225937183385E-2</c:v>
                </c:pt>
                <c:pt idx="155">
                  <c:v>1.2145748987854251E-2</c:v>
                </c:pt>
                <c:pt idx="156">
                  <c:v>1.0705996855581344E-2</c:v>
                </c:pt>
                <c:pt idx="157">
                  <c:v>9.6818810511756555E-3</c:v>
                </c:pt>
                <c:pt idx="158">
                  <c:v>1.1446409989594173E-2</c:v>
                </c:pt>
                <c:pt idx="159">
                  <c:v>9.2055915444936923E-3</c:v>
                </c:pt>
                <c:pt idx="160">
                  <c:v>7.556675062972292E-3</c:v>
                </c:pt>
                <c:pt idx="161">
                  <c:v>8.0987710256555465E-3</c:v>
                </c:pt>
                <c:pt idx="162">
                  <c:v>8.7789305666400638E-3</c:v>
                </c:pt>
                <c:pt idx="163">
                  <c:v>2.9359112065878983E-2</c:v>
                </c:pt>
                <c:pt idx="164">
                  <c:v>2.3890784982935155E-2</c:v>
                </c:pt>
                <c:pt idx="165">
                  <c:v>1.6260162601626018E-2</c:v>
                </c:pt>
                <c:pt idx="166">
                  <c:v>1.962783583991843E-2</c:v>
                </c:pt>
                <c:pt idx="167">
                  <c:v>2.227090178897408E-2</c:v>
                </c:pt>
                <c:pt idx="168">
                  <c:v>1.4159969383849979E-2</c:v>
                </c:pt>
                <c:pt idx="169">
                  <c:v>1.580135440180587E-2</c:v>
                </c:pt>
                <c:pt idx="170">
                  <c:v>1.3151485630784217E-2</c:v>
                </c:pt>
                <c:pt idx="171">
                  <c:v>1.8518518518518517E-2</c:v>
                </c:pt>
                <c:pt idx="172">
                  <c:v>1.2373453318335208E-2</c:v>
                </c:pt>
                <c:pt idx="173">
                  <c:v>9.1743119266055051E-3</c:v>
                </c:pt>
                <c:pt idx="174">
                  <c:v>8.8781275221953178E-3</c:v>
                </c:pt>
                <c:pt idx="175">
                  <c:v>1.7441860465116279E-2</c:v>
                </c:pt>
                <c:pt idx="176">
                  <c:v>6.7114093959731542E-3</c:v>
                </c:pt>
                <c:pt idx="177">
                  <c:v>7.5833907832635085E-3</c:v>
                </c:pt>
                <c:pt idx="178">
                  <c:v>6.0362173038229381E-3</c:v>
                </c:pt>
                <c:pt idx="179">
                  <c:v>6.8972461360318179E-3</c:v>
                </c:pt>
                <c:pt idx="180">
                  <c:v>7.137968123594407E-3</c:v>
                </c:pt>
                <c:pt idx="181">
                  <c:v>2.8066207463760668E-2</c:v>
                </c:pt>
                <c:pt idx="182">
                  <c:v>2.1671826625386994E-2</c:v>
                </c:pt>
                <c:pt idx="183">
                  <c:v>1.641079936474325E-2</c:v>
                </c:pt>
                <c:pt idx="184">
                  <c:v>1.2048192771084338E-2</c:v>
                </c:pt>
                <c:pt idx="185">
                  <c:v>1.3171225937183385E-2</c:v>
                </c:pt>
                <c:pt idx="186">
                  <c:v>1.0101010101010102E-2</c:v>
                </c:pt>
                <c:pt idx="187">
                  <c:v>7.0493454179254783E-3</c:v>
                </c:pt>
                <c:pt idx="188">
                  <c:v>8.1242957955286726E-3</c:v>
                </c:pt>
                <c:pt idx="189">
                  <c:v>1.4064598809744429E-2</c:v>
                </c:pt>
                <c:pt idx="190">
                  <c:v>1.6874444875794804E-2</c:v>
                </c:pt>
                <c:pt idx="191">
                  <c:v>1.4350338130647606E-2</c:v>
                </c:pt>
                <c:pt idx="192">
                  <c:v>1.7578893770499045E-2</c:v>
                </c:pt>
                <c:pt idx="193">
                  <c:v>1.5715129280466363E-2</c:v>
                </c:pt>
                <c:pt idx="194">
                  <c:v>1.3824278050176655E-2</c:v>
                </c:pt>
                <c:pt idx="195">
                  <c:v>1.6000015391576142E-2</c:v>
                </c:pt>
                <c:pt idx="196">
                  <c:v>1.4064598809744429E-2</c:v>
                </c:pt>
                <c:pt idx="197">
                  <c:v>1.584335506081563E-2</c:v>
                </c:pt>
                <c:pt idx="198">
                  <c:v>5.471068787854568E-3</c:v>
                </c:pt>
                <c:pt idx="199">
                  <c:v>5.0756616324371725E-3</c:v>
                </c:pt>
                <c:pt idx="200">
                  <c:v>6.4820172681008302E-3</c:v>
                </c:pt>
                <c:pt idx="201">
                  <c:v>5.3266488926071139E-3</c:v>
                </c:pt>
                <c:pt idx="202">
                  <c:v>4.9887659691993753E-3</c:v>
                </c:pt>
                <c:pt idx="203">
                  <c:v>5.0338369421897063E-3</c:v>
                </c:pt>
                <c:pt idx="204">
                  <c:v>2.1867974657674226E-2</c:v>
                </c:pt>
                <c:pt idx="205">
                  <c:v>1.3856032443393038E-2</c:v>
                </c:pt>
                <c:pt idx="206">
                  <c:v>2.0199959192001633E-2</c:v>
                </c:pt>
                <c:pt idx="207">
                  <c:v>1.533150573662301E-2</c:v>
                </c:pt>
                <c:pt idx="208">
                  <c:v>1.1660720941376924E-2</c:v>
                </c:pt>
                <c:pt idx="209">
                  <c:v>1.0049997474875005E-2</c:v>
                </c:pt>
                <c:pt idx="210">
                  <c:v>1.3470714919133483E-2</c:v>
                </c:pt>
                <c:pt idx="211">
                  <c:v>9.4412445816756726E-3</c:v>
                </c:pt>
                <c:pt idx="212">
                  <c:v>1.1463250168577209E-2</c:v>
                </c:pt>
                <c:pt idx="213">
                  <c:v>8.8161761480766692E-3</c:v>
                </c:pt>
                <c:pt idx="214">
                  <c:v>9.8537242181284037E-3</c:v>
                </c:pt>
                <c:pt idx="215">
                  <c:v>9.6639261502956871E-3</c:v>
                </c:pt>
                <c:pt idx="216">
                  <c:v>7.1580158987086797E-3</c:v>
                </c:pt>
                <c:pt idx="217">
                  <c:v>1.620854471535603E-2</c:v>
                </c:pt>
                <c:pt idx="218">
                  <c:v>2.3317036117310182E-2</c:v>
                </c:pt>
                <c:pt idx="219">
                  <c:v>1.8306596465613698E-2</c:v>
                </c:pt>
                <c:pt idx="220">
                  <c:v>1.262171495250803E-2</c:v>
                </c:pt>
                <c:pt idx="221">
                  <c:v>1.4582807558444899E-2</c:v>
                </c:pt>
                <c:pt idx="222">
                  <c:v>9.7560975609756097E-3</c:v>
                </c:pt>
                <c:pt idx="223">
                  <c:v>1.0982952329083893E-2</c:v>
                </c:pt>
                <c:pt idx="224">
                  <c:v>7.0014068881018151E-3</c:v>
                </c:pt>
                <c:pt idx="225">
                  <c:v>3.8422328289229512E-3</c:v>
                </c:pt>
                <c:pt idx="226">
                  <c:v>6.3278695283985904E-3</c:v>
                </c:pt>
                <c:pt idx="227">
                  <c:v>5.03819148712637E-2</c:v>
                </c:pt>
                <c:pt idx="228">
                  <c:v>3.1329779514180083E-2</c:v>
                </c:pt>
                <c:pt idx="229">
                  <c:v>5.784337938347564E-2</c:v>
                </c:pt>
                <c:pt idx="230">
                  <c:v>4.3214757087080863E-2</c:v>
                </c:pt>
                <c:pt idx="231">
                  <c:v>2.6578968602294081E-2</c:v>
                </c:pt>
                <c:pt idx="232">
                  <c:v>2.4058744046283803E-2</c:v>
                </c:pt>
                <c:pt idx="233">
                  <c:v>1.7206385784490158E-2</c:v>
                </c:pt>
                <c:pt idx="234">
                  <c:v>2.1600900587814283E-2</c:v>
                </c:pt>
                <c:pt idx="235">
                  <c:v>1.1765111750099333E-2</c:v>
                </c:pt>
                <c:pt idx="236">
                  <c:v>9.9085980760757145E-3</c:v>
                </c:pt>
                <c:pt idx="237">
                  <c:v>8.7979565769992722E-3</c:v>
                </c:pt>
                <c:pt idx="238">
                  <c:v>1.2892375857525172E-2</c:v>
                </c:pt>
                <c:pt idx="239">
                  <c:v>6.247019698232114E-3</c:v>
                </c:pt>
                <c:pt idx="240">
                  <c:v>4.9461897091883124E-3</c:v>
                </c:pt>
                <c:pt idx="241">
                  <c:v>4.3033400233224908E-3</c:v>
                </c:pt>
                <c:pt idx="242">
                  <c:v>5.7460290700541003E-3</c:v>
                </c:pt>
                <c:pt idx="243">
                  <c:v>4.2097049346923897E-2</c:v>
                </c:pt>
                <c:pt idx="244">
                  <c:v>2.9038924415358915E-2</c:v>
                </c:pt>
                <c:pt idx="245">
                  <c:v>2.4959150802029588E-2</c:v>
                </c:pt>
                <c:pt idx="246">
                  <c:v>1.7197558128826958E-2</c:v>
                </c:pt>
                <c:pt idx="247">
                  <c:v>2.124010144232277E-2</c:v>
                </c:pt>
                <c:pt idx="248">
                  <c:v>1.4666801934636965E-2</c:v>
                </c:pt>
                <c:pt idx="249">
                  <c:v>1.3114010868933327E-2</c:v>
                </c:pt>
                <c:pt idx="250">
                  <c:v>9.0574404052655866E-3</c:v>
                </c:pt>
                <c:pt idx="251">
                  <c:v>8.1811259798946576E-3</c:v>
                </c:pt>
                <c:pt idx="252">
                  <c:v>5.4395368881854375E-3</c:v>
                </c:pt>
                <c:pt idx="253">
                  <c:v>3.374022045844996E-2</c:v>
                </c:pt>
                <c:pt idx="254">
                  <c:v>2.7383772368161596E-2</c:v>
                </c:pt>
                <c:pt idx="255">
                  <c:v>3.4155336513566191E-2</c:v>
                </c:pt>
                <c:pt idx="256">
                  <c:v>3.1341984453016357E-2</c:v>
                </c:pt>
                <c:pt idx="257">
                  <c:v>3.1060980129456971E-2</c:v>
                </c:pt>
                <c:pt idx="258">
                  <c:v>3.826454631577577E-2</c:v>
                </c:pt>
                <c:pt idx="259">
                  <c:v>2.0775576085418909E-2</c:v>
                </c:pt>
                <c:pt idx="260">
                  <c:v>1.9241811924530748E-2</c:v>
                </c:pt>
                <c:pt idx="261">
                  <c:v>1.0334731637661387E-2</c:v>
                </c:pt>
                <c:pt idx="262">
                  <c:v>2.1961474353398531E-2</c:v>
                </c:pt>
                <c:pt idx="263">
                  <c:v>1.9038343707038705E-2</c:v>
                </c:pt>
                <c:pt idx="264">
                  <c:v>3.0635185789814692E-2</c:v>
                </c:pt>
                <c:pt idx="265">
                  <c:v>9.1524078786898756E-3</c:v>
                </c:pt>
                <c:pt idx="266">
                  <c:v>1.5465376435250359E-2</c:v>
                </c:pt>
                <c:pt idx="267">
                  <c:v>1.3697230678254384E-2</c:v>
                </c:pt>
                <c:pt idx="268">
                  <c:v>1.0845344323102487E-2</c:v>
                </c:pt>
                <c:pt idx="269">
                  <c:v>1.3679917830662237E-2</c:v>
                </c:pt>
                <c:pt idx="270">
                  <c:v>7.3444873442472108E-3</c:v>
                </c:pt>
                <c:pt idx="271">
                  <c:v>8.3014976406561494E-3</c:v>
                </c:pt>
                <c:pt idx="272">
                  <c:v>2.1990803669557628E-2</c:v>
                </c:pt>
                <c:pt idx="273">
                  <c:v>1.1904148498156308E-2</c:v>
                </c:pt>
                <c:pt idx="274">
                  <c:v>2.471690071455819E-2</c:v>
                </c:pt>
                <c:pt idx="275">
                  <c:v>2.9986959676093591E-2</c:v>
                </c:pt>
                <c:pt idx="276">
                  <c:v>2.5270235370870971E-2</c:v>
                </c:pt>
                <c:pt idx="277">
                  <c:v>2.5250285267644574E-2</c:v>
                </c:pt>
                <c:pt idx="278">
                  <c:v>2.4976521620443604E-2</c:v>
                </c:pt>
                <c:pt idx="279">
                  <c:v>1.6908602483808773E-2</c:v>
                </c:pt>
                <c:pt idx="280">
                  <c:v>1.5007429059958321E-2</c:v>
                </c:pt>
                <c:pt idx="281">
                  <c:v>1.5156794144205968E-2</c:v>
                </c:pt>
                <c:pt idx="282">
                  <c:v>1.4668956236453187E-2</c:v>
                </c:pt>
                <c:pt idx="283">
                  <c:v>1.4691305974142867E-2</c:v>
                </c:pt>
                <c:pt idx="284">
                  <c:v>1.1855791531592641E-2</c:v>
                </c:pt>
                <c:pt idx="285">
                  <c:v>1.1218738931756064E-2</c:v>
                </c:pt>
                <c:pt idx="286">
                  <c:v>9.5233639649490512E-3</c:v>
                </c:pt>
                <c:pt idx="287">
                  <c:v>2.8977819265124546E-2</c:v>
                </c:pt>
                <c:pt idx="288">
                  <c:v>2.7402204288717043E-2</c:v>
                </c:pt>
                <c:pt idx="289">
                  <c:v>2.0870025011884116E-2</c:v>
                </c:pt>
                <c:pt idx="290">
                  <c:v>3.3884515233598943E-2</c:v>
                </c:pt>
                <c:pt idx="291">
                  <c:v>3.8543386208326286E-2</c:v>
                </c:pt>
                <c:pt idx="292">
                  <c:v>2.6131255320839826E-2</c:v>
                </c:pt>
                <c:pt idx="293">
                  <c:v>2.5486602949063741E-2</c:v>
                </c:pt>
                <c:pt idx="294">
                  <c:v>9.4778494431358822E-3</c:v>
                </c:pt>
                <c:pt idx="295">
                  <c:v>3.04168413222114E-2</c:v>
                </c:pt>
                <c:pt idx="296">
                  <c:v>3.6757775683317624E-2</c:v>
                </c:pt>
                <c:pt idx="297">
                  <c:v>2.044364857031063E-2</c:v>
                </c:pt>
                <c:pt idx="298">
                  <c:v>3.8765711450781032E-2</c:v>
                </c:pt>
                <c:pt idx="299">
                  <c:v>2.3269491554005713E-2</c:v>
                </c:pt>
                <c:pt idx="300">
                  <c:v>1.6335856580164964E-2</c:v>
                </c:pt>
                <c:pt idx="301">
                  <c:v>1.377918107247908E-2</c:v>
                </c:pt>
                <c:pt idx="302">
                  <c:v>2.0284049701931237E-2</c:v>
                </c:pt>
                <c:pt idx="303">
                  <c:v>3.0934702855734054E-2</c:v>
                </c:pt>
                <c:pt idx="304">
                  <c:v>4.3045217946428335E-2</c:v>
                </c:pt>
                <c:pt idx="305">
                  <c:v>1.5235609816324788E-2</c:v>
                </c:pt>
                <c:pt idx="306">
                  <c:v>1.2908158096369948E-2</c:v>
                </c:pt>
                <c:pt idx="307">
                  <c:v>2.1893609655280741E-2</c:v>
                </c:pt>
                <c:pt idx="308">
                  <c:v>3.3240240611733807E-2</c:v>
                </c:pt>
                <c:pt idx="309">
                  <c:v>8.0840284122396088E-3</c:v>
                </c:pt>
                <c:pt idx="310">
                  <c:v>1.0595964786743515E-2</c:v>
                </c:pt>
                <c:pt idx="311">
                  <c:v>1.3220362258446831E-2</c:v>
                </c:pt>
                <c:pt idx="312">
                  <c:v>1.3688530072671555E-2</c:v>
                </c:pt>
                <c:pt idx="313">
                  <c:v>7.8901122346190858E-3</c:v>
                </c:pt>
                <c:pt idx="314">
                  <c:v>9.7908399526828709E-3</c:v>
                </c:pt>
                <c:pt idx="315">
                  <c:v>1.9634382897569042E-2</c:v>
                </c:pt>
                <c:pt idx="316">
                  <c:v>1.1837535244623918E-2</c:v>
                </c:pt>
                <c:pt idx="317">
                  <c:v>1.376292981675847E-2</c:v>
                </c:pt>
                <c:pt idx="318">
                  <c:v>8.9587332082578831E-3</c:v>
                </c:pt>
                <c:pt idx="319">
                  <c:v>1.7796498517826838E-2</c:v>
                </c:pt>
                <c:pt idx="320">
                  <c:v>2.7544993231103633E-2</c:v>
                </c:pt>
                <c:pt idx="321">
                  <c:v>1.4773103884760079E-2</c:v>
                </c:pt>
                <c:pt idx="322">
                  <c:v>3.0009668953569411E-2</c:v>
                </c:pt>
                <c:pt idx="323">
                  <c:v>1.9136909878484491E-2</c:v>
                </c:pt>
                <c:pt idx="324">
                  <c:v>1.2095294003313477E-2</c:v>
                </c:pt>
                <c:pt idx="325">
                  <c:v>1.1824594997310037E-2</c:v>
                </c:pt>
                <c:pt idx="326">
                  <c:v>2.0653446793065675E-2</c:v>
                </c:pt>
                <c:pt idx="327">
                  <c:v>1.0002007569920618E-2</c:v>
                </c:pt>
                <c:pt idx="328">
                  <c:v>2.2985902169747951E-2</c:v>
                </c:pt>
                <c:pt idx="329">
                  <c:v>9.0176985482498286E-3</c:v>
                </c:pt>
                <c:pt idx="330">
                  <c:v>7.071199835824854E-3</c:v>
                </c:pt>
                <c:pt idx="331">
                  <c:v>9.7822273428686893E-3</c:v>
                </c:pt>
                <c:pt idx="332">
                  <c:v>5.0948598985013221E-3</c:v>
                </c:pt>
                <c:pt idx="333">
                  <c:v>3.7687159072339895E-3</c:v>
                </c:pt>
                <c:pt idx="334">
                  <c:v>8.1408452333995573E-3</c:v>
                </c:pt>
                <c:pt idx="335">
                  <c:v>6.4991470831615552E-3</c:v>
                </c:pt>
                <c:pt idx="336">
                  <c:v>4.3150509976306612E-3</c:v>
                </c:pt>
                <c:pt idx="337">
                  <c:v>7.0544055111430243E-3</c:v>
                </c:pt>
                <c:pt idx="338">
                  <c:v>5.6135584432687033E-3</c:v>
                </c:pt>
                <c:pt idx="339">
                  <c:v>4.9315470541851673E-3</c:v>
                </c:pt>
                <c:pt idx="340">
                  <c:v>1.162602189904117E-2</c:v>
                </c:pt>
                <c:pt idx="341">
                  <c:v>9.7931162197307797E-3</c:v>
                </c:pt>
                <c:pt idx="342">
                  <c:v>5.5664043726732981E-3</c:v>
                </c:pt>
                <c:pt idx="343">
                  <c:v>5.9382565353255836E-3</c:v>
                </c:pt>
                <c:pt idx="344">
                  <c:v>4.706774032477214E-3</c:v>
                </c:pt>
                <c:pt idx="345">
                  <c:v>1.003945266444242E-2</c:v>
                </c:pt>
                <c:pt idx="346">
                  <c:v>1.1428620740201302E-2</c:v>
                </c:pt>
                <c:pt idx="347">
                  <c:v>9.0953164315446533E-3</c:v>
                </c:pt>
                <c:pt idx="348">
                  <c:v>1.3478364595833663E-2</c:v>
                </c:pt>
                <c:pt idx="349">
                  <c:v>4.5814284807640963E-3</c:v>
                </c:pt>
                <c:pt idx="350">
                  <c:v>7.2251878157726969E-3</c:v>
                </c:pt>
                <c:pt idx="351">
                  <c:v>1.3403546644088092E-2</c:v>
                </c:pt>
                <c:pt idx="352">
                  <c:v>1.0766910749136984E-2</c:v>
                </c:pt>
                <c:pt idx="353">
                  <c:v>5.8233924747878784E-3</c:v>
                </c:pt>
                <c:pt idx="354">
                  <c:v>1.6910607107355695E-2</c:v>
                </c:pt>
                <c:pt idx="355">
                  <c:v>6.438989511451134E-3</c:v>
                </c:pt>
                <c:pt idx="356">
                  <c:v>5.5310317276230187E-3</c:v>
                </c:pt>
                <c:pt idx="357">
                  <c:v>7.6381749451367338E-3</c:v>
                </c:pt>
                <c:pt idx="358">
                  <c:v>7.7269734815659675E-3</c:v>
                </c:pt>
                <c:pt idx="359">
                  <c:v>1.2041547635174288E-2</c:v>
                </c:pt>
                <c:pt idx="360">
                  <c:v>1.4395191420227596E-2</c:v>
                </c:pt>
                <c:pt idx="361">
                  <c:v>7.5089753255770863E-3</c:v>
                </c:pt>
                <c:pt idx="362">
                  <c:v>4.8365255696942479E-3</c:v>
                </c:pt>
                <c:pt idx="363">
                  <c:v>7.0464301126679394E-3</c:v>
                </c:pt>
                <c:pt idx="364">
                  <c:v>5.9480924956038439E-3</c:v>
                </c:pt>
                <c:pt idx="365">
                  <c:v>8.4079997801985405E-3</c:v>
                </c:pt>
                <c:pt idx="366">
                  <c:v>5.2624751417790789E-3</c:v>
                </c:pt>
                <c:pt idx="367">
                  <c:v>3.1260589356765086E-3</c:v>
                </c:pt>
                <c:pt idx="368">
                  <c:v>3.5742725362566978E-3</c:v>
                </c:pt>
                <c:pt idx="369">
                  <c:v>4.1770995138781034E-3</c:v>
                </c:pt>
                <c:pt idx="370">
                  <c:v>2.6824058038358556E-3</c:v>
                </c:pt>
                <c:pt idx="371">
                  <c:v>3.3976583323887671E-3</c:v>
                </c:pt>
                <c:pt idx="372">
                  <c:v>7.3844544928544685E-3</c:v>
                </c:pt>
                <c:pt idx="373">
                  <c:v>7.1056631954903729E-3</c:v>
                </c:pt>
                <c:pt idx="374">
                  <c:v>5.5832709790248573E-3</c:v>
                </c:pt>
                <c:pt idx="375">
                  <c:v>4.1249739955346145E-3</c:v>
                </c:pt>
                <c:pt idx="376">
                  <c:v>4.0927232277777701E-3</c:v>
                </c:pt>
                <c:pt idx="377">
                  <c:v>2.5360696832506342E-3</c:v>
                </c:pt>
                <c:pt idx="378">
                  <c:v>7.9146990808997668E-3</c:v>
                </c:pt>
                <c:pt idx="379">
                  <c:v>4.4267309988676442E-3</c:v>
                </c:pt>
                <c:pt idx="380">
                  <c:v>6.7662550466711623E-3</c:v>
                </c:pt>
                <c:pt idx="381">
                  <c:v>8.3583886663074532E-3</c:v>
                </c:pt>
                <c:pt idx="382">
                  <c:v>5.3511865453029009E-3</c:v>
                </c:pt>
                <c:pt idx="383">
                  <c:v>6.1521081211577096E-3</c:v>
                </c:pt>
                <c:pt idx="384">
                  <c:v>4.124538842293881E-3</c:v>
                </c:pt>
                <c:pt idx="385">
                  <c:v>5.7146961558629762E-3</c:v>
                </c:pt>
                <c:pt idx="386">
                  <c:v>3.4331858456920395E-3</c:v>
                </c:pt>
                <c:pt idx="387">
                  <c:v>5.0104082041963474E-3</c:v>
                </c:pt>
                <c:pt idx="388">
                  <c:v>6.1417908189941748E-3</c:v>
                </c:pt>
                <c:pt idx="389">
                  <c:v>5.5510975097647934E-3</c:v>
                </c:pt>
                <c:pt idx="390">
                  <c:v>4.8685921317405123E-3</c:v>
                </c:pt>
                <c:pt idx="391">
                  <c:v>4.9501963029076074E-3</c:v>
                </c:pt>
                <c:pt idx="392">
                  <c:v>8.5548278968666045E-3</c:v>
                </c:pt>
                <c:pt idx="393">
                  <c:v>6.5816399571673274E-3</c:v>
                </c:pt>
                <c:pt idx="394">
                  <c:v>9.5664483491985624E-3</c:v>
                </c:pt>
                <c:pt idx="395">
                  <c:v>4.5606303551206503E-3</c:v>
                </c:pt>
                <c:pt idx="396">
                  <c:v>3.8502685604453238E-3</c:v>
                </c:pt>
                <c:pt idx="397">
                  <c:v>3.8305201287951625E-3</c:v>
                </c:pt>
                <c:pt idx="398">
                  <c:v>3.1585995100603063E-3</c:v>
                </c:pt>
                <c:pt idx="399">
                  <c:v>4.5880932237454836E-3</c:v>
                </c:pt>
                <c:pt idx="400">
                  <c:v>5.626879847474296E-3</c:v>
                </c:pt>
                <c:pt idx="401">
                  <c:v>5.8587455861021948E-3</c:v>
                </c:pt>
                <c:pt idx="402">
                  <c:v>6.2609625325371282E-3</c:v>
                </c:pt>
                <c:pt idx="403">
                  <c:v>6.3619532134803853E-3</c:v>
                </c:pt>
                <c:pt idx="404">
                  <c:v>5.0971853880335989E-3</c:v>
                </c:pt>
                <c:pt idx="405">
                  <c:v>6.8215191320285763E-3</c:v>
                </c:pt>
                <c:pt idx="406">
                  <c:v>7.6694926091202065E-3</c:v>
                </c:pt>
                <c:pt idx="407">
                  <c:v>5.033844996672805E-3</c:v>
                </c:pt>
                <c:pt idx="408">
                  <c:v>6.1203889691938702E-3</c:v>
                </c:pt>
                <c:pt idx="409">
                  <c:v>8.4028369262774648E-3</c:v>
                </c:pt>
                <c:pt idx="410">
                  <c:v>7.3034582709553654E-3</c:v>
                </c:pt>
                <c:pt idx="411">
                  <c:v>2.7253668763102725E-2</c:v>
                </c:pt>
                <c:pt idx="412">
                  <c:v>3.7398985153166697E-2</c:v>
                </c:pt>
                <c:pt idx="413">
                  <c:v>2.1598272138228944E-2</c:v>
                </c:pt>
                <c:pt idx="414">
                  <c:v>1.4204545454545454E-2</c:v>
                </c:pt>
                <c:pt idx="415">
                  <c:v>1.7636684303350969E-2</c:v>
                </c:pt>
                <c:pt idx="416">
                  <c:v>1.4084507042253521E-2</c:v>
                </c:pt>
                <c:pt idx="417">
                  <c:v>1.7393584476881392E-2</c:v>
                </c:pt>
                <c:pt idx="418">
                  <c:v>6.000705965407695E-3</c:v>
                </c:pt>
                <c:pt idx="419">
                  <c:v>6.320485809889702E-3</c:v>
                </c:pt>
                <c:pt idx="420">
                  <c:v>8.9928057553956831E-3</c:v>
                </c:pt>
                <c:pt idx="421">
                  <c:v>1.0458482991759983E-2</c:v>
                </c:pt>
                <c:pt idx="422">
                  <c:v>1.1597938144329896E-2</c:v>
                </c:pt>
                <c:pt idx="423">
                  <c:v>1.2696363245104368E-2</c:v>
                </c:pt>
                <c:pt idx="424">
                  <c:v>9.4966761633428296E-3</c:v>
                </c:pt>
                <c:pt idx="425">
                  <c:v>6.0938452163315053E-3</c:v>
                </c:pt>
                <c:pt idx="426">
                  <c:v>7.0972320794889989E-3</c:v>
                </c:pt>
                <c:pt idx="427">
                  <c:v>3.4649093009035937E-3</c:v>
                </c:pt>
                <c:pt idx="428">
                  <c:v>4.8379293662312532E-3</c:v>
                </c:pt>
                <c:pt idx="429">
                  <c:v>1.604878556352797E-2</c:v>
                </c:pt>
                <c:pt idx="430">
                  <c:v>1.2236870993283943E-2</c:v>
                </c:pt>
                <c:pt idx="431">
                  <c:v>8.0387984214534951E-3</c:v>
                </c:pt>
                <c:pt idx="432">
                  <c:v>5.7496351771977828E-3</c:v>
                </c:pt>
                <c:pt idx="433">
                  <c:v>8.2016103139049296E-3</c:v>
                </c:pt>
                <c:pt idx="434">
                  <c:v>6.4846200873175707E-3</c:v>
                </c:pt>
                <c:pt idx="435">
                  <c:v>5.1981080130501286E-3</c:v>
                </c:pt>
                <c:pt idx="436">
                  <c:v>7.4947782282835732E-3</c:v>
                </c:pt>
                <c:pt idx="437">
                  <c:v>6.9803596784626248E-3</c:v>
                </c:pt>
                <c:pt idx="438">
                  <c:v>5.7945873250398183E-3</c:v>
                </c:pt>
                <c:pt idx="439">
                  <c:v>6.8216685499571722E-3</c:v>
                </c:pt>
                <c:pt idx="440">
                  <c:v>6.495611352534029E-3</c:v>
                </c:pt>
                <c:pt idx="441">
                  <c:v>5.1823479832791468E-3</c:v>
                </c:pt>
                <c:pt idx="442">
                  <c:v>4.3690682933513339E-3</c:v>
                </c:pt>
                <c:pt idx="443">
                  <c:v>4.190358406031487E-3</c:v>
                </c:pt>
                <c:pt idx="444">
                  <c:v>3.9507585360393097E-3</c:v>
                </c:pt>
                <c:pt idx="445">
                  <c:v>3.5982028964908087E-3</c:v>
                </c:pt>
                <c:pt idx="446">
                  <c:v>4.3573481467345963E-3</c:v>
                </c:pt>
                <c:pt idx="447">
                  <c:v>3.2365955535516395E-3</c:v>
                </c:pt>
                <c:pt idx="448">
                  <c:v>4.387114463249085E-3</c:v>
                </c:pt>
                <c:pt idx="449">
                  <c:v>3.8100279106177614E-3</c:v>
                </c:pt>
                <c:pt idx="450">
                  <c:v>3.8100279106177614E-3</c:v>
                </c:pt>
                <c:pt idx="451">
                  <c:v>2.9615752173871904E-3</c:v>
                </c:pt>
                <c:pt idx="452">
                  <c:v>3.1645806987430337E-2</c:v>
                </c:pt>
                <c:pt idx="453">
                  <c:v>2.7041420093079065E-2</c:v>
                </c:pt>
                <c:pt idx="454">
                  <c:v>4.1688690944723633E-2</c:v>
                </c:pt>
                <c:pt idx="455">
                  <c:v>9.1648386620317608E-3</c:v>
                </c:pt>
                <c:pt idx="456">
                  <c:v>6.554401411549852E-3</c:v>
                </c:pt>
                <c:pt idx="457">
                  <c:v>9.7626810993865446E-3</c:v>
                </c:pt>
                <c:pt idx="458">
                  <c:v>5.8200428002411052E-3</c:v>
                </c:pt>
                <c:pt idx="459">
                  <c:v>1.0343458920384917E-2</c:v>
                </c:pt>
                <c:pt idx="460">
                  <c:v>8.657898804852477E-3</c:v>
                </c:pt>
                <c:pt idx="461">
                  <c:v>6.1549689490579002E-3</c:v>
                </c:pt>
                <c:pt idx="462">
                  <c:v>5.4288830140422559E-3</c:v>
                </c:pt>
                <c:pt idx="463">
                  <c:v>7.7944646855630578E-3</c:v>
                </c:pt>
                <c:pt idx="464">
                  <c:v>3.4570111990161337E-3</c:v>
                </c:pt>
                <c:pt idx="465">
                  <c:v>2.0758791801694558E-3</c:v>
                </c:pt>
                <c:pt idx="466">
                  <c:v>2.266953322132309E-3</c:v>
                </c:pt>
                <c:pt idx="467">
                  <c:v>3.5206916890275896E-3</c:v>
                </c:pt>
                <c:pt idx="468">
                  <c:v>3.4544506813119994E-3</c:v>
                </c:pt>
                <c:pt idx="469">
                  <c:v>2.7775713613688163E-3</c:v>
                </c:pt>
                <c:pt idx="470">
                  <c:v>3.7284843482329588E-3</c:v>
                </c:pt>
                <c:pt idx="471">
                  <c:v>2.6669987563075551E-3</c:v>
                </c:pt>
                <c:pt idx="472">
                  <c:v>2.4846195151732491E-3</c:v>
                </c:pt>
                <c:pt idx="473">
                  <c:v>2.0026855937080375E-2</c:v>
                </c:pt>
                <c:pt idx="474">
                  <c:v>2.2331961591220851E-2</c:v>
                </c:pt>
                <c:pt idx="475">
                  <c:v>2.1800602896845819E-2</c:v>
                </c:pt>
                <c:pt idx="476">
                  <c:v>1.2394756743130829E-2</c:v>
                </c:pt>
                <c:pt idx="477">
                  <c:v>1.2902239881238266E-2</c:v>
                </c:pt>
                <c:pt idx="478">
                  <c:v>2.1163262123811012E-2</c:v>
                </c:pt>
                <c:pt idx="479">
                  <c:v>5.8664011168990705E-3</c:v>
                </c:pt>
                <c:pt idx="480">
                  <c:v>2.5084703401692457E-2</c:v>
                </c:pt>
                <c:pt idx="481">
                  <c:v>6.2239270653477605E-2</c:v>
                </c:pt>
                <c:pt idx="482">
                  <c:v>3.4587624323108974E-2</c:v>
                </c:pt>
                <c:pt idx="483">
                  <c:v>8.5119810805256851E-3</c:v>
                </c:pt>
                <c:pt idx="484">
                  <c:v>9.0063632150346046E-3</c:v>
                </c:pt>
                <c:pt idx="485">
                  <c:v>3.925047806938535E-2</c:v>
                </c:pt>
                <c:pt idx="486">
                  <c:v>2.0735807951894829E-2</c:v>
                </c:pt>
                <c:pt idx="487">
                  <c:v>1.979441814813165E-2</c:v>
                </c:pt>
                <c:pt idx="488">
                  <c:v>7.0387467123637177E-3</c:v>
                </c:pt>
                <c:pt idx="489">
                  <c:v>1.71583961407401E-2</c:v>
                </c:pt>
                <c:pt idx="490">
                  <c:v>1.0005002771748907E-2</c:v>
                </c:pt>
                <c:pt idx="491">
                  <c:v>1.2126732587011722E-2</c:v>
                </c:pt>
                <c:pt idx="492">
                  <c:v>1.3213715240680338E-2</c:v>
                </c:pt>
                <c:pt idx="493">
                  <c:v>1.2775324297435407E-2</c:v>
                </c:pt>
                <c:pt idx="494">
                  <c:v>8.5324956029873902E-3</c:v>
                </c:pt>
                <c:pt idx="495">
                  <c:v>1.4670132351273757E-2</c:v>
                </c:pt>
                <c:pt idx="496">
                  <c:v>3.9188096237455922E-2</c:v>
                </c:pt>
                <c:pt idx="497">
                  <c:v>1.4502896242183653E-2</c:v>
                </c:pt>
                <c:pt idx="498">
                  <c:v>8.6841821527446385E-3</c:v>
                </c:pt>
                <c:pt idx="499">
                  <c:v>2.1241600614287263E-2</c:v>
                </c:pt>
                <c:pt idx="500">
                  <c:v>1.9787526409778603E-2</c:v>
                </c:pt>
                <c:pt idx="501">
                  <c:v>2.471463727395545E-2</c:v>
                </c:pt>
                <c:pt idx="502">
                  <c:v>3.4337918800355659E-2</c:v>
                </c:pt>
                <c:pt idx="503">
                  <c:v>5.1626643154685153E-2</c:v>
                </c:pt>
                <c:pt idx="504">
                  <c:v>5.0172509403777571E-2</c:v>
                </c:pt>
                <c:pt idx="505">
                  <c:v>3.5602479006626365E-2</c:v>
                </c:pt>
                <c:pt idx="506">
                  <c:v>3.7017549301432591E-2</c:v>
                </c:pt>
                <c:pt idx="507">
                  <c:v>2.4069673912298528E-2</c:v>
                </c:pt>
                <c:pt idx="508">
                  <c:v>9.1356565370744377E-3</c:v>
                </c:pt>
                <c:pt idx="509">
                  <c:v>1.0225891710045133E-2</c:v>
                </c:pt>
                <c:pt idx="510">
                  <c:v>9.3655220161801295E-3</c:v>
                </c:pt>
                <c:pt idx="511">
                  <c:v>8.880725747328122E-3</c:v>
                </c:pt>
                <c:pt idx="512">
                  <c:v>8.8420452606317815E-3</c:v>
                </c:pt>
                <c:pt idx="513">
                  <c:v>9.1605927765981456E-3</c:v>
                </c:pt>
                <c:pt idx="514">
                  <c:v>1.3781469832330688E-2</c:v>
                </c:pt>
                <c:pt idx="515">
                  <c:v>2.9626378839995256E-2</c:v>
                </c:pt>
                <c:pt idx="516">
                  <c:v>1.3126018690702675E-2</c:v>
                </c:pt>
                <c:pt idx="517">
                  <c:v>9.8814635376531981E-3</c:v>
                </c:pt>
                <c:pt idx="518">
                  <c:v>3.952332886235501E-2</c:v>
                </c:pt>
                <c:pt idx="519">
                  <c:v>8.7814014922735512E-3</c:v>
                </c:pt>
                <c:pt idx="520">
                  <c:v>1.2342141427029689E-2</c:v>
                </c:pt>
                <c:pt idx="521">
                  <c:v>5.4981201182742231E-2</c:v>
                </c:pt>
                <c:pt idx="522">
                  <c:v>3.1788670090155284E-2</c:v>
                </c:pt>
                <c:pt idx="523">
                  <c:v>2.6517271675845271E-2</c:v>
                </c:pt>
                <c:pt idx="524">
                  <c:v>1.3007181458719753E-2</c:v>
                </c:pt>
                <c:pt idx="525">
                  <c:v>8.7972991617458127E-3</c:v>
                </c:pt>
                <c:pt idx="526">
                  <c:v>1.3546246937978788E-2</c:v>
                </c:pt>
                <c:pt idx="527">
                  <c:v>1.9016030484278485E-2</c:v>
                </c:pt>
                <c:pt idx="528">
                  <c:v>1.1944938635903967E-2</c:v>
                </c:pt>
                <c:pt idx="529">
                  <c:v>1.7554484810192259E-2</c:v>
                </c:pt>
                <c:pt idx="530">
                  <c:v>9.2253450687724031E-2</c:v>
                </c:pt>
                <c:pt idx="531">
                  <c:v>2.0793796003782002E-2</c:v>
                </c:pt>
                <c:pt idx="532">
                  <c:v>1.6712687193970763E-2</c:v>
                </c:pt>
                <c:pt idx="533">
                  <c:v>1.8408105646353107E-2</c:v>
                </c:pt>
                <c:pt idx="534">
                  <c:v>1.4361658649280924E-2</c:v>
                </c:pt>
                <c:pt idx="535">
                  <c:v>3.6912064800980429E-2</c:v>
                </c:pt>
                <c:pt idx="536">
                  <c:v>3.5296653941738684E-2</c:v>
                </c:pt>
                <c:pt idx="537">
                  <c:v>2.1369296210344405E-2</c:v>
                </c:pt>
                <c:pt idx="538">
                  <c:v>1.4298737923535842E-2</c:v>
                </c:pt>
                <c:pt idx="539">
                  <c:v>7.6635537308534771E-2</c:v>
                </c:pt>
                <c:pt idx="540">
                  <c:v>1.9679549727352242E-2</c:v>
                </c:pt>
                <c:pt idx="541">
                  <c:v>4.5545961106696335E-2</c:v>
                </c:pt>
                <c:pt idx="542">
                  <c:v>4.906709436668396E-2</c:v>
                </c:pt>
                <c:pt idx="543">
                  <c:v>2.1604550850847361E-2</c:v>
                </c:pt>
                <c:pt idx="544">
                  <c:v>4.0176624530395513E-2</c:v>
                </c:pt>
                <c:pt idx="545">
                  <c:v>2.6205822413583379E-2</c:v>
                </c:pt>
                <c:pt idx="546">
                  <c:v>1.5693635663473933E-2</c:v>
                </c:pt>
                <c:pt idx="547">
                  <c:v>1.9312867403543335E-2</c:v>
                </c:pt>
                <c:pt idx="548">
                  <c:v>7.3749590998126488E-2</c:v>
                </c:pt>
                <c:pt idx="549">
                  <c:v>1.8053258425898399E-2</c:v>
                </c:pt>
                <c:pt idx="550">
                  <c:v>4.5271739130434786E-2</c:v>
                </c:pt>
                <c:pt idx="551">
                  <c:v>3.935582769235272E-2</c:v>
                </c:pt>
                <c:pt idx="552">
                  <c:v>1.4951096400151149E-2</c:v>
                </c:pt>
                <c:pt idx="553">
                  <c:v>2.5576420766756622E-2</c:v>
                </c:pt>
                <c:pt idx="554">
                  <c:v>8.617256610515095E-2</c:v>
                </c:pt>
                <c:pt idx="555">
                  <c:v>5.9098195317034453E-2</c:v>
                </c:pt>
                <c:pt idx="556">
                  <c:v>2.4686033529336425E-2</c:v>
                </c:pt>
                <c:pt idx="557">
                  <c:v>1.8363839513863178E-2</c:v>
                </c:pt>
                <c:pt idx="558">
                  <c:v>1.5672854645512282E-2</c:v>
                </c:pt>
                <c:pt idx="559">
                  <c:v>1.3834823594625772E-2</c:v>
                </c:pt>
                <c:pt idx="560">
                  <c:v>1.5936477796792317E-2</c:v>
                </c:pt>
                <c:pt idx="561">
                  <c:v>1.2755879204000059E-2</c:v>
                </c:pt>
                <c:pt idx="562">
                  <c:v>1.5343904923318186E-2</c:v>
                </c:pt>
                <c:pt idx="563">
                  <c:v>2.1649177272872959E-2</c:v>
                </c:pt>
                <c:pt idx="564">
                  <c:v>2.0057148175290817E-2</c:v>
                </c:pt>
                <c:pt idx="565">
                  <c:v>1.7481996422595417E-2</c:v>
                </c:pt>
                <c:pt idx="566">
                  <c:v>1.9093113093254233E-2</c:v>
                </c:pt>
                <c:pt idx="567">
                  <c:v>0.16460969248323687</c:v>
                </c:pt>
                <c:pt idx="568">
                  <c:v>1.9595576918085451E-2</c:v>
                </c:pt>
                <c:pt idx="569">
                  <c:v>7.3887536956878067E-2</c:v>
                </c:pt>
                <c:pt idx="570">
                  <c:v>3.3026741700701974E-2</c:v>
                </c:pt>
                <c:pt idx="571">
                  <c:v>1.1831716607733342E-2</c:v>
                </c:pt>
                <c:pt idx="572">
                  <c:v>2.6683117579468001E-2</c:v>
                </c:pt>
                <c:pt idx="573">
                  <c:v>0.10293861448210545</c:v>
                </c:pt>
                <c:pt idx="574">
                  <c:v>9.5528164637316268E-2</c:v>
                </c:pt>
                <c:pt idx="575">
                  <c:v>0.17771367041455519</c:v>
                </c:pt>
                <c:pt idx="576">
                  <c:v>8.4284853441885826E-2</c:v>
                </c:pt>
                <c:pt idx="577">
                  <c:v>0.1433551092624826</c:v>
                </c:pt>
                <c:pt idx="578">
                  <c:v>9.4171219785432178E-2</c:v>
                </c:pt>
                <c:pt idx="579">
                  <c:v>7.1967940530382288E-2</c:v>
                </c:pt>
                <c:pt idx="580">
                  <c:v>0.11027253447160325</c:v>
                </c:pt>
                <c:pt idx="581">
                  <c:v>0.11660454965995569</c:v>
                </c:pt>
                <c:pt idx="582">
                  <c:v>9.1714008456174945E-2</c:v>
                </c:pt>
                <c:pt idx="583">
                  <c:v>2.5961670892548704E-2</c:v>
                </c:pt>
                <c:pt idx="584">
                  <c:v>2.9043622026949416E-2</c:v>
                </c:pt>
                <c:pt idx="585">
                  <c:v>2.3749766218165425E-2</c:v>
                </c:pt>
                <c:pt idx="586">
                  <c:v>2.8758250625330082E-2</c:v>
                </c:pt>
                <c:pt idx="587">
                  <c:v>2.164230950119642E-2</c:v>
                </c:pt>
                <c:pt idx="588">
                  <c:v>1.9590134638145473E-2</c:v>
                </c:pt>
                <c:pt idx="589">
                  <c:v>2.0512717320328697E-2</c:v>
                </c:pt>
                <c:pt idx="590">
                  <c:v>1.1727942506882857E-2</c:v>
                </c:pt>
                <c:pt idx="591">
                  <c:v>1.4418708959075087E-2</c:v>
                </c:pt>
                <c:pt idx="592">
                  <c:v>1.4492785009665896E-2</c:v>
                </c:pt>
                <c:pt idx="593">
                  <c:v>1.3270540709745164E-2</c:v>
                </c:pt>
                <c:pt idx="594">
                  <c:v>1.6875993222046998E-2</c:v>
                </c:pt>
                <c:pt idx="595">
                  <c:v>1.7008555053644753E-2</c:v>
                </c:pt>
                <c:pt idx="596">
                  <c:v>1.4905802246164088E-2</c:v>
                </c:pt>
                <c:pt idx="597">
                  <c:v>1.1519278522690805E-2</c:v>
                </c:pt>
                <c:pt idx="598">
                  <c:v>1.4025325847250332E-2</c:v>
                </c:pt>
                <c:pt idx="599">
                  <c:v>1.128013099721192E-2</c:v>
                </c:pt>
                <c:pt idx="600">
                  <c:v>1.1072112376359617E-2</c:v>
                </c:pt>
                <c:pt idx="601">
                  <c:v>1.1667491019402516E-2</c:v>
                </c:pt>
                <c:pt idx="602">
                  <c:v>1.292752836529406E-2</c:v>
                </c:pt>
                <c:pt idx="603">
                  <c:v>1.2820637396639457E-2</c:v>
                </c:pt>
                <c:pt idx="604">
                  <c:v>9.7412102181612281E-2</c:v>
                </c:pt>
                <c:pt idx="605">
                  <c:v>5.6473521678294204E-2</c:v>
                </c:pt>
                <c:pt idx="606">
                  <c:v>2.6339169076663949E-2</c:v>
                </c:pt>
                <c:pt idx="607">
                  <c:v>3.3282478777007386E-2</c:v>
                </c:pt>
                <c:pt idx="608">
                  <c:v>3.4323538458920673E-2</c:v>
                </c:pt>
                <c:pt idx="609">
                  <c:v>4.7442209852624866E-2</c:v>
                </c:pt>
                <c:pt idx="610">
                  <c:v>3.0254426634377139E-2</c:v>
                </c:pt>
                <c:pt idx="611">
                  <c:v>1.9620674753295327E-2</c:v>
                </c:pt>
                <c:pt idx="612">
                  <c:v>7.5386424697748103E-2</c:v>
                </c:pt>
                <c:pt idx="613">
                  <c:v>8.9283346933388505E-2</c:v>
                </c:pt>
                <c:pt idx="614">
                  <c:v>5.6594200743654566E-2</c:v>
                </c:pt>
                <c:pt idx="615">
                  <c:v>3.4870704559819929E-2</c:v>
                </c:pt>
                <c:pt idx="616">
                  <c:v>2.2372829432236379E-2</c:v>
                </c:pt>
                <c:pt idx="617">
                  <c:v>3.4601627406648204E-2</c:v>
                </c:pt>
                <c:pt idx="618">
                  <c:v>3.3016700417521132E-2</c:v>
                </c:pt>
                <c:pt idx="619">
                  <c:v>2.1623462214668872E-2</c:v>
                </c:pt>
                <c:pt idx="620">
                  <c:v>3.2099929689554899E-2</c:v>
                </c:pt>
                <c:pt idx="621">
                  <c:v>3.5955661761243318E-2</c:v>
                </c:pt>
                <c:pt idx="622">
                  <c:v>2.7691998753085281E-2</c:v>
                </c:pt>
                <c:pt idx="623">
                  <c:v>3.1551868168262207E-2</c:v>
                </c:pt>
                <c:pt idx="624">
                  <c:v>2.2170789849991809E-2</c:v>
                </c:pt>
                <c:pt idx="625">
                  <c:v>2.8968981933697638E-2</c:v>
                </c:pt>
                <c:pt idx="626">
                  <c:v>3.1364144663873779E-2</c:v>
                </c:pt>
                <c:pt idx="627">
                  <c:v>3.6955053026190246E-2</c:v>
                </c:pt>
                <c:pt idx="628">
                  <c:v>3.008625492381178E-2</c:v>
                </c:pt>
                <c:pt idx="629">
                  <c:v>2.9397326796666515E-2</c:v>
                </c:pt>
                <c:pt idx="630">
                  <c:v>2.4812553211947187E-2</c:v>
                </c:pt>
                <c:pt idx="631">
                  <c:v>3.2102470058611159E-2</c:v>
                </c:pt>
                <c:pt idx="632">
                  <c:v>3.2152927894018447E-2</c:v>
                </c:pt>
                <c:pt idx="633">
                  <c:v>4.624324377917375E-2</c:v>
                </c:pt>
                <c:pt idx="634">
                  <c:v>4.767933194957303E-2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B7-471A-8D9C-9DE8FD5EA8F5}"/>
            </c:ext>
          </c:extLst>
        </c:ser>
        <c:ser>
          <c:idx val="1"/>
          <c:order val="2"/>
          <c:tx>
            <c:v>1.2 &lt; OCR &lt; 4</c:v>
          </c:tx>
          <c:spPr>
            <a:ln w="19050">
              <a:noFill/>
            </a:ln>
          </c:spPr>
          <c:xVal>
            <c:numRef>
              <c:f>'CCT Data'!$X$489:$X$538</c:f>
              <c:numCache>
                <c:formatCode>General</c:formatCode>
                <c:ptCount val="50"/>
                <c:pt idx="0">
                  <c:v>2.7959610270783763E-2</c:v>
                </c:pt>
                <c:pt idx="1">
                  <c:v>3.5493142116111376E-2</c:v>
                </c:pt>
                <c:pt idx="2">
                  <c:v>3.5435024223772017E-2</c:v>
                </c:pt>
                <c:pt idx="3">
                  <c:v>2.2390290050132509E-2</c:v>
                </c:pt>
                <c:pt idx="4">
                  <c:v>2.3215630790951597E-2</c:v>
                </c:pt>
                <c:pt idx="5">
                  <c:v>3.7943282098353952E-2</c:v>
                </c:pt>
                <c:pt idx="6">
                  <c:v>6.9022430390894788E-3</c:v>
                </c:pt>
                <c:pt idx="7">
                  <c:v>2.4162059290939016E-2</c:v>
                </c:pt>
                <c:pt idx="8">
                  <c:v>5.6464055369149564E-2</c:v>
                </c:pt>
                <c:pt idx="9">
                  <c:v>1.7850426489141938E-2</c:v>
                </c:pt>
                <c:pt idx="10">
                  <c:v>8.306377545288483E-3</c:v>
                </c:pt>
                <c:pt idx="11">
                  <c:v>8.1031768616716578E-3</c:v>
                </c:pt>
                <c:pt idx="12">
                  <c:v>3.2055842962277127E-2</c:v>
                </c:pt>
                <c:pt idx="13">
                  <c:v>1.9042700252325514E-2</c:v>
                </c:pt>
                <c:pt idx="14">
                  <c:v>1.9303292822697285E-2</c:v>
                </c:pt>
                <c:pt idx="15">
                  <c:v>6.4600660235235802E-3</c:v>
                </c:pt>
                <c:pt idx="16">
                  <c:v>1.9378311289209128E-2</c:v>
                </c:pt>
                <c:pt idx="17">
                  <c:v>1.1646925159882096E-2</c:v>
                </c:pt>
                <c:pt idx="18">
                  <c:v>1.2667262406524247E-2</c:v>
                </c:pt>
                <c:pt idx="19">
                  <c:v>1.0362731823010746E-2</c:v>
                </c:pt>
                <c:pt idx="20">
                  <c:v>1.4678240526180145E-2</c:v>
                </c:pt>
                <c:pt idx="21">
                  <c:v>8.7496601600501409E-3</c:v>
                </c:pt>
                <c:pt idx="22">
                  <c:v>1.5227383287723639E-2</c:v>
                </c:pt>
                <c:pt idx="23">
                  <c:v>3.229068156364906E-2</c:v>
                </c:pt>
                <c:pt idx="24">
                  <c:v>1.4123044038750874E-2</c:v>
                </c:pt>
                <c:pt idx="25">
                  <c:v>9.9230108071843952E-3</c:v>
                </c:pt>
                <c:pt idx="26">
                  <c:v>2.2475051110141968E-2</c:v>
                </c:pt>
                <c:pt idx="27">
                  <c:v>1.9014812876824237E-2</c:v>
                </c:pt>
                <c:pt idx="28">
                  <c:v>2.4083644453847593E-2</c:v>
                </c:pt>
                <c:pt idx="29">
                  <c:v>2.8847726693064308E-2</c:v>
                </c:pt>
                <c:pt idx="30">
                  <c:v>3.8287007567752072E-2</c:v>
                </c:pt>
                <c:pt idx="31">
                  <c:v>3.7959032892322386E-2</c:v>
                </c:pt>
                <c:pt idx="32">
                  <c:v>3.1535756935129458E-2</c:v>
                </c:pt>
                <c:pt idx="33">
                  <c:v>2.4146703255437503E-2</c:v>
                </c:pt>
                <c:pt idx="34">
                  <c:v>2.4060321649684038E-2</c:v>
                </c:pt>
                <c:pt idx="35">
                  <c:v>9.1284064349700256E-3</c:v>
                </c:pt>
                <c:pt idx="36">
                  <c:v>1.1700194154057264E-2</c:v>
                </c:pt>
                <c:pt idx="37">
                  <c:v>1.0006715880272667E-2</c:v>
                </c:pt>
                <c:pt idx="38">
                  <c:v>9.3272488667546193E-3</c:v>
                </c:pt>
                <c:pt idx="39">
                  <c:v>9.478688746813976E-3</c:v>
                </c:pt>
                <c:pt idx="40">
                  <c:v>9.3251321055691071E-3</c:v>
                </c:pt>
                <c:pt idx="41">
                  <c:v>1.3546021657833909E-2</c:v>
                </c:pt>
                <c:pt idx="42">
                  <c:v>3.774821777619821E-2</c:v>
                </c:pt>
                <c:pt idx="43">
                  <c:v>1.3056006986681148E-2</c:v>
                </c:pt>
                <c:pt idx="44">
                  <c:v>1.0432886830451914E-2</c:v>
                </c:pt>
                <c:pt idx="45">
                  <c:v>3.0542521120403478E-2</c:v>
                </c:pt>
                <c:pt idx="46">
                  <c:v>9.6795219213097229E-3</c:v>
                </c:pt>
                <c:pt idx="47">
                  <c:v>1.3246043943367619E-2</c:v>
                </c:pt>
                <c:pt idx="48">
                  <c:v>3.302505308323548E-2</c:v>
                </c:pt>
                <c:pt idx="49">
                  <c:v>2.3108047837203737E-2</c:v>
                </c:pt>
              </c:numCache>
            </c:numRef>
          </c:xVal>
          <c:yVal>
            <c:numRef>
              <c:f>'CCT Data'!$V$489:$V$538</c:f>
              <c:numCache>
                <c:formatCode>General</c:formatCode>
                <c:ptCount val="50"/>
                <c:pt idx="0">
                  <c:v>2.0026855937080375E-2</c:v>
                </c:pt>
                <c:pt idx="1">
                  <c:v>2.2331961591220851E-2</c:v>
                </c:pt>
                <c:pt idx="2">
                  <c:v>2.1800602896845819E-2</c:v>
                </c:pt>
                <c:pt idx="3">
                  <c:v>1.2394756743130829E-2</c:v>
                </c:pt>
                <c:pt idx="4">
                  <c:v>1.2902239881238266E-2</c:v>
                </c:pt>
                <c:pt idx="5">
                  <c:v>2.1163262123811012E-2</c:v>
                </c:pt>
                <c:pt idx="6">
                  <c:v>5.8664011168990705E-3</c:v>
                </c:pt>
                <c:pt idx="7">
                  <c:v>2.5084703401692457E-2</c:v>
                </c:pt>
                <c:pt idx="8">
                  <c:v>6.2239270653477605E-2</c:v>
                </c:pt>
                <c:pt idx="9">
                  <c:v>3.4587624323108974E-2</c:v>
                </c:pt>
                <c:pt idx="10">
                  <c:v>8.5119810805256851E-3</c:v>
                </c:pt>
                <c:pt idx="11">
                  <c:v>9.0063632150346046E-3</c:v>
                </c:pt>
                <c:pt idx="12">
                  <c:v>3.925047806938535E-2</c:v>
                </c:pt>
                <c:pt idx="13">
                  <c:v>2.0735807951894829E-2</c:v>
                </c:pt>
                <c:pt idx="14">
                  <c:v>1.979441814813165E-2</c:v>
                </c:pt>
                <c:pt idx="15">
                  <c:v>7.0387467123637177E-3</c:v>
                </c:pt>
                <c:pt idx="16">
                  <c:v>1.71583961407401E-2</c:v>
                </c:pt>
                <c:pt idx="17">
                  <c:v>1.0005002771748907E-2</c:v>
                </c:pt>
                <c:pt idx="18">
                  <c:v>1.2126732587011722E-2</c:v>
                </c:pt>
                <c:pt idx="19">
                  <c:v>1.3213715240680338E-2</c:v>
                </c:pt>
                <c:pt idx="20">
                  <c:v>1.2775324297435407E-2</c:v>
                </c:pt>
                <c:pt idx="21">
                  <c:v>8.5324956029873902E-3</c:v>
                </c:pt>
                <c:pt idx="22">
                  <c:v>1.4670132351273757E-2</c:v>
                </c:pt>
                <c:pt idx="23">
                  <c:v>3.9188096237455922E-2</c:v>
                </c:pt>
                <c:pt idx="24">
                  <c:v>1.4502896242183653E-2</c:v>
                </c:pt>
                <c:pt idx="25">
                  <c:v>8.6841821527446385E-3</c:v>
                </c:pt>
                <c:pt idx="26">
                  <c:v>2.1241600614287263E-2</c:v>
                </c:pt>
                <c:pt idx="27">
                  <c:v>1.9787526409778603E-2</c:v>
                </c:pt>
                <c:pt idx="28">
                  <c:v>2.471463727395545E-2</c:v>
                </c:pt>
                <c:pt idx="29">
                  <c:v>3.4337918800355659E-2</c:v>
                </c:pt>
                <c:pt idx="30">
                  <c:v>5.1626643154685153E-2</c:v>
                </c:pt>
                <c:pt idx="31">
                  <c:v>5.0172509403777571E-2</c:v>
                </c:pt>
                <c:pt idx="32">
                  <c:v>3.5602479006626365E-2</c:v>
                </c:pt>
                <c:pt idx="33">
                  <c:v>3.7017549301432591E-2</c:v>
                </c:pt>
                <c:pt idx="34">
                  <c:v>2.4069673912298528E-2</c:v>
                </c:pt>
                <c:pt idx="35">
                  <c:v>9.1356565370744377E-3</c:v>
                </c:pt>
                <c:pt idx="36">
                  <c:v>1.0225891710045133E-2</c:v>
                </c:pt>
                <c:pt idx="37">
                  <c:v>9.3655220161801295E-3</c:v>
                </c:pt>
                <c:pt idx="38">
                  <c:v>8.880725747328122E-3</c:v>
                </c:pt>
                <c:pt idx="39">
                  <c:v>8.8420452606317815E-3</c:v>
                </c:pt>
                <c:pt idx="40">
                  <c:v>9.1605927765981456E-3</c:v>
                </c:pt>
                <c:pt idx="41">
                  <c:v>1.3781469832330688E-2</c:v>
                </c:pt>
                <c:pt idx="42">
                  <c:v>2.9626378839995256E-2</c:v>
                </c:pt>
                <c:pt idx="43">
                  <c:v>1.3126018690702675E-2</c:v>
                </c:pt>
                <c:pt idx="44">
                  <c:v>9.8814635376531981E-3</c:v>
                </c:pt>
                <c:pt idx="45">
                  <c:v>3.952332886235501E-2</c:v>
                </c:pt>
                <c:pt idx="46">
                  <c:v>8.7814014922735512E-3</c:v>
                </c:pt>
                <c:pt idx="47">
                  <c:v>1.2342141427029689E-2</c:v>
                </c:pt>
                <c:pt idx="48">
                  <c:v>5.4981201182742231E-2</c:v>
                </c:pt>
                <c:pt idx="49">
                  <c:v>3.1788670090155284E-2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B7-471A-8D9C-9DE8FD5EA8F5}"/>
            </c:ext>
          </c:extLst>
        </c:ser>
        <c:ser>
          <c:idx val="2"/>
          <c:order val="3"/>
          <c:tx>
            <c:v>4.1 &lt; OCR &lt; 6</c:v>
          </c:tx>
          <c:spPr>
            <a:ln w="19050">
              <a:noFill/>
            </a:ln>
          </c:spPr>
          <c:marker>
            <c:symbol val="diamond"/>
            <c:size val="8"/>
            <c:spPr>
              <a:solidFill>
                <a:srgbClr val="FFFF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'CCT Data'!$X$489:$X$538</c:f>
              <c:numCache>
                <c:formatCode>General</c:formatCode>
                <c:ptCount val="50"/>
                <c:pt idx="0">
                  <c:v>2.7959610270783763E-2</c:v>
                </c:pt>
                <c:pt idx="1">
                  <c:v>3.5493142116111376E-2</c:v>
                </c:pt>
                <c:pt idx="2">
                  <c:v>3.5435024223772017E-2</c:v>
                </c:pt>
                <c:pt idx="3">
                  <c:v>2.2390290050132509E-2</c:v>
                </c:pt>
                <c:pt idx="4">
                  <c:v>2.3215630790951597E-2</c:v>
                </c:pt>
                <c:pt idx="5">
                  <c:v>3.7943282098353952E-2</c:v>
                </c:pt>
                <c:pt idx="6">
                  <c:v>6.9022430390894788E-3</c:v>
                </c:pt>
                <c:pt idx="7">
                  <c:v>2.4162059290939016E-2</c:v>
                </c:pt>
                <c:pt idx="8">
                  <c:v>5.6464055369149564E-2</c:v>
                </c:pt>
                <c:pt idx="9">
                  <c:v>1.7850426489141938E-2</c:v>
                </c:pt>
                <c:pt idx="10">
                  <c:v>8.306377545288483E-3</c:v>
                </c:pt>
                <c:pt idx="11">
                  <c:v>8.1031768616716578E-3</c:v>
                </c:pt>
                <c:pt idx="12">
                  <c:v>3.2055842962277127E-2</c:v>
                </c:pt>
                <c:pt idx="13">
                  <c:v>1.9042700252325514E-2</c:v>
                </c:pt>
                <c:pt idx="14">
                  <c:v>1.9303292822697285E-2</c:v>
                </c:pt>
                <c:pt idx="15">
                  <c:v>6.4600660235235802E-3</c:v>
                </c:pt>
                <c:pt idx="16">
                  <c:v>1.9378311289209128E-2</c:v>
                </c:pt>
                <c:pt idx="17">
                  <c:v>1.1646925159882096E-2</c:v>
                </c:pt>
                <c:pt idx="18">
                  <c:v>1.2667262406524247E-2</c:v>
                </c:pt>
                <c:pt idx="19">
                  <c:v>1.0362731823010746E-2</c:v>
                </c:pt>
                <c:pt idx="20">
                  <c:v>1.4678240526180145E-2</c:v>
                </c:pt>
                <c:pt idx="21">
                  <c:v>8.7496601600501409E-3</c:v>
                </c:pt>
                <c:pt idx="22">
                  <c:v>1.5227383287723639E-2</c:v>
                </c:pt>
                <c:pt idx="23">
                  <c:v>3.229068156364906E-2</c:v>
                </c:pt>
                <c:pt idx="24">
                  <c:v>1.4123044038750874E-2</c:v>
                </c:pt>
                <c:pt idx="25">
                  <c:v>9.9230108071843952E-3</c:v>
                </c:pt>
                <c:pt idx="26">
                  <c:v>2.2475051110141968E-2</c:v>
                </c:pt>
                <c:pt idx="27">
                  <c:v>1.9014812876824237E-2</c:v>
                </c:pt>
                <c:pt idx="28">
                  <c:v>2.4083644453847593E-2</c:v>
                </c:pt>
                <c:pt idx="29">
                  <c:v>2.8847726693064308E-2</c:v>
                </c:pt>
                <c:pt idx="30">
                  <c:v>3.8287007567752072E-2</c:v>
                </c:pt>
                <c:pt idx="31">
                  <c:v>3.7959032892322386E-2</c:v>
                </c:pt>
                <c:pt idx="32">
                  <c:v>3.1535756935129458E-2</c:v>
                </c:pt>
                <c:pt idx="33">
                  <c:v>2.4146703255437503E-2</c:v>
                </c:pt>
                <c:pt idx="34">
                  <c:v>2.4060321649684038E-2</c:v>
                </c:pt>
                <c:pt idx="35">
                  <c:v>9.1284064349700256E-3</c:v>
                </c:pt>
                <c:pt idx="36">
                  <c:v>1.1700194154057264E-2</c:v>
                </c:pt>
                <c:pt idx="37">
                  <c:v>1.0006715880272667E-2</c:v>
                </c:pt>
                <c:pt idx="38">
                  <c:v>9.3272488667546193E-3</c:v>
                </c:pt>
                <c:pt idx="39">
                  <c:v>9.478688746813976E-3</c:v>
                </c:pt>
                <c:pt idx="40">
                  <c:v>9.3251321055691071E-3</c:v>
                </c:pt>
                <c:pt idx="41">
                  <c:v>1.3546021657833909E-2</c:v>
                </c:pt>
                <c:pt idx="42">
                  <c:v>3.774821777619821E-2</c:v>
                </c:pt>
                <c:pt idx="43">
                  <c:v>1.3056006986681148E-2</c:v>
                </c:pt>
                <c:pt idx="44">
                  <c:v>1.0432886830451914E-2</c:v>
                </c:pt>
                <c:pt idx="45">
                  <c:v>3.0542521120403478E-2</c:v>
                </c:pt>
                <c:pt idx="46">
                  <c:v>9.6795219213097229E-3</c:v>
                </c:pt>
                <c:pt idx="47">
                  <c:v>1.3246043943367619E-2</c:v>
                </c:pt>
                <c:pt idx="48">
                  <c:v>3.302505308323548E-2</c:v>
                </c:pt>
                <c:pt idx="49">
                  <c:v>2.3108047837203737E-2</c:v>
                </c:pt>
              </c:numCache>
            </c:numRef>
          </c:xVal>
          <c:yVal>
            <c:numRef>
              <c:f>'CCT Data'!$V$489:$V$538</c:f>
              <c:numCache>
                <c:formatCode>General</c:formatCode>
                <c:ptCount val="50"/>
                <c:pt idx="0">
                  <c:v>2.0026855937080375E-2</c:v>
                </c:pt>
                <c:pt idx="1">
                  <c:v>2.2331961591220851E-2</c:v>
                </c:pt>
                <c:pt idx="2">
                  <c:v>2.1800602896845819E-2</c:v>
                </c:pt>
                <c:pt idx="3">
                  <c:v>1.2394756743130829E-2</c:v>
                </c:pt>
                <c:pt idx="4">
                  <c:v>1.2902239881238266E-2</c:v>
                </c:pt>
                <c:pt idx="5">
                  <c:v>2.1163262123811012E-2</c:v>
                </c:pt>
                <c:pt idx="6">
                  <c:v>5.8664011168990705E-3</c:v>
                </c:pt>
                <c:pt idx="7">
                  <c:v>2.5084703401692457E-2</c:v>
                </c:pt>
                <c:pt idx="8">
                  <c:v>6.2239270653477605E-2</c:v>
                </c:pt>
                <c:pt idx="9">
                  <c:v>3.4587624323108974E-2</c:v>
                </c:pt>
                <c:pt idx="10">
                  <c:v>8.5119810805256851E-3</c:v>
                </c:pt>
                <c:pt idx="11">
                  <c:v>9.0063632150346046E-3</c:v>
                </c:pt>
                <c:pt idx="12">
                  <c:v>3.925047806938535E-2</c:v>
                </c:pt>
                <c:pt idx="13">
                  <c:v>2.0735807951894829E-2</c:v>
                </c:pt>
                <c:pt idx="14">
                  <c:v>1.979441814813165E-2</c:v>
                </c:pt>
                <c:pt idx="15">
                  <c:v>7.0387467123637177E-3</c:v>
                </c:pt>
                <c:pt idx="16">
                  <c:v>1.71583961407401E-2</c:v>
                </c:pt>
                <c:pt idx="17">
                  <c:v>1.0005002771748907E-2</c:v>
                </c:pt>
                <c:pt idx="18">
                  <c:v>1.2126732587011722E-2</c:v>
                </c:pt>
                <c:pt idx="19">
                  <c:v>1.3213715240680338E-2</c:v>
                </c:pt>
                <c:pt idx="20">
                  <c:v>1.2775324297435407E-2</c:v>
                </c:pt>
                <c:pt idx="21">
                  <c:v>8.5324956029873902E-3</c:v>
                </c:pt>
                <c:pt idx="22">
                  <c:v>1.4670132351273757E-2</c:v>
                </c:pt>
                <c:pt idx="23">
                  <c:v>3.9188096237455922E-2</c:v>
                </c:pt>
                <c:pt idx="24">
                  <c:v>1.4502896242183653E-2</c:v>
                </c:pt>
                <c:pt idx="25">
                  <c:v>8.6841821527446385E-3</c:v>
                </c:pt>
                <c:pt idx="26">
                  <c:v>2.1241600614287263E-2</c:v>
                </c:pt>
                <c:pt idx="27">
                  <c:v>1.9787526409778603E-2</c:v>
                </c:pt>
                <c:pt idx="28">
                  <c:v>2.471463727395545E-2</c:v>
                </c:pt>
                <c:pt idx="29">
                  <c:v>3.4337918800355659E-2</c:v>
                </c:pt>
                <c:pt idx="30">
                  <c:v>5.1626643154685153E-2</c:v>
                </c:pt>
                <c:pt idx="31">
                  <c:v>5.0172509403777571E-2</c:v>
                </c:pt>
                <c:pt idx="32">
                  <c:v>3.5602479006626365E-2</c:v>
                </c:pt>
                <c:pt idx="33">
                  <c:v>3.7017549301432591E-2</c:v>
                </c:pt>
                <c:pt idx="34">
                  <c:v>2.4069673912298528E-2</c:v>
                </c:pt>
                <c:pt idx="35">
                  <c:v>9.1356565370744377E-3</c:v>
                </c:pt>
                <c:pt idx="36">
                  <c:v>1.0225891710045133E-2</c:v>
                </c:pt>
                <c:pt idx="37">
                  <c:v>9.3655220161801295E-3</c:v>
                </c:pt>
                <c:pt idx="38">
                  <c:v>8.880725747328122E-3</c:v>
                </c:pt>
                <c:pt idx="39">
                  <c:v>8.8420452606317815E-3</c:v>
                </c:pt>
                <c:pt idx="40">
                  <c:v>9.1605927765981456E-3</c:v>
                </c:pt>
                <c:pt idx="41">
                  <c:v>1.3781469832330688E-2</c:v>
                </c:pt>
                <c:pt idx="42">
                  <c:v>2.9626378839995256E-2</c:v>
                </c:pt>
                <c:pt idx="43">
                  <c:v>1.3126018690702675E-2</c:v>
                </c:pt>
                <c:pt idx="44">
                  <c:v>9.8814635376531981E-3</c:v>
                </c:pt>
                <c:pt idx="45">
                  <c:v>3.952332886235501E-2</c:v>
                </c:pt>
                <c:pt idx="46">
                  <c:v>8.7814014922735512E-3</c:v>
                </c:pt>
                <c:pt idx="47">
                  <c:v>1.2342141427029689E-2</c:v>
                </c:pt>
                <c:pt idx="48">
                  <c:v>5.4981201182742231E-2</c:v>
                </c:pt>
                <c:pt idx="49">
                  <c:v>3.1788670090155284E-2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B7-471A-8D9C-9DE8FD5EA8F5}"/>
            </c:ext>
          </c:extLst>
        </c:ser>
        <c:ser>
          <c:idx val="3"/>
          <c:order val="4"/>
          <c:tx>
            <c:v>6.1 &lt; OCR &lt; 10</c:v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xVal>
            <c:numRef>
              <c:f>'CCT Data'!$X$569:$X$630</c:f>
              <c:numCache>
                <c:formatCode>General</c:formatCode>
                <c:ptCount val="62"/>
                <c:pt idx="0">
                  <c:v>2.0704665971618887E-2</c:v>
                </c:pt>
                <c:pt idx="1">
                  <c:v>5.1405483700635662E-2</c:v>
                </c:pt>
                <c:pt idx="2">
                  <c:v>3.6947278265760053E-2</c:v>
                </c:pt>
                <c:pt idx="3">
                  <c:v>2.0519370459286E-2</c:v>
                </c:pt>
                <c:pt idx="4">
                  <c:v>1.2880226085324888E-2</c:v>
                </c:pt>
                <c:pt idx="5">
                  <c:v>1.3925664600283024E-2</c:v>
                </c:pt>
                <c:pt idx="6">
                  <c:v>1.1794576593098323E-2</c:v>
                </c:pt>
                <c:pt idx="7">
                  <c:v>1.3614594768571266E-2</c:v>
                </c:pt>
                <c:pt idx="8">
                  <c:v>1.1891124597076344E-2</c:v>
                </c:pt>
                <c:pt idx="9">
                  <c:v>1.3212863546293462E-2</c:v>
                </c:pt>
                <c:pt idx="10">
                  <c:v>1.3529021409484065E-2</c:v>
                </c:pt>
                <c:pt idx="11">
                  <c:v>1.5233028127775623E-2</c:v>
                </c:pt>
                <c:pt idx="12">
                  <c:v>1.4949330278410691E-2</c:v>
                </c:pt>
                <c:pt idx="13">
                  <c:v>1.3770200122310198E-2</c:v>
                </c:pt>
                <c:pt idx="14">
                  <c:v>6.7773103052834516E-2</c:v>
                </c:pt>
                <c:pt idx="15">
                  <c:v>1.4772507129820749E-2</c:v>
                </c:pt>
                <c:pt idx="16">
                  <c:v>4.2383688873764085E-2</c:v>
                </c:pt>
                <c:pt idx="17">
                  <c:v>2.0027540142597021E-2</c:v>
                </c:pt>
                <c:pt idx="18">
                  <c:v>1.5063569700412354E-2</c:v>
                </c:pt>
                <c:pt idx="19">
                  <c:v>2.0042471905880901E-2</c:v>
                </c:pt>
                <c:pt idx="20">
                  <c:v>3.1565478351667557E-2</c:v>
                </c:pt>
                <c:pt idx="21">
                  <c:v>4.4376505319362936E-2</c:v>
                </c:pt>
                <c:pt idx="22">
                  <c:v>7.1542182928912512E-2</c:v>
                </c:pt>
                <c:pt idx="23">
                  <c:v>2.7869595523835892E-2</c:v>
                </c:pt>
                <c:pt idx="24">
                  <c:v>5.0280247111525615E-2</c:v>
                </c:pt>
                <c:pt idx="25">
                  <c:v>3.2638855275611389E-2</c:v>
                </c:pt>
                <c:pt idx="26">
                  <c:v>2.556218335809737E-2</c:v>
                </c:pt>
                <c:pt idx="27">
                  <c:v>5.1605919475886802E-2</c:v>
                </c:pt>
                <c:pt idx="28">
                  <c:v>5.6743416037036719E-2</c:v>
                </c:pt>
                <c:pt idx="29">
                  <c:v>4.4303015571241298E-2</c:v>
                </c:pt>
                <c:pt idx="30">
                  <c:v>1.1867925742893127E-2</c:v>
                </c:pt>
                <c:pt idx="31">
                  <c:v>1.368179967747985E-2</c:v>
                </c:pt>
                <c:pt idx="32">
                  <c:v>1.0432216349377145E-2</c:v>
                </c:pt>
                <c:pt idx="33">
                  <c:v>1.2594994060460286E-2</c:v>
                </c:pt>
                <c:pt idx="34">
                  <c:v>1.2514823192006995E-2</c:v>
                </c:pt>
                <c:pt idx="35">
                  <c:v>9.5177288958197132E-3</c:v>
                </c:pt>
                <c:pt idx="36">
                  <c:v>9.6427650727763051E-3</c:v>
                </c:pt>
                <c:pt idx="37">
                  <c:v>7.9843343979095951E-3</c:v>
                </c:pt>
                <c:pt idx="38">
                  <c:v>8.8752193793946305E-3</c:v>
                </c:pt>
                <c:pt idx="39">
                  <c:v>8.912956550184056E-3</c:v>
                </c:pt>
                <c:pt idx="40">
                  <c:v>8.5014889119466863E-3</c:v>
                </c:pt>
                <c:pt idx="41">
                  <c:v>9.5920559170373666E-3</c:v>
                </c:pt>
                <c:pt idx="42">
                  <c:v>9.6913145409959402E-3</c:v>
                </c:pt>
                <c:pt idx="43">
                  <c:v>8.8543590896995976E-3</c:v>
                </c:pt>
                <c:pt idx="44">
                  <c:v>7.2880732028391543E-3</c:v>
                </c:pt>
                <c:pt idx="45">
                  <c:v>8.4825728742523188E-3</c:v>
                </c:pt>
                <c:pt idx="46">
                  <c:v>7.7860678444184057E-3</c:v>
                </c:pt>
                <c:pt idx="47">
                  <c:v>8.838005089930781E-3</c:v>
                </c:pt>
                <c:pt idx="48">
                  <c:v>7.7814695185276974E-3</c:v>
                </c:pt>
                <c:pt idx="49">
                  <c:v>1.0375248741028286E-2</c:v>
                </c:pt>
                <c:pt idx="50">
                  <c:v>1.0369707315971873E-2</c:v>
                </c:pt>
                <c:pt idx="51">
                  <c:v>3.8651082743877602E-2</c:v>
                </c:pt>
                <c:pt idx="52">
                  <c:v>2.2932898354759135E-2</c:v>
                </c:pt>
                <c:pt idx="53">
                  <c:v>2.4118139126820096E-2</c:v>
                </c:pt>
                <c:pt idx="54">
                  <c:v>2.5360279292538583E-2</c:v>
                </c:pt>
                <c:pt idx="55">
                  <c:v>2.7879085620267228E-2</c:v>
                </c:pt>
                <c:pt idx="56">
                  <c:v>3.0160193230339492E-2</c:v>
                </c:pt>
                <c:pt idx="57">
                  <c:v>2.3723439827768797E-2</c:v>
                </c:pt>
                <c:pt idx="58">
                  <c:v>1.8062833651121265E-2</c:v>
                </c:pt>
                <c:pt idx="59">
                  <c:v>3.7638913231402754E-2</c:v>
                </c:pt>
                <c:pt idx="60">
                  <c:v>4.6901954290674917E-2</c:v>
                </c:pt>
                <c:pt idx="61">
                  <c:v>3.0212389577309196E-2</c:v>
                </c:pt>
              </c:numCache>
            </c:numRef>
          </c:xVal>
          <c:yVal>
            <c:numRef>
              <c:f>'CCT Data'!$V$569:$V$630</c:f>
              <c:numCache>
                <c:formatCode>General</c:formatCode>
                <c:ptCount val="62"/>
                <c:pt idx="0">
                  <c:v>2.5576420766756622E-2</c:v>
                </c:pt>
                <c:pt idx="1">
                  <c:v>8.617256610515095E-2</c:v>
                </c:pt>
                <c:pt idx="2">
                  <c:v>5.9098195317034453E-2</c:v>
                </c:pt>
                <c:pt idx="3">
                  <c:v>2.4686033529336425E-2</c:v>
                </c:pt>
                <c:pt idx="4">
                  <c:v>1.8363839513863178E-2</c:v>
                </c:pt>
                <c:pt idx="5">
                  <c:v>1.5672854645512282E-2</c:v>
                </c:pt>
                <c:pt idx="6">
                  <c:v>1.3834823594625772E-2</c:v>
                </c:pt>
                <c:pt idx="7">
                  <c:v>1.5936477796792317E-2</c:v>
                </c:pt>
                <c:pt idx="8">
                  <c:v>1.2755879204000059E-2</c:v>
                </c:pt>
                <c:pt idx="9">
                  <c:v>1.5343904923318186E-2</c:v>
                </c:pt>
                <c:pt idx="10">
                  <c:v>2.1649177272872959E-2</c:v>
                </c:pt>
                <c:pt idx="11">
                  <c:v>2.0057148175290817E-2</c:v>
                </c:pt>
                <c:pt idx="12">
                  <c:v>1.7481996422595417E-2</c:v>
                </c:pt>
                <c:pt idx="13">
                  <c:v>1.9093113093254233E-2</c:v>
                </c:pt>
                <c:pt idx="14">
                  <c:v>0.16460969248323687</c:v>
                </c:pt>
                <c:pt idx="15">
                  <c:v>1.9595576918085451E-2</c:v>
                </c:pt>
                <c:pt idx="16">
                  <c:v>7.3887536956878067E-2</c:v>
                </c:pt>
                <c:pt idx="17">
                  <c:v>3.3026741700701974E-2</c:v>
                </c:pt>
                <c:pt idx="18">
                  <c:v>1.1831716607733342E-2</c:v>
                </c:pt>
                <c:pt idx="19">
                  <c:v>2.6683117579468001E-2</c:v>
                </c:pt>
                <c:pt idx="20">
                  <c:v>0.10293861448210545</c:v>
                </c:pt>
                <c:pt idx="21">
                  <c:v>9.5528164637316268E-2</c:v>
                </c:pt>
                <c:pt idx="22">
                  <c:v>0.17771367041455519</c:v>
                </c:pt>
                <c:pt idx="23">
                  <c:v>8.4284853441885826E-2</c:v>
                </c:pt>
                <c:pt idx="24">
                  <c:v>0.1433551092624826</c:v>
                </c:pt>
                <c:pt idx="25">
                  <c:v>9.4171219785432178E-2</c:v>
                </c:pt>
                <c:pt idx="26">
                  <c:v>7.1967940530382288E-2</c:v>
                </c:pt>
                <c:pt idx="27">
                  <c:v>0.11027253447160325</c:v>
                </c:pt>
                <c:pt idx="28">
                  <c:v>0.11660454965995569</c:v>
                </c:pt>
                <c:pt idx="29">
                  <c:v>9.1714008456174945E-2</c:v>
                </c:pt>
                <c:pt idx="30">
                  <c:v>2.5961670892548704E-2</c:v>
                </c:pt>
                <c:pt idx="31">
                  <c:v>2.9043622026949416E-2</c:v>
                </c:pt>
                <c:pt idx="32">
                  <c:v>2.3749766218165425E-2</c:v>
                </c:pt>
                <c:pt idx="33">
                  <c:v>2.8758250625330082E-2</c:v>
                </c:pt>
                <c:pt idx="34">
                  <c:v>2.164230950119642E-2</c:v>
                </c:pt>
                <c:pt idx="35">
                  <c:v>1.9590134638145473E-2</c:v>
                </c:pt>
                <c:pt idx="36">
                  <c:v>2.0512717320328697E-2</c:v>
                </c:pt>
                <c:pt idx="37">
                  <c:v>1.1727942506882857E-2</c:v>
                </c:pt>
                <c:pt idx="38">
                  <c:v>1.4418708959075087E-2</c:v>
                </c:pt>
                <c:pt idx="39">
                  <c:v>1.4492785009665896E-2</c:v>
                </c:pt>
                <c:pt idx="40">
                  <c:v>1.3270540709745164E-2</c:v>
                </c:pt>
                <c:pt idx="41">
                  <c:v>1.6875993222046998E-2</c:v>
                </c:pt>
                <c:pt idx="42">
                  <c:v>1.7008555053644753E-2</c:v>
                </c:pt>
                <c:pt idx="43">
                  <c:v>1.4905802246164088E-2</c:v>
                </c:pt>
                <c:pt idx="44">
                  <c:v>1.1519278522690805E-2</c:v>
                </c:pt>
                <c:pt idx="45">
                  <c:v>1.4025325847250332E-2</c:v>
                </c:pt>
                <c:pt idx="46">
                  <c:v>1.128013099721192E-2</c:v>
                </c:pt>
                <c:pt idx="47">
                  <c:v>1.1072112376359617E-2</c:v>
                </c:pt>
                <c:pt idx="48">
                  <c:v>1.1667491019402516E-2</c:v>
                </c:pt>
                <c:pt idx="49">
                  <c:v>1.292752836529406E-2</c:v>
                </c:pt>
                <c:pt idx="50">
                  <c:v>1.2820637396639457E-2</c:v>
                </c:pt>
                <c:pt idx="51">
                  <c:v>9.7412102181612281E-2</c:v>
                </c:pt>
                <c:pt idx="52">
                  <c:v>5.6473521678294204E-2</c:v>
                </c:pt>
                <c:pt idx="53">
                  <c:v>2.6339169076663949E-2</c:v>
                </c:pt>
                <c:pt idx="54">
                  <c:v>3.3282478777007386E-2</c:v>
                </c:pt>
                <c:pt idx="55">
                  <c:v>3.4323538458920673E-2</c:v>
                </c:pt>
                <c:pt idx="56">
                  <c:v>4.7442209852624866E-2</c:v>
                </c:pt>
                <c:pt idx="57">
                  <c:v>3.0254426634377139E-2</c:v>
                </c:pt>
                <c:pt idx="58">
                  <c:v>1.9620674753295327E-2</c:v>
                </c:pt>
                <c:pt idx="59">
                  <c:v>7.5386424697748103E-2</c:v>
                </c:pt>
                <c:pt idx="60">
                  <c:v>8.9283346933388505E-2</c:v>
                </c:pt>
                <c:pt idx="61">
                  <c:v>5.6594200743654566E-2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B7-471A-8D9C-9DE8FD5EA8F5}"/>
            </c:ext>
          </c:extLst>
        </c:ser>
        <c:ser>
          <c:idx val="4"/>
          <c:order val="5"/>
          <c:tx>
            <c:v>10 &lt; OCR &lt; 15</c:v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rgbClr val="00B0F0"/>
              </a:solidFill>
              <a:ln w="15875"/>
            </c:spPr>
          </c:marker>
          <c:xVal>
            <c:numRef>
              <c:f>'CCT Data'!$X$631:$X$650</c:f>
              <c:numCache>
                <c:formatCode>General</c:formatCode>
                <c:ptCount val="20"/>
                <c:pt idx="0">
                  <c:v>2.1366188544844681E-2</c:v>
                </c:pt>
                <c:pt idx="1">
                  <c:v>1.3793195026674882E-2</c:v>
                </c:pt>
                <c:pt idx="2">
                  <c:v>2.2501369466242416E-2</c:v>
                </c:pt>
                <c:pt idx="3">
                  <c:v>2.1081303935333005E-2</c:v>
                </c:pt>
                <c:pt idx="4">
                  <c:v>1.3576471312356212E-2</c:v>
                </c:pt>
                <c:pt idx="5">
                  <c:v>1.9817417707505548E-2</c:v>
                </c:pt>
                <c:pt idx="6">
                  <c:v>2.2246132788120355E-2</c:v>
                </c:pt>
                <c:pt idx="7">
                  <c:v>1.8173726645368711E-2</c:v>
                </c:pt>
                <c:pt idx="8">
                  <c:v>1.8644959049119562E-2</c:v>
                </c:pt>
                <c:pt idx="9">
                  <c:v>1.5164949676054897E-2</c:v>
                </c:pt>
                <c:pt idx="10">
                  <c:v>1.8423699184548087E-2</c:v>
                </c:pt>
                <c:pt idx="11">
                  <c:v>2.139558087047673E-2</c:v>
                </c:pt>
                <c:pt idx="12">
                  <c:v>2.2692175944177568E-2</c:v>
                </c:pt>
                <c:pt idx="13">
                  <c:v>2.0013865456455719E-2</c:v>
                </c:pt>
                <c:pt idx="14">
                  <c:v>1.9809426095501161E-2</c:v>
                </c:pt>
                <c:pt idx="15">
                  <c:v>1.7052324036971545E-2</c:v>
                </c:pt>
                <c:pt idx="16">
                  <c:v>2.1295137826748953E-2</c:v>
                </c:pt>
                <c:pt idx="17">
                  <c:v>2.0378688814067066E-2</c:v>
                </c:pt>
                <c:pt idx="18">
                  <c:v>2.6195461834425782E-2</c:v>
                </c:pt>
                <c:pt idx="19">
                  <c:v>2.7609993926901357E-2</c:v>
                </c:pt>
              </c:numCache>
            </c:numRef>
          </c:xVal>
          <c:yVal>
            <c:numRef>
              <c:f>'CCT Data'!$V$631:$V$650</c:f>
              <c:numCache>
                <c:formatCode>General</c:formatCode>
                <c:ptCount val="20"/>
                <c:pt idx="0">
                  <c:v>3.4870704559819929E-2</c:v>
                </c:pt>
                <c:pt idx="1">
                  <c:v>2.2372829432236379E-2</c:v>
                </c:pt>
                <c:pt idx="2">
                  <c:v>3.4601627406648204E-2</c:v>
                </c:pt>
                <c:pt idx="3">
                  <c:v>3.3016700417521132E-2</c:v>
                </c:pt>
                <c:pt idx="4">
                  <c:v>2.1623462214668872E-2</c:v>
                </c:pt>
                <c:pt idx="5">
                  <c:v>3.2099929689554899E-2</c:v>
                </c:pt>
                <c:pt idx="6">
                  <c:v>3.5955661761243318E-2</c:v>
                </c:pt>
                <c:pt idx="7">
                  <c:v>2.7691998753085281E-2</c:v>
                </c:pt>
                <c:pt idx="8">
                  <c:v>3.1551868168262207E-2</c:v>
                </c:pt>
                <c:pt idx="9">
                  <c:v>2.2170789849991809E-2</c:v>
                </c:pt>
                <c:pt idx="10">
                  <c:v>2.8968981933697638E-2</c:v>
                </c:pt>
                <c:pt idx="11">
                  <c:v>3.1364144663873779E-2</c:v>
                </c:pt>
                <c:pt idx="12">
                  <c:v>3.6955053026190246E-2</c:v>
                </c:pt>
                <c:pt idx="13">
                  <c:v>3.008625492381178E-2</c:v>
                </c:pt>
                <c:pt idx="14">
                  <c:v>2.9397326796666515E-2</c:v>
                </c:pt>
                <c:pt idx="15">
                  <c:v>2.4812553211947187E-2</c:v>
                </c:pt>
                <c:pt idx="16">
                  <c:v>3.2102470058611159E-2</c:v>
                </c:pt>
                <c:pt idx="17">
                  <c:v>3.2152927894018447E-2</c:v>
                </c:pt>
                <c:pt idx="18">
                  <c:v>4.624324377917375E-2</c:v>
                </c:pt>
                <c:pt idx="19">
                  <c:v>4.767933194957303E-2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CB7-471A-8D9C-9DE8FD5EA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76360"/>
        <c:axId val="1"/>
      </c:scatterChart>
      <c:valAx>
        <c:axId val="365876360"/>
        <c:scaling>
          <c:logBase val="10"/>
          <c:orientation val="minMax"/>
          <c:max val="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800" b="0" i="0" u="none" strike="noStrike" baseline="0">
                    <a:solidFill>
                      <a:srgbClr val="660066"/>
                    </a:solidFill>
                    <a:latin typeface="Comic Sans MS"/>
                    <a:ea typeface="Comic Sans MS"/>
                    <a:cs typeface="Comic Sans MS"/>
                  </a:defRPr>
                </a:pPr>
                <a:r>
                  <a:rPr lang="en-US" sz="2800" b="0" i="0" u="none" strike="noStrike" baseline="0">
                    <a:solidFill>
                      <a:srgbClr val="660066"/>
                    </a:solidFill>
                    <a:latin typeface="Comic Sans MS"/>
                  </a:rPr>
                  <a:t> 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1.973 (q</a:t>
                </a:r>
                <a:r>
                  <a:rPr lang="en-US" sz="2800" b="0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net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)</a:t>
                </a:r>
                <a:r>
                  <a:rPr lang="en-US" sz="2800" b="0" i="0" u="none" strike="noStrike" baseline="30000">
                    <a:solidFill>
                      <a:sysClr val="windowText" lastClr="000000"/>
                    </a:solidFill>
                    <a:latin typeface="+mn-lt"/>
                  </a:rPr>
                  <a:t>-0.828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(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800" b="0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vc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')</a:t>
                </a:r>
                <a:r>
                  <a:rPr lang="en-US" sz="2800" b="0" i="0" u="none" strike="noStrike" baseline="30000">
                    <a:solidFill>
                      <a:sysClr val="windowText" lastClr="000000"/>
                    </a:solidFill>
                    <a:latin typeface="+mn-lt"/>
                  </a:rPr>
                  <a:t>0.767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(K</a:t>
                </a:r>
                <a:r>
                  <a:rPr lang="en-US" sz="2800" b="0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o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)</a:t>
                </a:r>
                <a:r>
                  <a:rPr lang="en-US" sz="2800" b="0" i="0" u="none" strike="noStrike" baseline="30000">
                    <a:solidFill>
                      <a:sysClr val="windowText" lastClr="000000"/>
                    </a:solidFill>
                    <a:latin typeface="+mn-lt"/>
                  </a:rPr>
                  <a:t>1.62</a:t>
                </a:r>
              </a:p>
            </c:rich>
          </c:tx>
          <c:layout>
            <c:manualLayout>
              <c:xMode val="edge"/>
              <c:yMode val="edge"/>
              <c:x val="0.20676938354775257"/>
              <c:y val="0.8696478382054516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1E-3"/>
        <c:crossBetween val="midCat"/>
        <c:minorUnit val="10"/>
      </c:valAx>
      <c:valAx>
        <c:axId val="1"/>
        <c:scaling>
          <c:logBase val="10"/>
          <c:orientation val="minMax"/>
          <c:max val="1"/>
          <c:min val="1E-3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2800" b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Ratio </a:t>
                </a:r>
                <a:r>
                  <a:rPr lang="en-US" sz="2800" b="0" dirty="0" smtClean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YSR/Q </a:t>
                </a:r>
                <a:endParaRPr lang="en-US" sz="2800" b="0" dirty="0">
                  <a:solidFill>
                    <a:sysClr val="windowText" lastClr="000000"/>
                  </a:solidFill>
                  <a:latin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6.5103542790532522E-3"/>
              <c:y val="0.300375363037990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65876360"/>
        <c:crossesAt val="1.0000000000000003E-4"/>
        <c:crossBetween val="midCat"/>
        <c:majorUnit val="10"/>
        <c:min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20536380600076268"/>
          <c:y val="0.21589717868383304"/>
          <c:w val="0.32257467490368369"/>
          <c:h val="0.2810437294281446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8631284050563"/>
          <c:y val="0.3323042869641295"/>
          <c:w val="0.73811786026746662"/>
          <c:h val="0.52078442694663163"/>
        </c:manualLayout>
      </c:layout>
      <c:scatterChart>
        <c:scatterStyle val="lineMarker"/>
        <c:varyColors val="0"/>
        <c:ser>
          <c:idx val="25"/>
          <c:order val="0"/>
          <c:tx>
            <c:v>Trend - Intact Clays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dot"/>
            <c:size val="9"/>
            <c:spPr>
              <a:noFill/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PcQnetGraph!$V$9:$V$10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PcQnetGraph!$W$9:$W$10</c:f>
              <c:numCache>
                <c:formatCode>General</c:formatCode>
                <c:ptCount val="2"/>
                <c:pt idx="0">
                  <c:v>0.33</c:v>
                </c:pt>
                <c:pt idx="1">
                  <c:v>33000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68-484F-849D-D5A95334B0FF}"/>
            </c:ext>
          </c:extLst>
        </c:ser>
        <c:ser>
          <c:idx val="40"/>
          <c:order val="1"/>
          <c:tx>
            <c:v>Trend - Silts</c:v>
          </c:tx>
          <c:spPr>
            <a:ln w="50800">
              <a:solidFill>
                <a:schemeClr val="accent1">
                  <a:lumMod val="7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PcQnetGraph!$U$22:$U$23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PcQnetGraph!$W$22:$W$23</c:f>
              <c:numCache>
                <c:formatCode>General</c:formatCode>
                <c:ptCount val="2"/>
                <c:pt idx="0">
                  <c:v>0.33</c:v>
                </c:pt>
                <c:pt idx="1">
                  <c:v>5868.3220531284478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68-484F-849D-D5A95334B0FF}"/>
            </c:ext>
          </c:extLst>
        </c:ser>
        <c:ser>
          <c:idx val="32"/>
          <c:order val="2"/>
          <c:tx>
            <c:v>Trend - Clean Sands</c:v>
          </c:tx>
          <c:spPr>
            <a:ln w="60325">
              <a:solidFill>
                <a:srgbClr val="00FF00"/>
              </a:solidFill>
              <a:prstDash val="sysDash"/>
            </a:ln>
          </c:spPr>
          <c:marker>
            <c:symbol val="none"/>
          </c:marker>
          <c:xVal>
            <c:numRef>
              <c:f>PcQnetGraph!$U$26:$U$27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PcQnetGraph!$W$26:$W$27</c:f>
              <c:numCache>
                <c:formatCode>General</c:formatCode>
                <c:ptCount val="2"/>
                <c:pt idx="0">
                  <c:v>0.33</c:v>
                </c:pt>
                <c:pt idx="1">
                  <c:v>1313.7536628265402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68-484F-849D-D5A95334B0FF}"/>
            </c:ext>
          </c:extLst>
        </c:ser>
        <c:ser>
          <c:idx val="19"/>
          <c:order val="3"/>
          <c:tx>
            <c:v>Intact Clays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'Select Clays'!$O$14:$O$463</c:f>
              <c:numCache>
                <c:formatCode>0</c:formatCode>
                <c:ptCount val="450"/>
                <c:pt idx="0">
                  <c:v>2153.7105999999999</c:v>
                </c:pt>
                <c:pt idx="1">
                  <c:v>639.82749999999999</c:v>
                </c:pt>
                <c:pt idx="2">
                  <c:v>218.07499999999999</c:v>
                </c:pt>
                <c:pt idx="3">
                  <c:v>622.47620000000006</c:v>
                </c:pt>
                <c:pt idx="4">
                  <c:v>942.30232000000001</c:v>
                </c:pt>
                <c:pt idx="5">
                  <c:v>289</c:v>
                </c:pt>
                <c:pt idx="6">
                  <c:v>1398.6413499999999</c:v>
                </c:pt>
                <c:pt idx="7">
                  <c:v>1590.5977600000001</c:v>
                </c:pt>
                <c:pt idx="8">
                  <c:v>852.61005999999998</c:v>
                </c:pt>
                <c:pt idx="9">
                  <c:v>798.74379999999996</c:v>
                </c:pt>
                <c:pt idx="10">
                  <c:v>234.86894032000001</c:v>
                </c:pt>
                <c:pt idx="11">
                  <c:v>2231.5700999999999</c:v>
                </c:pt>
                <c:pt idx="12">
                  <c:v>270.01279999999997</c:v>
                </c:pt>
                <c:pt idx="13">
                  <c:v>666.56809999999996</c:v>
                </c:pt>
                <c:pt idx="14">
                  <c:v>348.63009999999997</c:v>
                </c:pt>
                <c:pt idx="15">
                  <c:v>222.58839616</c:v>
                </c:pt>
                <c:pt idx="16">
                  <c:v>642.25790000000006</c:v>
                </c:pt>
                <c:pt idx="17">
                  <c:v>513.1</c:v>
                </c:pt>
                <c:pt idx="18">
                  <c:v>235.93246560000006</c:v>
                </c:pt>
                <c:pt idx="19">
                  <c:v>171.70631664000001</c:v>
                </c:pt>
                <c:pt idx="20">
                  <c:v>230.65</c:v>
                </c:pt>
                <c:pt idx="21">
                  <c:v>748.22339999999997</c:v>
                </c:pt>
                <c:pt idx="22">
                  <c:v>1231.3791901439999</c:v>
                </c:pt>
                <c:pt idx="23">
                  <c:v>377.9</c:v>
                </c:pt>
                <c:pt idx="24">
                  <c:v>939.89797999999996</c:v>
                </c:pt>
                <c:pt idx="25">
                  <c:v>278.44199728000001</c:v>
                </c:pt>
                <c:pt idx="26">
                  <c:v>2366.2596600000002</c:v>
                </c:pt>
                <c:pt idx="27">
                  <c:v>229</c:v>
                </c:pt>
                <c:pt idx="28">
                  <c:v>2052.15508</c:v>
                </c:pt>
                <c:pt idx="29">
                  <c:v>666.17570000000001</c:v>
                </c:pt>
                <c:pt idx="30">
                  <c:v>531.31999999999994</c:v>
                </c:pt>
                <c:pt idx="31">
                  <c:v>228.21192207999997</c:v>
                </c:pt>
                <c:pt idx="32">
                  <c:v>1592.8674999999998</c:v>
                </c:pt>
                <c:pt idx="33">
                  <c:v>876.54494</c:v>
                </c:pt>
                <c:pt idx="34">
                  <c:v>749.33429999999998</c:v>
                </c:pt>
                <c:pt idx="35">
                  <c:v>1398.1769999999999</c:v>
                </c:pt>
                <c:pt idx="36">
                  <c:v>512</c:v>
                </c:pt>
                <c:pt idx="37">
                  <c:v>2662.4626600000001</c:v>
                </c:pt>
                <c:pt idx="38">
                  <c:v>533.17840000000001</c:v>
                </c:pt>
                <c:pt idx="39">
                  <c:v>866.38932</c:v>
                </c:pt>
                <c:pt idx="40">
                  <c:v>1724.3294599999999</c:v>
                </c:pt>
                <c:pt idx="41">
                  <c:v>750</c:v>
                </c:pt>
                <c:pt idx="42">
                  <c:v>363</c:v>
                </c:pt>
                <c:pt idx="43">
                  <c:v>861.71505999999999</c:v>
                </c:pt>
                <c:pt idx="44">
                  <c:v>619.625</c:v>
                </c:pt>
                <c:pt idx="45">
                  <c:v>2367.4024199999999</c:v>
                </c:pt>
                <c:pt idx="46">
                  <c:v>979.81705999999997</c:v>
                </c:pt>
                <c:pt idx="47">
                  <c:v>266.56650000000002</c:v>
                </c:pt>
                <c:pt idx="48">
                  <c:v>846.10169999999994</c:v>
                </c:pt>
                <c:pt idx="49">
                  <c:v>627.98569999999995</c:v>
                </c:pt>
                <c:pt idx="50">
                  <c:v>666.17570000000001</c:v>
                </c:pt>
                <c:pt idx="51">
                  <c:v>909</c:v>
                </c:pt>
                <c:pt idx="52">
                  <c:v>334</c:v>
                </c:pt>
                <c:pt idx="53">
                  <c:v>942.18128000000002</c:v>
                </c:pt>
                <c:pt idx="54">
                  <c:v>130</c:v>
                </c:pt>
                <c:pt idx="55">
                  <c:v>1377</c:v>
                </c:pt>
                <c:pt idx="56">
                  <c:v>261</c:v>
                </c:pt>
                <c:pt idx="57">
                  <c:v>360</c:v>
                </c:pt>
                <c:pt idx="58">
                  <c:v>1437.030457504</c:v>
                </c:pt>
                <c:pt idx="59">
                  <c:v>153.13418407999998</c:v>
                </c:pt>
                <c:pt idx="60">
                  <c:v>383</c:v>
                </c:pt>
                <c:pt idx="61">
                  <c:v>314.52279999999996</c:v>
                </c:pt>
                <c:pt idx="62">
                  <c:v>438</c:v>
                </c:pt>
                <c:pt idx="63">
                  <c:v>1454.020460384</c:v>
                </c:pt>
                <c:pt idx="64">
                  <c:v>259.84042032000002</c:v>
                </c:pt>
                <c:pt idx="65">
                  <c:v>1250.5023415360001</c:v>
                </c:pt>
                <c:pt idx="66">
                  <c:v>1592.4403</c:v>
                </c:pt>
                <c:pt idx="67">
                  <c:v>652.33159999999998</c:v>
                </c:pt>
                <c:pt idx="68">
                  <c:v>505.69409999999999</c:v>
                </c:pt>
                <c:pt idx="69">
                  <c:v>1002.8065799999999</c:v>
                </c:pt>
                <c:pt idx="70">
                  <c:v>926.06883999999991</c:v>
                </c:pt>
                <c:pt idx="71">
                  <c:v>332</c:v>
                </c:pt>
                <c:pt idx="72">
                  <c:v>240.79843248000003</c:v>
                </c:pt>
                <c:pt idx="73">
                  <c:v>576.89689999999996</c:v>
                </c:pt>
                <c:pt idx="74">
                  <c:v>2247.0791399999998</c:v>
                </c:pt>
                <c:pt idx="75">
                  <c:v>641</c:v>
                </c:pt>
                <c:pt idx="76">
                  <c:v>236.3451</c:v>
                </c:pt>
                <c:pt idx="77">
                  <c:v>994.98854000000006</c:v>
                </c:pt>
                <c:pt idx="78">
                  <c:v>409.50920000000002</c:v>
                </c:pt>
                <c:pt idx="79">
                  <c:v>1411.0356403840001</c:v>
                </c:pt>
                <c:pt idx="80">
                  <c:v>409.02319999999997</c:v>
                </c:pt>
                <c:pt idx="81">
                  <c:v>618</c:v>
                </c:pt>
                <c:pt idx="82">
                  <c:v>1561</c:v>
                </c:pt>
                <c:pt idx="83">
                  <c:v>2048</c:v>
                </c:pt>
                <c:pt idx="84">
                  <c:v>241.71321520000004</c:v>
                </c:pt>
                <c:pt idx="85">
                  <c:v>1268.15312528</c:v>
                </c:pt>
                <c:pt idx="86">
                  <c:v>1060</c:v>
                </c:pt>
                <c:pt idx="87">
                  <c:v>419.45060000000001</c:v>
                </c:pt>
                <c:pt idx="88">
                  <c:v>442.97829999999999</c:v>
                </c:pt>
                <c:pt idx="89">
                  <c:v>1900</c:v>
                </c:pt>
                <c:pt idx="90">
                  <c:v>504.34280000000001</c:v>
                </c:pt>
                <c:pt idx="91">
                  <c:v>297.19159999999999</c:v>
                </c:pt>
                <c:pt idx="92">
                  <c:v>574.79999999999995</c:v>
                </c:pt>
                <c:pt idx="93">
                  <c:v>609.76120000000003</c:v>
                </c:pt>
                <c:pt idx="94">
                  <c:v>1636.74128</c:v>
                </c:pt>
                <c:pt idx="95">
                  <c:v>1415.8479222708252</c:v>
                </c:pt>
                <c:pt idx="96">
                  <c:v>1375</c:v>
                </c:pt>
                <c:pt idx="97">
                  <c:v>773.529</c:v>
                </c:pt>
                <c:pt idx="98">
                  <c:v>794.13751999999999</c:v>
                </c:pt>
                <c:pt idx="99">
                  <c:v>572.9</c:v>
                </c:pt>
                <c:pt idx="100">
                  <c:v>2106</c:v>
                </c:pt>
                <c:pt idx="101">
                  <c:v>773</c:v>
                </c:pt>
                <c:pt idx="102">
                  <c:v>1564.276233568</c:v>
                </c:pt>
                <c:pt idx="103">
                  <c:v>189.60628200000002</c:v>
                </c:pt>
                <c:pt idx="104">
                  <c:v>233.86943200000002</c:v>
                </c:pt>
                <c:pt idx="105">
                  <c:v>209</c:v>
                </c:pt>
                <c:pt idx="106">
                  <c:v>1022.31764</c:v>
                </c:pt>
                <c:pt idx="107">
                  <c:v>575.6</c:v>
                </c:pt>
                <c:pt idx="108">
                  <c:v>2454</c:v>
                </c:pt>
                <c:pt idx="109">
                  <c:v>539</c:v>
                </c:pt>
                <c:pt idx="110">
                  <c:v>384</c:v>
                </c:pt>
                <c:pt idx="111">
                  <c:v>616.75149999999996</c:v>
                </c:pt>
                <c:pt idx="112">
                  <c:v>675</c:v>
                </c:pt>
                <c:pt idx="113">
                  <c:v>193</c:v>
                </c:pt>
                <c:pt idx="114">
                  <c:v>483.14350000000002</c:v>
                </c:pt>
                <c:pt idx="115">
                  <c:v>1831.67884</c:v>
                </c:pt>
                <c:pt idx="116">
                  <c:v>909</c:v>
                </c:pt>
                <c:pt idx="117">
                  <c:v>763</c:v>
                </c:pt>
                <c:pt idx="118">
                  <c:v>775</c:v>
                </c:pt>
                <c:pt idx="119">
                  <c:v>205.5</c:v>
                </c:pt>
                <c:pt idx="120">
                  <c:v>316</c:v>
                </c:pt>
                <c:pt idx="121">
                  <c:v>251.8135</c:v>
                </c:pt>
                <c:pt idx="122">
                  <c:v>1298.7379000000001</c:v>
                </c:pt>
                <c:pt idx="123">
                  <c:v>352.25670000000002</c:v>
                </c:pt>
                <c:pt idx="124">
                  <c:v>868.08729999999991</c:v>
                </c:pt>
                <c:pt idx="125">
                  <c:v>319</c:v>
                </c:pt>
                <c:pt idx="126">
                  <c:v>1613.5232799999999</c:v>
                </c:pt>
                <c:pt idx="127">
                  <c:v>797.57009999999991</c:v>
                </c:pt>
                <c:pt idx="128">
                  <c:v>167.17601055999998</c:v>
                </c:pt>
                <c:pt idx="129">
                  <c:v>1316.0828492800001</c:v>
                </c:pt>
                <c:pt idx="130">
                  <c:v>1445.0416861439999</c:v>
                </c:pt>
                <c:pt idx="131">
                  <c:v>759</c:v>
                </c:pt>
                <c:pt idx="132">
                  <c:v>284</c:v>
                </c:pt>
                <c:pt idx="133">
                  <c:v>2068.0377400000002</c:v>
                </c:pt>
                <c:pt idx="134">
                  <c:v>236.44319999999999</c:v>
                </c:pt>
                <c:pt idx="135">
                  <c:v>234.80648879999995</c:v>
                </c:pt>
                <c:pt idx="136">
                  <c:v>311.63834912000004</c:v>
                </c:pt>
                <c:pt idx="137">
                  <c:v>222.55</c:v>
                </c:pt>
                <c:pt idx="138">
                  <c:v>516.22649999999999</c:v>
                </c:pt>
                <c:pt idx="139">
                  <c:v>234.65539999999999</c:v>
                </c:pt>
                <c:pt idx="140">
                  <c:v>277.01280119999996</c:v>
                </c:pt>
                <c:pt idx="141">
                  <c:v>1583.1736408552329</c:v>
                </c:pt>
                <c:pt idx="142">
                  <c:v>1519.3997999999999</c:v>
                </c:pt>
                <c:pt idx="143">
                  <c:v>1062.0769230769231</c:v>
                </c:pt>
                <c:pt idx="144">
                  <c:v>932.29207999999994</c:v>
                </c:pt>
                <c:pt idx="145">
                  <c:v>447.03379999999999</c:v>
                </c:pt>
                <c:pt idx="146">
                  <c:v>350.21980000000002</c:v>
                </c:pt>
                <c:pt idx="147">
                  <c:v>314.02717808</c:v>
                </c:pt>
                <c:pt idx="148">
                  <c:v>2198.00072</c:v>
                </c:pt>
                <c:pt idx="149">
                  <c:v>382</c:v>
                </c:pt>
                <c:pt idx="150">
                  <c:v>296.89509079999999</c:v>
                </c:pt>
                <c:pt idx="151">
                  <c:v>524.70000000000005</c:v>
                </c:pt>
                <c:pt idx="152">
                  <c:v>396.64330000000001</c:v>
                </c:pt>
                <c:pt idx="153">
                  <c:v>739</c:v>
                </c:pt>
                <c:pt idx="154">
                  <c:v>654.10630000000003</c:v>
                </c:pt>
                <c:pt idx="155">
                  <c:v>398.81700000000001</c:v>
                </c:pt>
                <c:pt idx="156">
                  <c:v>823</c:v>
                </c:pt>
                <c:pt idx="157">
                  <c:v>785</c:v>
                </c:pt>
                <c:pt idx="158">
                  <c:v>1584.6472799999999</c:v>
                </c:pt>
                <c:pt idx="159">
                  <c:v>800</c:v>
                </c:pt>
                <c:pt idx="160">
                  <c:v>1544.4983</c:v>
                </c:pt>
                <c:pt idx="161">
                  <c:v>255.79759999999999</c:v>
                </c:pt>
                <c:pt idx="162">
                  <c:v>842.25639999999999</c:v>
                </c:pt>
                <c:pt idx="163">
                  <c:v>644</c:v>
                </c:pt>
                <c:pt idx="164">
                  <c:v>383.65260000000001</c:v>
                </c:pt>
                <c:pt idx="165">
                  <c:v>904</c:v>
                </c:pt>
                <c:pt idx="166">
                  <c:v>1284.2328199999999</c:v>
                </c:pt>
                <c:pt idx="167">
                  <c:v>875</c:v>
                </c:pt>
                <c:pt idx="168">
                  <c:v>213.72499999999999</c:v>
                </c:pt>
                <c:pt idx="169">
                  <c:v>398.3</c:v>
                </c:pt>
                <c:pt idx="170">
                  <c:v>499</c:v>
                </c:pt>
                <c:pt idx="171">
                  <c:v>277.66563991999999</c:v>
                </c:pt>
                <c:pt idx="172">
                  <c:v>811</c:v>
                </c:pt>
                <c:pt idx="173">
                  <c:v>775</c:v>
                </c:pt>
                <c:pt idx="174">
                  <c:v>157.02839663999998</c:v>
                </c:pt>
                <c:pt idx="175">
                  <c:v>861.55459999999994</c:v>
                </c:pt>
                <c:pt idx="176">
                  <c:v>275.57706544000001</c:v>
                </c:pt>
                <c:pt idx="177">
                  <c:v>794.86731999999995</c:v>
                </c:pt>
                <c:pt idx="178">
                  <c:v>414.1164</c:v>
                </c:pt>
                <c:pt idx="179">
                  <c:v>1374</c:v>
                </c:pt>
                <c:pt idx="180">
                  <c:v>754.18229999999994</c:v>
                </c:pt>
                <c:pt idx="181">
                  <c:v>833.32809999999995</c:v>
                </c:pt>
                <c:pt idx="182">
                  <c:v>1247.9216999999999</c:v>
                </c:pt>
                <c:pt idx="183">
                  <c:v>1163.66205552</c:v>
                </c:pt>
                <c:pt idx="184">
                  <c:v>658.32677999999999</c:v>
                </c:pt>
                <c:pt idx="185">
                  <c:v>1162.0163</c:v>
                </c:pt>
                <c:pt idx="186">
                  <c:v>511.76159999999999</c:v>
                </c:pt>
                <c:pt idx="187">
                  <c:v>236.63939999999999</c:v>
                </c:pt>
                <c:pt idx="188">
                  <c:v>379.50369999999998</c:v>
                </c:pt>
                <c:pt idx="189">
                  <c:v>793</c:v>
                </c:pt>
                <c:pt idx="190">
                  <c:v>1595.4669750971304</c:v>
                </c:pt>
                <c:pt idx="191">
                  <c:v>995.70769230769224</c:v>
                </c:pt>
                <c:pt idx="192">
                  <c:v>995.70769230769224</c:v>
                </c:pt>
                <c:pt idx="193">
                  <c:v>693</c:v>
                </c:pt>
                <c:pt idx="194">
                  <c:v>1488.5668799999999</c:v>
                </c:pt>
                <c:pt idx="195">
                  <c:v>251</c:v>
                </c:pt>
                <c:pt idx="196">
                  <c:v>789.56700000000001</c:v>
                </c:pt>
                <c:pt idx="197">
                  <c:v>191</c:v>
                </c:pt>
                <c:pt idx="198">
                  <c:v>353.32029999999997</c:v>
                </c:pt>
                <c:pt idx="199">
                  <c:v>1691.1501000000001</c:v>
                </c:pt>
                <c:pt idx="200">
                  <c:v>379.8</c:v>
                </c:pt>
                <c:pt idx="201">
                  <c:v>235.26558032</c:v>
                </c:pt>
                <c:pt idx="202">
                  <c:v>1023.1905499999998</c:v>
                </c:pt>
                <c:pt idx="203">
                  <c:v>301.76320847999995</c:v>
                </c:pt>
                <c:pt idx="204">
                  <c:v>311.74638912</c:v>
                </c:pt>
                <c:pt idx="205">
                  <c:v>298.57240000000002</c:v>
                </c:pt>
                <c:pt idx="206">
                  <c:v>400.50677727999994</c:v>
                </c:pt>
                <c:pt idx="207">
                  <c:v>841.72559999999999</c:v>
                </c:pt>
                <c:pt idx="208">
                  <c:v>396</c:v>
                </c:pt>
                <c:pt idx="209">
                  <c:v>499</c:v>
                </c:pt>
                <c:pt idx="210">
                  <c:v>1433.3622</c:v>
                </c:pt>
                <c:pt idx="211">
                  <c:v>1447.5137999999999</c:v>
                </c:pt>
                <c:pt idx="212">
                  <c:v>883</c:v>
                </c:pt>
                <c:pt idx="213">
                  <c:v>445.18459999999999</c:v>
                </c:pt>
                <c:pt idx="214">
                  <c:v>393.7</c:v>
                </c:pt>
                <c:pt idx="215">
                  <c:v>792.96450000000004</c:v>
                </c:pt>
                <c:pt idx="216">
                  <c:v>710.34209999999996</c:v>
                </c:pt>
                <c:pt idx="217">
                  <c:v>454.77749999999997</c:v>
                </c:pt>
                <c:pt idx="218">
                  <c:v>232.5</c:v>
                </c:pt>
                <c:pt idx="219">
                  <c:v>3048</c:v>
                </c:pt>
                <c:pt idx="220">
                  <c:v>640</c:v>
                </c:pt>
                <c:pt idx="221">
                  <c:v>387.0299</c:v>
                </c:pt>
                <c:pt idx="222">
                  <c:v>500.12569999999994</c:v>
                </c:pt>
                <c:pt idx="223">
                  <c:v>747.73289999999997</c:v>
                </c:pt>
                <c:pt idx="224">
                  <c:v>415.5</c:v>
                </c:pt>
                <c:pt idx="225">
                  <c:v>295.98400000000004</c:v>
                </c:pt>
                <c:pt idx="226">
                  <c:v>827.79774999999995</c:v>
                </c:pt>
                <c:pt idx="227">
                  <c:v>656</c:v>
                </c:pt>
                <c:pt idx="228">
                  <c:v>1387.3719000000001</c:v>
                </c:pt>
                <c:pt idx="229">
                  <c:v>420.56579999999997</c:v>
                </c:pt>
                <c:pt idx="230">
                  <c:v>316.71337896</c:v>
                </c:pt>
                <c:pt idx="231">
                  <c:v>533.98569999999995</c:v>
                </c:pt>
                <c:pt idx="232">
                  <c:v>552</c:v>
                </c:pt>
                <c:pt idx="233">
                  <c:v>368</c:v>
                </c:pt>
                <c:pt idx="234">
                  <c:v>860.35</c:v>
                </c:pt>
                <c:pt idx="235">
                  <c:v>355.75459999999998</c:v>
                </c:pt>
                <c:pt idx="236">
                  <c:v>395.38</c:v>
                </c:pt>
                <c:pt idx="237">
                  <c:v>1148.1239757048795</c:v>
                </c:pt>
                <c:pt idx="238">
                  <c:v>541</c:v>
                </c:pt>
                <c:pt idx="239">
                  <c:v>561.08159999999998</c:v>
                </c:pt>
                <c:pt idx="240">
                  <c:v>801.2758</c:v>
                </c:pt>
                <c:pt idx="241">
                  <c:v>548</c:v>
                </c:pt>
                <c:pt idx="242">
                  <c:v>270.6472</c:v>
                </c:pt>
                <c:pt idx="243">
                  <c:v>461</c:v>
                </c:pt>
                <c:pt idx="244">
                  <c:v>399</c:v>
                </c:pt>
                <c:pt idx="245">
                  <c:v>413</c:v>
                </c:pt>
                <c:pt idx="246">
                  <c:v>539</c:v>
                </c:pt>
                <c:pt idx="247">
                  <c:v>217.05</c:v>
                </c:pt>
                <c:pt idx="248">
                  <c:v>764.65355</c:v>
                </c:pt>
                <c:pt idx="249">
                  <c:v>427.87599999999998</c:v>
                </c:pt>
                <c:pt idx="250">
                  <c:v>608.5</c:v>
                </c:pt>
                <c:pt idx="251">
                  <c:v>440.49439999999998</c:v>
                </c:pt>
                <c:pt idx="252">
                  <c:v>657</c:v>
                </c:pt>
                <c:pt idx="253">
                  <c:v>945.15</c:v>
                </c:pt>
                <c:pt idx="254">
                  <c:v>1074.707616768</c:v>
                </c:pt>
                <c:pt idx="255">
                  <c:v>1358.4855</c:v>
                </c:pt>
                <c:pt idx="256">
                  <c:v>1345.6999442352158</c:v>
                </c:pt>
                <c:pt idx="257">
                  <c:v>838.80239999999981</c:v>
                </c:pt>
                <c:pt idx="258">
                  <c:v>624</c:v>
                </c:pt>
                <c:pt idx="259">
                  <c:v>369.97329999999999</c:v>
                </c:pt>
                <c:pt idx="260">
                  <c:v>274.55449999999996</c:v>
                </c:pt>
                <c:pt idx="261">
                  <c:v>2064.5747000000001</c:v>
                </c:pt>
                <c:pt idx="262">
                  <c:v>681.57939999999996</c:v>
                </c:pt>
                <c:pt idx="263">
                  <c:v>2197.7604200000001</c:v>
                </c:pt>
                <c:pt idx="264">
                  <c:v>638</c:v>
                </c:pt>
                <c:pt idx="265">
                  <c:v>852.87349999999992</c:v>
                </c:pt>
                <c:pt idx="266">
                  <c:v>3145</c:v>
                </c:pt>
                <c:pt idx="267">
                  <c:v>463.24</c:v>
                </c:pt>
                <c:pt idx="268">
                  <c:v>1365.7604000000001</c:v>
                </c:pt>
                <c:pt idx="269">
                  <c:v>300.90620000000001</c:v>
                </c:pt>
                <c:pt idx="270">
                  <c:v>667</c:v>
                </c:pt>
                <c:pt idx="271">
                  <c:v>188.20817976000001</c:v>
                </c:pt>
                <c:pt idx="272">
                  <c:v>289</c:v>
                </c:pt>
                <c:pt idx="273">
                  <c:v>669.44114000000002</c:v>
                </c:pt>
                <c:pt idx="274">
                  <c:v>289.47809999999998</c:v>
                </c:pt>
                <c:pt idx="275">
                  <c:v>486.93</c:v>
                </c:pt>
                <c:pt idx="276">
                  <c:v>358.26949999999999</c:v>
                </c:pt>
                <c:pt idx="277">
                  <c:v>165.11558615999999</c:v>
                </c:pt>
                <c:pt idx="278">
                  <c:v>901.46153846153845</c:v>
                </c:pt>
                <c:pt idx="279">
                  <c:v>1469.2389000000001</c:v>
                </c:pt>
                <c:pt idx="280">
                  <c:v>571</c:v>
                </c:pt>
                <c:pt idx="281">
                  <c:v>472</c:v>
                </c:pt>
                <c:pt idx="282">
                  <c:v>393.86</c:v>
                </c:pt>
                <c:pt idx="283">
                  <c:v>551.61540000000002</c:v>
                </c:pt>
                <c:pt idx="284">
                  <c:v>1500.5879412029426</c:v>
                </c:pt>
                <c:pt idx="285">
                  <c:v>679</c:v>
                </c:pt>
                <c:pt idx="286">
                  <c:v>228.57119999999998</c:v>
                </c:pt>
                <c:pt idx="287">
                  <c:v>413.50880000000001</c:v>
                </c:pt>
                <c:pt idx="288">
                  <c:v>671</c:v>
                </c:pt>
                <c:pt idx="289">
                  <c:v>516</c:v>
                </c:pt>
                <c:pt idx="290">
                  <c:v>907.01538461538462</c:v>
                </c:pt>
                <c:pt idx="291">
                  <c:v>387.5</c:v>
                </c:pt>
                <c:pt idx="292">
                  <c:v>259</c:v>
                </c:pt>
                <c:pt idx="293">
                  <c:v>616</c:v>
                </c:pt>
                <c:pt idx="294">
                  <c:v>619</c:v>
                </c:pt>
                <c:pt idx="295">
                  <c:v>412.55</c:v>
                </c:pt>
                <c:pt idx="296">
                  <c:v>345.33666666666664</c:v>
                </c:pt>
                <c:pt idx="297">
                  <c:v>1001.83338</c:v>
                </c:pt>
                <c:pt idx="298">
                  <c:v>269</c:v>
                </c:pt>
                <c:pt idx="299">
                  <c:v>663</c:v>
                </c:pt>
                <c:pt idx="300">
                  <c:v>859.65314999999998</c:v>
                </c:pt>
                <c:pt idx="301">
                  <c:v>898.59799999999996</c:v>
                </c:pt>
                <c:pt idx="302">
                  <c:v>294.78999999999996</c:v>
                </c:pt>
                <c:pt idx="303">
                  <c:v>554</c:v>
                </c:pt>
                <c:pt idx="304">
                  <c:v>182.01474904</c:v>
                </c:pt>
                <c:pt idx="305">
                  <c:v>436.72669999999999</c:v>
                </c:pt>
                <c:pt idx="306">
                  <c:v>234.65539999999999</c:v>
                </c:pt>
                <c:pt idx="307">
                  <c:v>301.00490000000002</c:v>
                </c:pt>
                <c:pt idx="308">
                  <c:v>567.26</c:v>
                </c:pt>
                <c:pt idx="309">
                  <c:v>119.3272</c:v>
                </c:pt>
                <c:pt idx="310">
                  <c:v>834.06590000000006</c:v>
                </c:pt>
                <c:pt idx="311">
                  <c:v>305.69712391999991</c:v>
                </c:pt>
                <c:pt idx="312">
                  <c:v>727.42599999999993</c:v>
                </c:pt>
                <c:pt idx="313">
                  <c:v>219.72</c:v>
                </c:pt>
                <c:pt idx="314">
                  <c:v>311.86671624000002</c:v>
                </c:pt>
                <c:pt idx="315">
                  <c:v>363</c:v>
                </c:pt>
                <c:pt idx="316">
                  <c:v>499</c:v>
                </c:pt>
                <c:pt idx="317">
                  <c:v>2107.5879</c:v>
                </c:pt>
                <c:pt idx="318">
                  <c:v>2063.8680399999998</c:v>
                </c:pt>
                <c:pt idx="319">
                  <c:v>524</c:v>
                </c:pt>
                <c:pt idx="320">
                  <c:v>427.6798</c:v>
                </c:pt>
                <c:pt idx="321">
                  <c:v>202.03</c:v>
                </c:pt>
                <c:pt idx="322">
                  <c:v>502.44300000000004</c:v>
                </c:pt>
                <c:pt idx="323">
                  <c:v>363</c:v>
                </c:pt>
                <c:pt idx="324">
                  <c:v>1545.2897</c:v>
                </c:pt>
                <c:pt idx="325">
                  <c:v>345</c:v>
                </c:pt>
                <c:pt idx="326">
                  <c:v>896.86194999999998</c:v>
                </c:pt>
                <c:pt idx="327">
                  <c:v>884.56461538461531</c:v>
                </c:pt>
                <c:pt idx="328">
                  <c:v>949.06500000000005</c:v>
                </c:pt>
                <c:pt idx="329">
                  <c:v>2416</c:v>
                </c:pt>
                <c:pt idx="330">
                  <c:v>614</c:v>
                </c:pt>
                <c:pt idx="331">
                  <c:v>832.03830000000005</c:v>
                </c:pt>
                <c:pt idx="332">
                  <c:v>938.42236000000003</c:v>
                </c:pt>
                <c:pt idx="333">
                  <c:v>221.55</c:v>
                </c:pt>
                <c:pt idx="334">
                  <c:v>244.41</c:v>
                </c:pt>
                <c:pt idx="335">
                  <c:v>256.24059999999997</c:v>
                </c:pt>
                <c:pt idx="336">
                  <c:v>697.255</c:v>
                </c:pt>
                <c:pt idx="337">
                  <c:v>723</c:v>
                </c:pt>
                <c:pt idx="338">
                  <c:v>804.26205000000004</c:v>
                </c:pt>
                <c:pt idx="339">
                  <c:v>694.63099999999997</c:v>
                </c:pt>
                <c:pt idx="340">
                  <c:v>125.96000000000001</c:v>
                </c:pt>
                <c:pt idx="341">
                  <c:v>514</c:v>
                </c:pt>
                <c:pt idx="342">
                  <c:v>204</c:v>
                </c:pt>
                <c:pt idx="343">
                  <c:v>609</c:v>
                </c:pt>
                <c:pt idx="344">
                  <c:v>530.30039999999985</c:v>
                </c:pt>
                <c:pt idx="345">
                  <c:v>547.28829999999994</c:v>
                </c:pt>
                <c:pt idx="346">
                  <c:v>879.05899999999997</c:v>
                </c:pt>
                <c:pt idx="347">
                  <c:v>781.83265000000029</c:v>
                </c:pt>
                <c:pt idx="348">
                  <c:v>459.62</c:v>
                </c:pt>
                <c:pt idx="349">
                  <c:v>750</c:v>
                </c:pt>
                <c:pt idx="350">
                  <c:v>299.39999999999998</c:v>
                </c:pt>
                <c:pt idx="351">
                  <c:v>344.8</c:v>
                </c:pt>
                <c:pt idx="352">
                  <c:v>1302.1684399999999</c:v>
                </c:pt>
                <c:pt idx="353">
                  <c:v>491</c:v>
                </c:pt>
                <c:pt idx="354">
                  <c:v>300.48</c:v>
                </c:pt>
                <c:pt idx="355">
                  <c:v>421</c:v>
                </c:pt>
                <c:pt idx="356">
                  <c:v>445</c:v>
                </c:pt>
                <c:pt idx="357">
                  <c:v>797.44609999999989</c:v>
                </c:pt>
                <c:pt idx="358">
                  <c:v>642</c:v>
                </c:pt>
                <c:pt idx="359">
                  <c:v>1110.1187</c:v>
                </c:pt>
                <c:pt idx="360">
                  <c:v>2379</c:v>
                </c:pt>
                <c:pt idx="361">
                  <c:v>1044.5821000000001</c:v>
                </c:pt>
                <c:pt idx="362">
                  <c:v>800.25645000000009</c:v>
                </c:pt>
                <c:pt idx="363">
                  <c:v>372</c:v>
                </c:pt>
                <c:pt idx="364">
                  <c:v>438</c:v>
                </c:pt>
                <c:pt idx="365">
                  <c:v>1837.4948880568572</c:v>
                </c:pt>
                <c:pt idx="366">
                  <c:v>718.39520000000005</c:v>
                </c:pt>
                <c:pt idx="367">
                  <c:v>306.94729999999998</c:v>
                </c:pt>
                <c:pt idx="368">
                  <c:v>659.07799999999997</c:v>
                </c:pt>
                <c:pt idx="369">
                  <c:v>584</c:v>
                </c:pt>
                <c:pt idx="370">
                  <c:v>782.78925000000004</c:v>
                </c:pt>
                <c:pt idx="371">
                  <c:v>310.125</c:v>
                </c:pt>
                <c:pt idx="372">
                  <c:v>549.63909999999998</c:v>
                </c:pt>
                <c:pt idx="373">
                  <c:v>579.2396</c:v>
                </c:pt>
                <c:pt idx="374">
                  <c:v>256.10000000000002</c:v>
                </c:pt>
                <c:pt idx="375">
                  <c:v>215.1</c:v>
                </c:pt>
                <c:pt idx="376">
                  <c:v>780.42885000000012</c:v>
                </c:pt>
                <c:pt idx="377">
                  <c:v>1002.0273999999999</c:v>
                </c:pt>
                <c:pt idx="378">
                  <c:v>554</c:v>
                </c:pt>
                <c:pt idx="379">
                  <c:v>380</c:v>
                </c:pt>
                <c:pt idx="380">
                  <c:v>879.75099999999998</c:v>
                </c:pt>
                <c:pt idx="381">
                  <c:v>1611.0488070724907</c:v>
                </c:pt>
                <c:pt idx="382">
                  <c:v>562.28005000000007</c:v>
                </c:pt>
                <c:pt idx="383">
                  <c:v>643.49099999999999</c:v>
                </c:pt>
                <c:pt idx="384">
                  <c:v>938.63076923076926</c:v>
                </c:pt>
                <c:pt idx="385">
                  <c:v>296.99540000000002</c:v>
                </c:pt>
                <c:pt idx="386">
                  <c:v>2154.6669999999999</c:v>
                </c:pt>
                <c:pt idx="387">
                  <c:v>670.34893999999997</c:v>
                </c:pt>
                <c:pt idx="388">
                  <c:v>394.4</c:v>
                </c:pt>
                <c:pt idx="389">
                  <c:v>630</c:v>
                </c:pt>
                <c:pt idx="390">
                  <c:v>983.97069999999985</c:v>
                </c:pt>
                <c:pt idx="391">
                  <c:v>796.02365000000009</c:v>
                </c:pt>
                <c:pt idx="392">
                  <c:v>2386</c:v>
                </c:pt>
                <c:pt idx="393">
                  <c:v>2243</c:v>
                </c:pt>
                <c:pt idx="394">
                  <c:v>664</c:v>
                </c:pt>
                <c:pt idx="395">
                  <c:v>550.12959999999998</c:v>
                </c:pt>
                <c:pt idx="396">
                  <c:v>540.43775000000005</c:v>
                </c:pt>
                <c:pt idx="397">
                  <c:v>562.72280000000001</c:v>
                </c:pt>
                <c:pt idx="398">
                  <c:v>717.80320000000006</c:v>
                </c:pt>
                <c:pt idx="399">
                  <c:v>2279</c:v>
                </c:pt>
                <c:pt idx="400">
                  <c:v>301.39999999999998</c:v>
                </c:pt>
                <c:pt idx="401">
                  <c:v>372</c:v>
                </c:pt>
                <c:pt idx="402">
                  <c:v>2213</c:v>
                </c:pt>
                <c:pt idx="403">
                  <c:v>397</c:v>
                </c:pt>
                <c:pt idx="404">
                  <c:v>861.62959999999998</c:v>
                </c:pt>
                <c:pt idx="405">
                  <c:v>2232</c:v>
                </c:pt>
                <c:pt idx="406">
                  <c:v>563.12649999999996</c:v>
                </c:pt>
                <c:pt idx="407">
                  <c:v>258.04579999999999</c:v>
                </c:pt>
                <c:pt idx="408">
                  <c:v>708.34699999999998</c:v>
                </c:pt>
                <c:pt idx="409">
                  <c:v>402.39170000000001</c:v>
                </c:pt>
                <c:pt idx="410">
                  <c:v>2184</c:v>
                </c:pt>
                <c:pt idx="411">
                  <c:v>557.90304999999989</c:v>
                </c:pt>
                <c:pt idx="412">
                  <c:v>776.72415000000001</c:v>
                </c:pt>
                <c:pt idx="413">
                  <c:v>658.85721999999998</c:v>
                </c:pt>
                <c:pt idx="414">
                  <c:v>799.39414999999997</c:v>
                </c:pt>
                <c:pt idx="415">
                  <c:v>933.15713708381566</c:v>
                </c:pt>
                <c:pt idx="416">
                  <c:v>940.37814000000003</c:v>
                </c:pt>
                <c:pt idx="417">
                  <c:v>250.4246</c:v>
                </c:pt>
                <c:pt idx="418">
                  <c:v>566.56280000000015</c:v>
                </c:pt>
                <c:pt idx="419">
                  <c:v>535.91859999999997</c:v>
                </c:pt>
                <c:pt idx="420">
                  <c:v>664</c:v>
                </c:pt>
                <c:pt idx="421">
                  <c:v>512</c:v>
                </c:pt>
                <c:pt idx="422">
                  <c:v>253.62039999999999</c:v>
                </c:pt>
                <c:pt idx="423">
                  <c:v>501.81914999999998</c:v>
                </c:pt>
                <c:pt idx="424">
                  <c:v>783.70129999999995</c:v>
                </c:pt>
                <c:pt idx="425">
                  <c:v>125.65</c:v>
                </c:pt>
                <c:pt idx="426">
                  <c:v>736.00145000000009</c:v>
                </c:pt>
                <c:pt idx="427">
                  <c:v>649</c:v>
                </c:pt>
                <c:pt idx="428">
                  <c:v>676.2826</c:v>
                </c:pt>
                <c:pt idx="429">
                  <c:v>506.77499999999998</c:v>
                </c:pt>
                <c:pt idx="430">
                  <c:v>2822.0663999999997</c:v>
                </c:pt>
                <c:pt idx="431">
                  <c:v>540.74115000000006</c:v>
                </c:pt>
                <c:pt idx="432">
                  <c:v>758</c:v>
                </c:pt>
                <c:pt idx="433">
                  <c:v>2201.2762600000001</c:v>
                </c:pt>
                <c:pt idx="434">
                  <c:v>2573.1745999999998</c:v>
                </c:pt>
                <c:pt idx="435">
                  <c:v>449.1404</c:v>
                </c:pt>
                <c:pt idx="436">
                  <c:v>680.2</c:v>
                </c:pt>
                <c:pt idx="437">
                  <c:v>207.5</c:v>
                </c:pt>
                <c:pt idx="438">
                  <c:v>257.9477</c:v>
                </c:pt>
                <c:pt idx="439">
                  <c:v>611.35699999999997</c:v>
                </c:pt>
                <c:pt idx="440">
                  <c:v>2821.8512000000001</c:v>
                </c:pt>
                <c:pt idx="441">
                  <c:v>241.65</c:v>
                </c:pt>
                <c:pt idx="442">
                  <c:v>502.9</c:v>
                </c:pt>
                <c:pt idx="443">
                  <c:v>135.34</c:v>
                </c:pt>
                <c:pt idx="444">
                  <c:v>1572.2254599999999</c:v>
                </c:pt>
                <c:pt idx="445">
                  <c:v>2484.6275000000001</c:v>
                </c:pt>
                <c:pt idx="446">
                  <c:v>2566.7442000000001</c:v>
                </c:pt>
                <c:pt idx="447">
                  <c:v>1825.7019</c:v>
                </c:pt>
                <c:pt idx="448">
                  <c:v>569.02499999999998</c:v>
                </c:pt>
                <c:pt idx="449">
                  <c:v>777.36054999999988</c:v>
                </c:pt>
              </c:numCache>
            </c:numRef>
          </c:xVal>
          <c:yVal>
            <c:numRef>
              <c:f>'Select Clays'!$I$14:$I$463</c:f>
              <c:numCache>
                <c:formatCode>0.0</c:formatCode>
                <c:ptCount val="450"/>
                <c:pt idx="0">
                  <c:v>430.68509999999998</c:v>
                </c:pt>
                <c:pt idx="1">
                  <c:v>128</c:v>
                </c:pt>
                <c:pt idx="2">
                  <c:v>43.864707480000007</c:v>
                </c:pt>
                <c:pt idx="3">
                  <c:v>125.44</c:v>
                </c:pt>
                <c:pt idx="4">
                  <c:v>190.39929999999995</c:v>
                </c:pt>
                <c:pt idx="5">
                  <c:v>58.52</c:v>
                </c:pt>
                <c:pt idx="6">
                  <c:v>283.37864230500003</c:v>
                </c:pt>
                <c:pt idx="7">
                  <c:v>322.53880000000004</c:v>
                </c:pt>
                <c:pt idx="8">
                  <c:v>172.95929999999998</c:v>
                </c:pt>
                <c:pt idx="9">
                  <c:v>162.9</c:v>
                </c:pt>
                <c:pt idx="10">
                  <c:v>47.911800000000007</c:v>
                </c:pt>
                <c:pt idx="11">
                  <c:v>455.68809999999996</c:v>
                </c:pt>
                <c:pt idx="12">
                  <c:v>55.16</c:v>
                </c:pt>
                <c:pt idx="13">
                  <c:v>136.24</c:v>
                </c:pt>
                <c:pt idx="14">
                  <c:v>71.34</c:v>
                </c:pt>
                <c:pt idx="15">
                  <c:v>45.647799999999997</c:v>
                </c:pt>
                <c:pt idx="16">
                  <c:v>132</c:v>
                </c:pt>
                <c:pt idx="17">
                  <c:v>105.512</c:v>
                </c:pt>
                <c:pt idx="18">
                  <c:v>48.710399999999993</c:v>
                </c:pt>
                <c:pt idx="19">
                  <c:v>35.508200000000009</c:v>
                </c:pt>
                <c:pt idx="20">
                  <c:v>47.90925</c:v>
                </c:pt>
                <c:pt idx="21">
                  <c:v>155.44</c:v>
                </c:pt>
                <c:pt idx="22">
                  <c:v>257.529</c:v>
                </c:pt>
                <c:pt idx="23">
                  <c:v>79.268000000000001</c:v>
                </c:pt>
                <c:pt idx="24">
                  <c:v>197.42439999999996</c:v>
                </c:pt>
                <c:pt idx="25">
                  <c:v>58.752999999999993</c:v>
                </c:pt>
                <c:pt idx="26">
                  <c:v>500.47469999999998</c:v>
                </c:pt>
                <c:pt idx="27">
                  <c:v>48.760000000000005</c:v>
                </c:pt>
                <c:pt idx="28">
                  <c:v>438.20970000000005</c:v>
                </c:pt>
                <c:pt idx="29">
                  <c:v>142.48000000000002</c:v>
                </c:pt>
                <c:pt idx="30">
                  <c:v>113.73455999999999</c:v>
                </c:pt>
                <c:pt idx="31">
                  <c:v>48.953999999999994</c:v>
                </c:pt>
                <c:pt idx="32">
                  <c:v>341.70510000000007</c:v>
                </c:pt>
                <c:pt idx="33">
                  <c:v>189.0076</c:v>
                </c:pt>
                <c:pt idx="34">
                  <c:v>162</c:v>
                </c:pt>
                <c:pt idx="35">
                  <c:v>302.50586262579998</c:v>
                </c:pt>
                <c:pt idx="36">
                  <c:v>111</c:v>
                </c:pt>
                <c:pt idx="37">
                  <c:v>577.41020000000003</c:v>
                </c:pt>
                <c:pt idx="38">
                  <c:v>115.7</c:v>
                </c:pt>
                <c:pt idx="39">
                  <c:v>188.50939999999997</c:v>
                </c:pt>
                <c:pt idx="40">
                  <c:v>375.32960000000014</c:v>
                </c:pt>
                <c:pt idx="41">
                  <c:v>163.36999999999998</c:v>
                </c:pt>
                <c:pt idx="42">
                  <c:v>79.2</c:v>
                </c:pt>
                <c:pt idx="43">
                  <c:v>188.12259999999998</c:v>
                </c:pt>
                <c:pt idx="44">
                  <c:v>135.316125</c:v>
                </c:pt>
                <c:pt idx="45">
                  <c:v>518.59559999999999</c:v>
                </c:pt>
                <c:pt idx="46">
                  <c:v>215.0351</c:v>
                </c:pt>
                <c:pt idx="47">
                  <c:v>58.56</c:v>
                </c:pt>
                <c:pt idx="48">
                  <c:v>186.11999999999998</c:v>
                </c:pt>
                <c:pt idx="49">
                  <c:v>138.17999999999998</c:v>
                </c:pt>
                <c:pt idx="50">
                  <c:v>146.63999999999999</c:v>
                </c:pt>
                <c:pt idx="51">
                  <c:v>200.20000000000002</c:v>
                </c:pt>
                <c:pt idx="52">
                  <c:v>73.7</c:v>
                </c:pt>
                <c:pt idx="53">
                  <c:v>208.26410000000007</c:v>
                </c:pt>
                <c:pt idx="54">
                  <c:v>28.8</c:v>
                </c:pt>
                <c:pt idx="55">
                  <c:v>305.44</c:v>
                </c:pt>
                <c:pt idx="56">
                  <c:v>57.96</c:v>
                </c:pt>
                <c:pt idx="57">
                  <c:v>80</c:v>
                </c:pt>
                <c:pt idx="58">
                  <c:v>320.42079999999999</c:v>
                </c:pt>
                <c:pt idx="59">
                  <c:v>34.151899999999998</c:v>
                </c:pt>
                <c:pt idx="60">
                  <c:v>85.5</c:v>
                </c:pt>
                <c:pt idx="61">
                  <c:v>70.52958000000001</c:v>
                </c:pt>
                <c:pt idx="62">
                  <c:v>98.28</c:v>
                </c:pt>
                <c:pt idx="63">
                  <c:v>326.34219999999999</c:v>
                </c:pt>
                <c:pt idx="64">
                  <c:v>58.337499999999999</c:v>
                </c:pt>
                <c:pt idx="65">
                  <c:v>280.8535</c:v>
                </c:pt>
                <c:pt idx="66">
                  <c:v>357.74540000000002</c:v>
                </c:pt>
                <c:pt idx="67">
                  <c:v>146.59</c:v>
                </c:pt>
                <c:pt idx="68">
                  <c:v>114</c:v>
                </c:pt>
                <c:pt idx="69">
                  <c:v>227.4735</c:v>
                </c:pt>
                <c:pt idx="70">
                  <c:v>210.60330000000002</c:v>
                </c:pt>
                <c:pt idx="71">
                  <c:v>75.600000000000009</c:v>
                </c:pt>
                <c:pt idx="72">
                  <c:v>54.884099999999997</c:v>
                </c:pt>
                <c:pt idx="73">
                  <c:v>131.6</c:v>
                </c:pt>
                <c:pt idx="74">
                  <c:v>512.85490000000004</c:v>
                </c:pt>
                <c:pt idx="75">
                  <c:v>146.41</c:v>
                </c:pt>
                <c:pt idx="76">
                  <c:v>54.25</c:v>
                </c:pt>
                <c:pt idx="77">
                  <c:v>228.45419999999996</c:v>
                </c:pt>
                <c:pt idx="78">
                  <c:v>94.037051999999974</c:v>
                </c:pt>
                <c:pt idx="79">
                  <c:v>326.20639999999997</c:v>
                </c:pt>
                <c:pt idx="80">
                  <c:v>94.71524399999997</c:v>
                </c:pt>
                <c:pt idx="81">
                  <c:v>143.36000000000001</c:v>
                </c:pt>
                <c:pt idx="82">
                  <c:v>362.6</c:v>
                </c:pt>
                <c:pt idx="83">
                  <c:v>475.8</c:v>
                </c:pt>
                <c:pt idx="84">
                  <c:v>56.226899999999993</c:v>
                </c:pt>
                <c:pt idx="85">
                  <c:v>295.92599999999999</c:v>
                </c:pt>
                <c:pt idx="86">
                  <c:v>248.39999999999998</c:v>
                </c:pt>
                <c:pt idx="87">
                  <c:v>98.545595999999961</c:v>
                </c:pt>
                <c:pt idx="88">
                  <c:v>104.52000000000001</c:v>
                </c:pt>
                <c:pt idx="89">
                  <c:v>448.8</c:v>
                </c:pt>
                <c:pt idx="90">
                  <c:v>119.14</c:v>
                </c:pt>
                <c:pt idx="91">
                  <c:v>70.31</c:v>
                </c:pt>
                <c:pt idx="92">
                  <c:v>136.03200000000001</c:v>
                </c:pt>
                <c:pt idx="93">
                  <c:v>144.32</c:v>
                </c:pt>
                <c:pt idx="94">
                  <c:v>388.39510000000001</c:v>
                </c:pt>
                <c:pt idx="95">
                  <c:v>335.98460633484166</c:v>
                </c:pt>
                <c:pt idx="96">
                  <c:v>326.34000000000003</c:v>
                </c:pt>
                <c:pt idx="97">
                  <c:v>183.6</c:v>
                </c:pt>
                <c:pt idx="98">
                  <c:v>188.51250000000002</c:v>
                </c:pt>
                <c:pt idx="99">
                  <c:v>136.34400000000002</c:v>
                </c:pt>
                <c:pt idx="100">
                  <c:v>502.5</c:v>
                </c:pt>
                <c:pt idx="101">
                  <c:v>185.22</c:v>
                </c:pt>
                <c:pt idx="102">
                  <c:v>375.11259999999999</c:v>
                </c:pt>
                <c:pt idx="103">
                  <c:v>45.548700000000004</c:v>
                </c:pt>
                <c:pt idx="104">
                  <c:v>56.258300000000006</c:v>
                </c:pt>
                <c:pt idx="105">
                  <c:v>50.290000000000006</c:v>
                </c:pt>
                <c:pt idx="106">
                  <c:v>246.2184</c:v>
                </c:pt>
                <c:pt idx="107">
                  <c:v>138.72199999999998</c:v>
                </c:pt>
                <c:pt idx="108">
                  <c:v>592</c:v>
                </c:pt>
                <c:pt idx="109">
                  <c:v>130.18071499999999</c:v>
                </c:pt>
                <c:pt idx="110">
                  <c:v>92.800000000000011</c:v>
                </c:pt>
                <c:pt idx="111">
                  <c:v>149.38</c:v>
                </c:pt>
                <c:pt idx="112">
                  <c:v>163.56</c:v>
                </c:pt>
                <c:pt idx="113">
                  <c:v>46.800000000000004</c:v>
                </c:pt>
                <c:pt idx="114">
                  <c:v>117.17999999999999</c:v>
                </c:pt>
                <c:pt idx="115">
                  <c:v>444.52149999999989</c:v>
                </c:pt>
                <c:pt idx="116">
                  <c:v>220.79999999999998</c:v>
                </c:pt>
                <c:pt idx="117">
                  <c:v>186</c:v>
                </c:pt>
                <c:pt idx="118">
                  <c:v>189</c:v>
                </c:pt>
                <c:pt idx="119">
                  <c:v>50.212946240000008</c:v>
                </c:pt>
                <c:pt idx="120">
                  <c:v>77.22</c:v>
                </c:pt>
                <c:pt idx="121">
                  <c:v>61.54</c:v>
                </c:pt>
                <c:pt idx="122">
                  <c:v>317.89</c:v>
                </c:pt>
                <c:pt idx="123">
                  <c:v>86.94</c:v>
                </c:pt>
                <c:pt idx="124">
                  <c:v>214.42610137780002</c:v>
                </c:pt>
                <c:pt idx="125">
                  <c:v>78.88</c:v>
                </c:pt>
                <c:pt idx="126">
                  <c:v>399.48450000000008</c:v>
                </c:pt>
                <c:pt idx="127">
                  <c:v>197.96</c:v>
                </c:pt>
                <c:pt idx="128">
                  <c:v>41.501999999999995</c:v>
                </c:pt>
                <c:pt idx="129">
                  <c:v>326.77510000000001</c:v>
                </c:pt>
                <c:pt idx="130">
                  <c:v>359.62299999999999</c:v>
                </c:pt>
                <c:pt idx="131">
                  <c:v>190.32</c:v>
                </c:pt>
                <c:pt idx="132">
                  <c:v>71.25</c:v>
                </c:pt>
                <c:pt idx="133">
                  <c:v>519.84230000000002</c:v>
                </c:pt>
                <c:pt idx="134">
                  <c:v>59.519999999999996</c:v>
                </c:pt>
                <c:pt idx="135">
                  <c:v>59.134</c:v>
                </c:pt>
                <c:pt idx="136">
                  <c:v>78.539300000000011</c:v>
                </c:pt>
                <c:pt idx="137">
                  <c:v>56.0946152</c:v>
                </c:pt>
                <c:pt idx="138">
                  <c:v>130.29</c:v>
                </c:pt>
                <c:pt idx="139">
                  <c:v>59.258816999999993</c:v>
                </c:pt>
                <c:pt idx="140">
                  <c:v>70.270799999999994</c:v>
                </c:pt>
                <c:pt idx="141">
                  <c:v>403.06869603927987</c:v>
                </c:pt>
                <c:pt idx="142">
                  <c:v>387.03999999999996</c:v>
                </c:pt>
                <c:pt idx="143">
                  <c:v>270.67322584615385</c:v>
                </c:pt>
                <c:pt idx="144">
                  <c:v>237.68629999999999</c:v>
                </c:pt>
                <c:pt idx="145">
                  <c:v>114</c:v>
                </c:pt>
                <c:pt idx="146">
                  <c:v>89.499851999999962</c:v>
                </c:pt>
                <c:pt idx="147">
                  <c:v>80.313800000000001</c:v>
                </c:pt>
                <c:pt idx="148">
                  <c:v>562.54690000000005</c:v>
                </c:pt>
                <c:pt idx="149">
                  <c:v>98</c:v>
                </c:pt>
                <c:pt idx="150">
                  <c:v>76.194400000000002</c:v>
                </c:pt>
                <c:pt idx="151">
                  <c:v>134.78399999999999</c:v>
                </c:pt>
                <c:pt idx="152">
                  <c:v>102.05999999999999</c:v>
                </c:pt>
                <c:pt idx="153">
                  <c:v>190.35</c:v>
                </c:pt>
                <c:pt idx="154">
                  <c:v>168.56</c:v>
                </c:pt>
                <c:pt idx="155">
                  <c:v>102.9</c:v>
                </c:pt>
                <c:pt idx="156">
                  <c:v>212.38</c:v>
                </c:pt>
                <c:pt idx="157">
                  <c:v>203.39999999999998</c:v>
                </c:pt>
                <c:pt idx="158">
                  <c:v>410.95660000000009</c:v>
                </c:pt>
                <c:pt idx="159">
                  <c:v>207.70000000000002</c:v>
                </c:pt>
                <c:pt idx="160">
                  <c:v>401.5</c:v>
                </c:pt>
                <c:pt idx="161">
                  <c:v>66.600000000000009</c:v>
                </c:pt>
                <c:pt idx="162">
                  <c:v>219.48</c:v>
                </c:pt>
                <c:pt idx="163">
                  <c:v>168</c:v>
                </c:pt>
                <c:pt idx="164">
                  <c:v>100.27092599999999</c:v>
                </c:pt>
                <c:pt idx="165">
                  <c:v>236.39999999999998</c:v>
                </c:pt>
                <c:pt idx="166">
                  <c:v>336.0265</c:v>
                </c:pt>
                <c:pt idx="167">
                  <c:v>229</c:v>
                </c:pt>
                <c:pt idx="168">
                  <c:v>55.972300320000009</c:v>
                </c:pt>
                <c:pt idx="169">
                  <c:v>104.34800000000001</c:v>
                </c:pt>
                <c:pt idx="170">
                  <c:v>130.80000000000001</c:v>
                </c:pt>
                <c:pt idx="171">
                  <c:v>72.924400000000006</c:v>
                </c:pt>
                <c:pt idx="172">
                  <c:v>213.3</c:v>
                </c:pt>
                <c:pt idx="173">
                  <c:v>204.05</c:v>
                </c:pt>
                <c:pt idx="174">
                  <c:v>41.379399999999997</c:v>
                </c:pt>
                <c:pt idx="175">
                  <c:v>228.66</c:v>
                </c:pt>
                <c:pt idx="176">
                  <c:v>73.40600000000002</c:v>
                </c:pt>
                <c:pt idx="177">
                  <c:v>211.8717</c:v>
                </c:pt>
                <c:pt idx="178">
                  <c:v>110.39</c:v>
                </c:pt>
                <c:pt idx="179">
                  <c:v>367.2</c:v>
                </c:pt>
                <c:pt idx="180">
                  <c:v>201.78</c:v>
                </c:pt>
                <c:pt idx="181">
                  <c:v>223.6</c:v>
                </c:pt>
                <c:pt idx="182">
                  <c:v>335</c:v>
                </c:pt>
                <c:pt idx="183">
                  <c:v>312.6069</c:v>
                </c:pt>
                <c:pt idx="184">
                  <c:v>176.86530000000002</c:v>
                </c:pt>
                <c:pt idx="185">
                  <c:v>313.39000000000004</c:v>
                </c:pt>
                <c:pt idx="186">
                  <c:v>138.04</c:v>
                </c:pt>
                <c:pt idx="187">
                  <c:v>63.86</c:v>
                </c:pt>
                <c:pt idx="188">
                  <c:v>102.49999999999999</c:v>
                </c:pt>
                <c:pt idx="189">
                  <c:v>214.43</c:v>
                </c:pt>
                <c:pt idx="190">
                  <c:v>431.70308571894532</c:v>
                </c:pt>
                <c:pt idx="191">
                  <c:v>269.51976055944056</c:v>
                </c:pt>
                <c:pt idx="192">
                  <c:v>269.51976055944056</c:v>
                </c:pt>
                <c:pt idx="193">
                  <c:v>188</c:v>
                </c:pt>
                <c:pt idx="194">
                  <c:v>404.74680000000006</c:v>
                </c:pt>
                <c:pt idx="195">
                  <c:v>68.34</c:v>
                </c:pt>
                <c:pt idx="196">
                  <c:v>215.25</c:v>
                </c:pt>
                <c:pt idx="197">
                  <c:v>52.07</c:v>
                </c:pt>
                <c:pt idx="198">
                  <c:v>96.35</c:v>
                </c:pt>
                <c:pt idx="199">
                  <c:v>461.47999999999996</c:v>
                </c:pt>
                <c:pt idx="200">
                  <c:v>103.828</c:v>
                </c:pt>
                <c:pt idx="201">
                  <c:v>64.370800000000003</c:v>
                </c:pt>
                <c:pt idx="202">
                  <c:v>281.28754803200002</c:v>
                </c:pt>
                <c:pt idx="203">
                  <c:v>83.206900000000005</c:v>
                </c:pt>
                <c:pt idx="204">
                  <c:v>86.306799999999996</c:v>
                </c:pt>
                <c:pt idx="205">
                  <c:v>82.735841999999977</c:v>
                </c:pt>
                <c:pt idx="206">
                  <c:v>111.19520000000003</c:v>
                </c:pt>
                <c:pt idx="207">
                  <c:v>236.08</c:v>
                </c:pt>
                <c:pt idx="208">
                  <c:v>111.14999999999999</c:v>
                </c:pt>
                <c:pt idx="209">
                  <c:v>140.20194999999998</c:v>
                </c:pt>
                <c:pt idx="210">
                  <c:v>403.2</c:v>
                </c:pt>
                <c:pt idx="211">
                  <c:v>407.96</c:v>
                </c:pt>
                <c:pt idx="212">
                  <c:v>248.9</c:v>
                </c:pt>
                <c:pt idx="213">
                  <c:v>125.66</c:v>
                </c:pt>
                <c:pt idx="214">
                  <c:v>111.15299999999998</c:v>
                </c:pt>
                <c:pt idx="215">
                  <c:v>223.92420000000001</c:v>
                </c:pt>
                <c:pt idx="216">
                  <c:v>200.72</c:v>
                </c:pt>
                <c:pt idx="217">
                  <c:v>128.76000000000002</c:v>
                </c:pt>
                <c:pt idx="218">
                  <c:v>65.885999999999996</c:v>
                </c:pt>
                <c:pt idx="219">
                  <c:v>864</c:v>
                </c:pt>
                <c:pt idx="220">
                  <c:v>181.5</c:v>
                </c:pt>
                <c:pt idx="221">
                  <c:v>109.97999999999999</c:v>
                </c:pt>
                <c:pt idx="222">
                  <c:v>142.67999999999998</c:v>
                </c:pt>
                <c:pt idx="223">
                  <c:v>214.60000000000002</c:v>
                </c:pt>
                <c:pt idx="224">
                  <c:v>119.355</c:v>
                </c:pt>
                <c:pt idx="225">
                  <c:v>85.055999999999997</c:v>
                </c:pt>
                <c:pt idx="226">
                  <c:v>238.28603589300002</c:v>
                </c:pt>
                <c:pt idx="227">
                  <c:v>189.01000000000002</c:v>
                </c:pt>
                <c:pt idx="228">
                  <c:v>400.68</c:v>
                </c:pt>
                <c:pt idx="229">
                  <c:v>121.5</c:v>
                </c:pt>
                <c:pt idx="230">
                  <c:v>91.523899999999998</c:v>
                </c:pt>
                <c:pt idx="231">
                  <c:v>154.44</c:v>
                </c:pt>
                <c:pt idx="232">
                  <c:v>159.88319999999999</c:v>
                </c:pt>
                <c:pt idx="233">
                  <c:v>106.92</c:v>
                </c:pt>
                <c:pt idx="234">
                  <c:v>250.06319999999999</c:v>
                </c:pt>
                <c:pt idx="235">
                  <c:v>103.49000000000001</c:v>
                </c:pt>
                <c:pt idx="236">
                  <c:v>115.22923000000002</c:v>
                </c:pt>
                <c:pt idx="237">
                  <c:v>336.05919259980527</c:v>
                </c:pt>
                <c:pt idx="238">
                  <c:v>158.48400000000001</c:v>
                </c:pt>
                <c:pt idx="239">
                  <c:v>164.84</c:v>
                </c:pt>
                <c:pt idx="240">
                  <c:v>235.61999999999998</c:v>
                </c:pt>
                <c:pt idx="241">
                  <c:v>161.16</c:v>
                </c:pt>
                <c:pt idx="242">
                  <c:v>79.679999999999993</c:v>
                </c:pt>
                <c:pt idx="243">
                  <c:v>135.79999999999998</c:v>
                </c:pt>
                <c:pt idx="244">
                  <c:v>117.60000000000001</c:v>
                </c:pt>
                <c:pt idx="245">
                  <c:v>121.80000000000001</c:v>
                </c:pt>
                <c:pt idx="246">
                  <c:v>159.14184</c:v>
                </c:pt>
                <c:pt idx="247">
                  <c:v>64.086068479999994</c:v>
                </c:pt>
                <c:pt idx="248">
                  <c:v>225.79092379710002</c:v>
                </c:pt>
                <c:pt idx="249">
                  <c:v>126.49000000000001</c:v>
                </c:pt>
                <c:pt idx="250">
                  <c:v>180</c:v>
                </c:pt>
                <c:pt idx="251">
                  <c:v>130.38999999999999</c:v>
                </c:pt>
                <c:pt idx="252">
                  <c:v>195.3</c:v>
                </c:pt>
                <c:pt idx="253">
                  <c:v>282.00759999999997</c:v>
                </c:pt>
                <c:pt idx="254">
                  <c:v>320.69920000000002</c:v>
                </c:pt>
                <c:pt idx="255">
                  <c:v>406.64000000000004</c:v>
                </c:pt>
                <c:pt idx="256">
                  <c:v>403.19555692307699</c:v>
                </c:pt>
                <c:pt idx="257">
                  <c:v>251.49213790970001</c:v>
                </c:pt>
                <c:pt idx="258">
                  <c:v>187.62</c:v>
                </c:pt>
                <c:pt idx="259">
                  <c:v>111.32</c:v>
                </c:pt>
                <c:pt idx="260">
                  <c:v>82.84</c:v>
                </c:pt>
                <c:pt idx="261">
                  <c:v>624.72339999999986</c:v>
                </c:pt>
                <c:pt idx="262">
                  <c:v>206.28</c:v>
                </c:pt>
                <c:pt idx="263">
                  <c:v>665.63800000000015</c:v>
                </c:pt>
                <c:pt idx="264">
                  <c:v>193.93599999999998</c:v>
                </c:pt>
                <c:pt idx="265">
                  <c:v>259.2953</c:v>
                </c:pt>
                <c:pt idx="266">
                  <c:v>957.6</c:v>
                </c:pt>
                <c:pt idx="267">
                  <c:v>141.11999999999998</c:v>
                </c:pt>
                <c:pt idx="268">
                  <c:v>416.23</c:v>
                </c:pt>
                <c:pt idx="269">
                  <c:v>91.98</c:v>
                </c:pt>
                <c:pt idx="270">
                  <c:v>204.48</c:v>
                </c:pt>
                <c:pt idx="271">
                  <c:v>57.749099999999999</c:v>
                </c:pt>
                <c:pt idx="272">
                  <c:v>88.88</c:v>
                </c:pt>
                <c:pt idx="273">
                  <c:v>205.95309999999998</c:v>
                </c:pt>
                <c:pt idx="274">
                  <c:v>89.25</c:v>
                </c:pt>
                <c:pt idx="275">
                  <c:v>150.22</c:v>
                </c:pt>
                <c:pt idx="276">
                  <c:v>110.88</c:v>
                </c:pt>
                <c:pt idx="277">
                  <c:v>51.113900000000015</c:v>
                </c:pt>
                <c:pt idx="278">
                  <c:v>279.54967472527471</c:v>
                </c:pt>
                <c:pt idx="279">
                  <c:v>456</c:v>
                </c:pt>
                <c:pt idx="280">
                  <c:v>177.43810999999999</c:v>
                </c:pt>
                <c:pt idx="281">
                  <c:v>147</c:v>
                </c:pt>
                <c:pt idx="282">
                  <c:v>122.91999999999999</c:v>
                </c:pt>
                <c:pt idx="283">
                  <c:v>172.52</c:v>
                </c:pt>
                <c:pt idx="284">
                  <c:v>469.93736456055944</c:v>
                </c:pt>
                <c:pt idx="285">
                  <c:v>213.36</c:v>
                </c:pt>
                <c:pt idx="286">
                  <c:v>71.89</c:v>
                </c:pt>
                <c:pt idx="287">
                  <c:v>130.34</c:v>
                </c:pt>
                <c:pt idx="288">
                  <c:v>212.95999999999998</c:v>
                </c:pt>
                <c:pt idx="289">
                  <c:v>163.79999999999998</c:v>
                </c:pt>
                <c:pt idx="290">
                  <c:v>288.97964970414199</c:v>
                </c:pt>
                <c:pt idx="291">
                  <c:v>123.48</c:v>
                </c:pt>
                <c:pt idx="292">
                  <c:v>82.68</c:v>
                </c:pt>
                <c:pt idx="293">
                  <c:v>196.79999999999998</c:v>
                </c:pt>
                <c:pt idx="294">
                  <c:v>198</c:v>
                </c:pt>
                <c:pt idx="295">
                  <c:v>132.01999999999998</c:v>
                </c:pt>
                <c:pt idx="296">
                  <c:v>110.78666666666668</c:v>
                </c:pt>
                <c:pt idx="297">
                  <c:v>321.65340000000003</c:v>
                </c:pt>
                <c:pt idx="298">
                  <c:v>86.399999999999991</c:v>
                </c:pt>
                <c:pt idx="299">
                  <c:v>214.06679999999997</c:v>
                </c:pt>
                <c:pt idx="300">
                  <c:v>277.8928781454</c:v>
                </c:pt>
                <c:pt idx="301">
                  <c:v>290.73716399999995</c:v>
                </c:pt>
                <c:pt idx="302">
                  <c:v>95.61999999999999</c:v>
                </c:pt>
                <c:pt idx="303">
                  <c:v>180.02457000000001</c:v>
                </c:pt>
                <c:pt idx="304">
                  <c:v>59.228999999999992</c:v>
                </c:pt>
                <c:pt idx="305">
                  <c:v>142.48000000000002</c:v>
                </c:pt>
                <c:pt idx="306">
                  <c:v>76.60286099999999</c:v>
                </c:pt>
                <c:pt idx="307">
                  <c:v>98.45</c:v>
                </c:pt>
                <c:pt idx="308">
                  <c:v>185.96574999999999</c:v>
                </c:pt>
                <c:pt idx="309">
                  <c:v>39.119999999999997</c:v>
                </c:pt>
                <c:pt idx="310">
                  <c:v>274.82718717720002</c:v>
                </c:pt>
                <c:pt idx="311">
                  <c:v>100.8211</c:v>
                </c:pt>
                <c:pt idx="312">
                  <c:v>240.43517600000004</c:v>
                </c:pt>
                <c:pt idx="313">
                  <c:v>73.199999999999989</c:v>
                </c:pt>
                <c:pt idx="314">
                  <c:v>103.929</c:v>
                </c:pt>
                <c:pt idx="315">
                  <c:v>121</c:v>
                </c:pt>
                <c:pt idx="316">
                  <c:v>166.42686500000002</c:v>
                </c:pt>
                <c:pt idx="317">
                  <c:v>703.95</c:v>
                </c:pt>
                <c:pt idx="318">
                  <c:v>689.60059999999987</c:v>
                </c:pt>
                <c:pt idx="319">
                  <c:v>175.38</c:v>
                </c:pt>
                <c:pt idx="320">
                  <c:v>143.17000000000002</c:v>
                </c:pt>
                <c:pt idx="321">
                  <c:v>67.679999999999993</c:v>
                </c:pt>
                <c:pt idx="322">
                  <c:v>168.42</c:v>
                </c:pt>
                <c:pt idx="323">
                  <c:v>122</c:v>
                </c:pt>
                <c:pt idx="324">
                  <c:v>519.88</c:v>
                </c:pt>
                <c:pt idx="325">
                  <c:v>116.28300000000002</c:v>
                </c:pt>
                <c:pt idx="326">
                  <c:v>302.5179565135</c:v>
                </c:pt>
                <c:pt idx="327">
                  <c:v>298.5819060851382</c:v>
                </c:pt>
                <c:pt idx="328">
                  <c:v>320.53035</c:v>
                </c:pt>
                <c:pt idx="329">
                  <c:v>816</c:v>
                </c:pt>
                <c:pt idx="330">
                  <c:v>207.4</c:v>
                </c:pt>
                <c:pt idx="331">
                  <c:v>281.7063189932</c:v>
                </c:pt>
                <c:pt idx="332">
                  <c:v>317.80739999999997</c:v>
                </c:pt>
                <c:pt idx="333">
                  <c:v>75.117476719999985</c:v>
                </c:pt>
                <c:pt idx="334">
                  <c:v>82.949999999999989</c:v>
                </c:pt>
                <c:pt idx="335">
                  <c:v>87.037226999999973</c:v>
                </c:pt>
                <c:pt idx="336">
                  <c:v>237.54329499999997</c:v>
                </c:pt>
                <c:pt idx="337">
                  <c:v>246.4</c:v>
                </c:pt>
                <c:pt idx="338">
                  <c:v>274.28805545</c:v>
                </c:pt>
                <c:pt idx="339">
                  <c:v>237.27940000000001</c:v>
                </c:pt>
                <c:pt idx="340">
                  <c:v>43.32</c:v>
                </c:pt>
                <c:pt idx="341">
                  <c:v>177.5</c:v>
                </c:pt>
                <c:pt idx="342">
                  <c:v>70.5</c:v>
                </c:pt>
                <c:pt idx="343">
                  <c:v>210.60000000000002</c:v>
                </c:pt>
                <c:pt idx="344">
                  <c:v>183.40477672950001</c:v>
                </c:pt>
                <c:pt idx="345">
                  <c:v>189.3333603831</c:v>
                </c:pt>
                <c:pt idx="346">
                  <c:v>304.16045700000001</c:v>
                </c:pt>
                <c:pt idx="347">
                  <c:v>270.84450871799999</c:v>
                </c:pt>
                <c:pt idx="348">
                  <c:v>159.32</c:v>
                </c:pt>
                <c:pt idx="349">
                  <c:v>260.39999999999998</c:v>
                </c:pt>
                <c:pt idx="350">
                  <c:v>103.97199999999999</c:v>
                </c:pt>
                <c:pt idx="351">
                  <c:v>119.84000000000002</c:v>
                </c:pt>
                <c:pt idx="352">
                  <c:v>452.81990000000013</c:v>
                </c:pt>
                <c:pt idx="353">
                  <c:v>171</c:v>
                </c:pt>
                <c:pt idx="354">
                  <c:v>104.71999999999998</c:v>
                </c:pt>
                <c:pt idx="355">
                  <c:v>146.9</c:v>
                </c:pt>
                <c:pt idx="356">
                  <c:v>155.4</c:v>
                </c:pt>
                <c:pt idx="357">
                  <c:v>278.53230777419998</c:v>
                </c:pt>
                <c:pt idx="358">
                  <c:v>224.71511999999998</c:v>
                </c:pt>
                <c:pt idx="359">
                  <c:v>390</c:v>
                </c:pt>
                <c:pt idx="360">
                  <c:v>836.00000000000011</c:v>
                </c:pt>
                <c:pt idx="361">
                  <c:v>367.79700000000008</c:v>
                </c:pt>
                <c:pt idx="362">
                  <c:v>282.79494860849996</c:v>
                </c:pt>
                <c:pt idx="363">
                  <c:v>132</c:v>
                </c:pt>
                <c:pt idx="364">
                  <c:v>155.44499999999999</c:v>
                </c:pt>
                <c:pt idx="365">
                  <c:v>652.48389415384611</c:v>
                </c:pt>
                <c:pt idx="366">
                  <c:v>255.9375692406</c:v>
                </c:pt>
                <c:pt idx="367">
                  <c:v>109.74</c:v>
                </c:pt>
                <c:pt idx="368">
                  <c:v>235.74923399999997</c:v>
                </c:pt>
                <c:pt idx="369">
                  <c:v>209.29575</c:v>
                </c:pt>
                <c:pt idx="370">
                  <c:v>280.74693901900002</c:v>
                </c:pt>
                <c:pt idx="371">
                  <c:v>111.55915811999999</c:v>
                </c:pt>
                <c:pt idx="372">
                  <c:v>198.44</c:v>
                </c:pt>
                <c:pt idx="373">
                  <c:v>209.62221643600003</c:v>
                </c:pt>
                <c:pt idx="374">
                  <c:v>92.699999999999989</c:v>
                </c:pt>
                <c:pt idx="375">
                  <c:v>77.908094880000007</c:v>
                </c:pt>
                <c:pt idx="376">
                  <c:v>284.33119200559992</c:v>
                </c:pt>
                <c:pt idx="377">
                  <c:v>365.82810000000001</c:v>
                </c:pt>
                <c:pt idx="378">
                  <c:v>202.53440000000001</c:v>
                </c:pt>
                <c:pt idx="379">
                  <c:v>139.22999999999999</c:v>
                </c:pt>
                <c:pt idx="380">
                  <c:v>322.61266900000004</c:v>
                </c:pt>
                <c:pt idx="381">
                  <c:v>594.98961165991909</c:v>
                </c:pt>
                <c:pt idx="382">
                  <c:v>207.72767696399998</c:v>
                </c:pt>
                <c:pt idx="383">
                  <c:v>238.07495499999999</c:v>
                </c:pt>
                <c:pt idx="384">
                  <c:v>347.53472594164452</c:v>
                </c:pt>
                <c:pt idx="385">
                  <c:v>110.36</c:v>
                </c:pt>
                <c:pt idx="386">
                  <c:v>800.88</c:v>
                </c:pt>
                <c:pt idx="387">
                  <c:v>251.16470000000001</c:v>
                </c:pt>
                <c:pt idx="388">
                  <c:v>148.34099999999998</c:v>
                </c:pt>
                <c:pt idx="389">
                  <c:v>237.49248</c:v>
                </c:pt>
                <c:pt idx="390">
                  <c:v>371.02401862739998</c:v>
                </c:pt>
                <c:pt idx="391">
                  <c:v>300.42288028850004</c:v>
                </c:pt>
                <c:pt idx="392">
                  <c:v>904.8</c:v>
                </c:pt>
                <c:pt idx="393">
                  <c:v>851.4</c:v>
                </c:pt>
                <c:pt idx="394">
                  <c:v>253.04873999999998</c:v>
                </c:pt>
                <c:pt idx="395">
                  <c:v>209.92000000000002</c:v>
                </c:pt>
                <c:pt idx="396">
                  <c:v>207.99146841679996</c:v>
                </c:pt>
                <c:pt idx="397">
                  <c:v>216.64962383669996</c:v>
                </c:pt>
                <c:pt idx="398">
                  <c:v>277.35173263370007</c:v>
                </c:pt>
                <c:pt idx="399">
                  <c:v>884.8</c:v>
                </c:pt>
                <c:pt idx="400">
                  <c:v>117.08654464</c:v>
                </c:pt>
                <c:pt idx="401">
                  <c:v>145</c:v>
                </c:pt>
                <c:pt idx="402">
                  <c:v>864</c:v>
                </c:pt>
                <c:pt idx="403">
                  <c:v>155</c:v>
                </c:pt>
                <c:pt idx="404">
                  <c:v>336.59512333440006</c:v>
                </c:pt>
                <c:pt idx="405">
                  <c:v>876</c:v>
                </c:pt>
                <c:pt idx="406">
                  <c:v>221.76000000000002</c:v>
                </c:pt>
                <c:pt idx="407">
                  <c:v>101.84</c:v>
                </c:pt>
                <c:pt idx="408">
                  <c:v>280.58362200000005</c:v>
                </c:pt>
                <c:pt idx="409">
                  <c:v>159.72</c:v>
                </c:pt>
                <c:pt idx="410">
                  <c:v>877.8</c:v>
                </c:pt>
                <c:pt idx="411">
                  <c:v>224.34919633900003</c:v>
                </c:pt>
                <c:pt idx="412">
                  <c:v>312.57803725959997</c:v>
                </c:pt>
                <c:pt idx="413">
                  <c:v>265.55590000000001</c:v>
                </c:pt>
                <c:pt idx="414">
                  <c:v>323.83421990639994</c:v>
                </c:pt>
                <c:pt idx="415">
                  <c:v>378.68656168421057</c:v>
                </c:pt>
                <c:pt idx="416">
                  <c:v>383.16969999999992</c:v>
                </c:pt>
                <c:pt idx="417">
                  <c:v>102.6</c:v>
                </c:pt>
                <c:pt idx="418">
                  <c:v>232.66970833049996</c:v>
                </c:pt>
                <c:pt idx="419">
                  <c:v>220.54505250419999</c:v>
                </c:pt>
                <c:pt idx="420">
                  <c:v>276.8</c:v>
                </c:pt>
                <c:pt idx="421">
                  <c:v>213.75</c:v>
                </c:pt>
                <c:pt idx="422">
                  <c:v>106.2</c:v>
                </c:pt>
                <c:pt idx="423">
                  <c:v>210.50288138670004</c:v>
                </c:pt>
                <c:pt idx="424">
                  <c:v>328.78813509749995</c:v>
                </c:pt>
                <c:pt idx="425">
                  <c:v>52.74</c:v>
                </c:pt>
                <c:pt idx="426">
                  <c:v>309.61625208499993</c:v>
                </c:pt>
                <c:pt idx="427">
                  <c:v>274.39999999999998</c:v>
                </c:pt>
                <c:pt idx="428">
                  <c:v>287.52780000000001</c:v>
                </c:pt>
                <c:pt idx="429">
                  <c:v>218.25779999999995</c:v>
                </c:pt>
                <c:pt idx="430">
                  <c:v>1217.7</c:v>
                </c:pt>
                <c:pt idx="431">
                  <c:v>234.25053097459994</c:v>
                </c:pt>
                <c:pt idx="432">
                  <c:v>330</c:v>
                </c:pt>
                <c:pt idx="433">
                  <c:v>960.00000000000011</c:v>
                </c:pt>
                <c:pt idx="434">
                  <c:v>1123.44</c:v>
                </c:pt>
                <c:pt idx="435">
                  <c:v>196.11046478399999</c:v>
                </c:pt>
                <c:pt idx="436">
                  <c:v>300.05</c:v>
                </c:pt>
                <c:pt idx="437">
                  <c:v>92.123058880000002</c:v>
                </c:pt>
                <c:pt idx="438">
                  <c:v>114.76</c:v>
                </c:pt>
                <c:pt idx="439">
                  <c:v>272.01009600000003</c:v>
                </c:pt>
                <c:pt idx="440">
                  <c:v>1263.3599999999999</c:v>
                </c:pt>
                <c:pt idx="441">
                  <c:v>108.53824632000003</c:v>
                </c:pt>
                <c:pt idx="442">
                  <c:v>226.0788</c:v>
                </c:pt>
                <c:pt idx="443">
                  <c:v>60.859999999999992</c:v>
                </c:pt>
                <c:pt idx="444">
                  <c:v>709.29710000000011</c:v>
                </c:pt>
                <c:pt idx="445">
                  <c:v>1123.51</c:v>
                </c:pt>
                <c:pt idx="446">
                  <c:v>1169.2</c:v>
                </c:pt>
                <c:pt idx="447">
                  <c:v>832.30000000000007</c:v>
                </c:pt>
                <c:pt idx="448">
                  <c:v>263.13727499999999</c:v>
                </c:pt>
                <c:pt idx="449">
                  <c:v>359.89216208520003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68-484F-849D-D5A95334B0FF}"/>
            </c:ext>
          </c:extLst>
        </c:ser>
        <c:ser>
          <c:idx val="33"/>
          <c:order val="4"/>
          <c:tx>
            <c:v>Opelika Sandy Silt</c:v>
          </c:tx>
          <c:spPr>
            <a:ln w="28575">
              <a:noFill/>
            </a:ln>
          </c:spPr>
          <c:marker>
            <c:symbol val="plus"/>
            <c:size val="6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Silts!$L$12:$L$16</c:f>
              <c:numCache>
                <c:formatCode>General</c:formatCode>
                <c:ptCount val="5"/>
                <c:pt idx="0">
                  <c:v>2297</c:v>
                </c:pt>
                <c:pt idx="1">
                  <c:v>2665</c:v>
                </c:pt>
                <c:pt idx="2">
                  <c:v>3081</c:v>
                </c:pt>
                <c:pt idx="3">
                  <c:v>3326</c:v>
                </c:pt>
                <c:pt idx="4">
                  <c:v>4148</c:v>
                </c:pt>
              </c:numCache>
            </c:numRef>
          </c:xVal>
          <c:yVal>
            <c:numRef>
              <c:f>Silts!$D$12:$D$16</c:f>
              <c:numCache>
                <c:formatCode>General</c:formatCode>
                <c:ptCount val="5"/>
                <c:pt idx="0">
                  <c:v>210</c:v>
                </c:pt>
                <c:pt idx="1">
                  <c:v>216.72000000000003</c:v>
                </c:pt>
                <c:pt idx="2">
                  <c:v>230.86</c:v>
                </c:pt>
                <c:pt idx="3">
                  <c:v>266.56</c:v>
                </c:pt>
                <c:pt idx="4">
                  <c:v>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C68-484F-849D-D5A95334B0FF}"/>
            </c:ext>
          </c:extLst>
        </c:ser>
        <c:ser>
          <c:idx val="27"/>
          <c:order val="5"/>
          <c:tx>
            <c:v>Stockholm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Sands!$I$11:$I$18</c:f>
              <c:numCache>
                <c:formatCode>General</c:formatCode>
                <c:ptCount val="8"/>
                <c:pt idx="0">
                  <c:v>8977.6</c:v>
                </c:pt>
                <c:pt idx="1">
                  <c:v>7020.2</c:v>
                </c:pt>
                <c:pt idx="2">
                  <c:v>7686.8</c:v>
                </c:pt>
                <c:pt idx="3">
                  <c:v>10465.4</c:v>
                </c:pt>
                <c:pt idx="4">
                  <c:v>11089</c:v>
                </c:pt>
                <c:pt idx="5">
                  <c:v>12359.6</c:v>
                </c:pt>
                <c:pt idx="6">
                  <c:v>11563.2</c:v>
                </c:pt>
                <c:pt idx="7">
                  <c:v>12575.8</c:v>
                </c:pt>
              </c:numCache>
            </c:numRef>
          </c:xVal>
          <c:yVal>
            <c:numRef>
              <c:f>Sands!$C$11:$C$18</c:f>
              <c:numCache>
                <c:formatCode>General</c:formatCode>
                <c:ptCount val="8"/>
                <c:pt idx="0">
                  <c:v>280</c:v>
                </c:pt>
                <c:pt idx="1">
                  <c:v>294</c:v>
                </c:pt>
                <c:pt idx="2">
                  <c:v>312</c:v>
                </c:pt>
                <c:pt idx="3">
                  <c:v>327</c:v>
                </c:pt>
                <c:pt idx="4">
                  <c:v>347</c:v>
                </c:pt>
                <c:pt idx="5">
                  <c:v>361</c:v>
                </c:pt>
                <c:pt idx="6">
                  <c:v>377</c:v>
                </c:pt>
                <c:pt idx="7">
                  <c:v>393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C68-484F-849D-D5A95334B0FF}"/>
            </c:ext>
          </c:extLst>
        </c:ser>
        <c:ser>
          <c:idx val="5"/>
          <c:order val="6"/>
          <c:tx>
            <c:v>Fissured Clays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66CC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xVal>
            <c:numRef>
              <c:f>'Select Clays'!$O$464:$O$530</c:f>
              <c:numCache>
                <c:formatCode>0</c:formatCode>
                <c:ptCount val="67"/>
                <c:pt idx="0">
                  <c:v>2575</c:v>
                </c:pt>
                <c:pt idx="1">
                  <c:v>2600.634</c:v>
                </c:pt>
                <c:pt idx="2">
                  <c:v>2560</c:v>
                </c:pt>
                <c:pt idx="3">
                  <c:v>2417.9189999999999</c:v>
                </c:pt>
                <c:pt idx="4">
                  <c:v>2542</c:v>
                </c:pt>
                <c:pt idx="5">
                  <c:v>2742.1660000000002</c:v>
                </c:pt>
                <c:pt idx="6">
                  <c:v>2919.6219999999998</c:v>
                </c:pt>
                <c:pt idx="7">
                  <c:v>2598.5410000000002</c:v>
                </c:pt>
                <c:pt idx="8">
                  <c:v>2832.51</c:v>
                </c:pt>
                <c:pt idx="9">
                  <c:v>1822.4</c:v>
                </c:pt>
                <c:pt idx="10">
                  <c:v>2103</c:v>
                </c:pt>
                <c:pt idx="11">
                  <c:v>2083.6</c:v>
                </c:pt>
                <c:pt idx="12">
                  <c:v>2264.1999999999998</c:v>
                </c:pt>
                <c:pt idx="13">
                  <c:v>2044.8</c:v>
                </c:pt>
                <c:pt idx="14">
                  <c:v>2145.4</c:v>
                </c:pt>
                <c:pt idx="15">
                  <c:v>2106</c:v>
                </c:pt>
                <c:pt idx="16">
                  <c:v>2163.6</c:v>
                </c:pt>
                <c:pt idx="17">
                  <c:v>2217.1999999999998</c:v>
                </c:pt>
                <c:pt idx="18">
                  <c:v>2632.8</c:v>
                </c:pt>
                <c:pt idx="19">
                  <c:v>2228.4</c:v>
                </c:pt>
                <c:pt idx="20">
                  <c:v>2346</c:v>
                </c:pt>
                <c:pt idx="21">
                  <c:v>2389.6</c:v>
                </c:pt>
                <c:pt idx="22">
                  <c:v>2660.2</c:v>
                </c:pt>
                <c:pt idx="23">
                  <c:v>2842.8</c:v>
                </c:pt>
                <c:pt idx="24">
                  <c:v>2793</c:v>
                </c:pt>
                <c:pt idx="25">
                  <c:v>3560</c:v>
                </c:pt>
                <c:pt idx="26">
                  <c:v>2675</c:v>
                </c:pt>
                <c:pt idx="27">
                  <c:v>3206</c:v>
                </c:pt>
                <c:pt idx="28">
                  <c:v>3028</c:v>
                </c:pt>
                <c:pt idx="29">
                  <c:v>2847</c:v>
                </c:pt>
                <c:pt idx="30">
                  <c:v>3001</c:v>
                </c:pt>
                <c:pt idx="31">
                  <c:v>1624</c:v>
                </c:pt>
                <c:pt idx="32">
                  <c:v>2155</c:v>
                </c:pt>
                <c:pt idx="33">
                  <c:v>2036</c:v>
                </c:pt>
                <c:pt idx="34">
                  <c:v>2476</c:v>
                </c:pt>
                <c:pt idx="35">
                  <c:v>2847</c:v>
                </c:pt>
                <c:pt idx="36">
                  <c:v>2529</c:v>
                </c:pt>
                <c:pt idx="37">
                  <c:v>2971</c:v>
                </c:pt>
                <c:pt idx="38">
                  <c:v>3033</c:v>
                </c:pt>
                <c:pt idx="39">
                  <c:v>2720</c:v>
                </c:pt>
                <c:pt idx="40">
                  <c:v>2831</c:v>
                </c:pt>
                <c:pt idx="41">
                  <c:v>2545</c:v>
                </c:pt>
                <c:pt idx="42">
                  <c:v>2637</c:v>
                </c:pt>
                <c:pt idx="43">
                  <c:v>3078</c:v>
                </c:pt>
                <c:pt idx="44">
                  <c:v>3560</c:v>
                </c:pt>
                <c:pt idx="45">
                  <c:v>898</c:v>
                </c:pt>
                <c:pt idx="46">
                  <c:v>1691</c:v>
                </c:pt>
                <c:pt idx="47">
                  <c:v>3518</c:v>
                </c:pt>
                <c:pt idx="48">
                  <c:v>3707</c:v>
                </c:pt>
                <c:pt idx="49">
                  <c:v>3791</c:v>
                </c:pt>
                <c:pt idx="50">
                  <c:v>3790</c:v>
                </c:pt>
                <c:pt idx="51">
                  <c:v>3890</c:v>
                </c:pt>
                <c:pt idx="52">
                  <c:v>4124</c:v>
                </c:pt>
                <c:pt idx="53">
                  <c:v>4384</c:v>
                </c:pt>
                <c:pt idx="54">
                  <c:v>4321</c:v>
                </c:pt>
                <c:pt idx="55">
                  <c:v>5060</c:v>
                </c:pt>
                <c:pt idx="56">
                  <c:v>4704</c:v>
                </c:pt>
                <c:pt idx="57">
                  <c:v>4472</c:v>
                </c:pt>
                <c:pt idx="58">
                  <c:v>4710</c:v>
                </c:pt>
                <c:pt idx="59">
                  <c:v>4070</c:v>
                </c:pt>
                <c:pt idx="60">
                  <c:v>4209</c:v>
                </c:pt>
                <c:pt idx="61">
                  <c:v>4789</c:v>
                </c:pt>
                <c:pt idx="62">
                  <c:v>4852</c:v>
                </c:pt>
                <c:pt idx="63">
                  <c:v>5029</c:v>
                </c:pt>
                <c:pt idx="64">
                  <c:v>5499</c:v>
                </c:pt>
                <c:pt idx="65">
                  <c:v>5304</c:v>
                </c:pt>
                <c:pt idx="66">
                  <c:v>5217</c:v>
                </c:pt>
              </c:numCache>
            </c:numRef>
          </c:xVal>
          <c:yVal>
            <c:numRef>
              <c:f>'Select Clays'!$I$464:$I$530</c:f>
              <c:numCache>
                <c:formatCode>0.0</c:formatCode>
                <c:ptCount val="67"/>
                <c:pt idx="0">
                  <c:v>1113.1204700000001</c:v>
                </c:pt>
                <c:pt idx="1">
                  <c:v>963.8</c:v>
                </c:pt>
                <c:pt idx="2">
                  <c:v>1017.5867</c:v>
                </c:pt>
                <c:pt idx="3">
                  <c:v>769.5</c:v>
                </c:pt>
                <c:pt idx="4">
                  <c:v>729.45457999999996</c:v>
                </c:pt>
                <c:pt idx="5">
                  <c:v>964.6</c:v>
                </c:pt>
                <c:pt idx="6">
                  <c:v>913.5</c:v>
                </c:pt>
                <c:pt idx="7">
                  <c:v>1160</c:v>
                </c:pt>
                <c:pt idx="8">
                  <c:v>1142.3999999999999</c:v>
                </c:pt>
                <c:pt idx="9">
                  <c:v>1829</c:v>
                </c:pt>
                <c:pt idx="10">
                  <c:v>1840</c:v>
                </c:pt>
                <c:pt idx="11">
                  <c:v>1850</c:v>
                </c:pt>
                <c:pt idx="12">
                  <c:v>1860</c:v>
                </c:pt>
                <c:pt idx="13">
                  <c:v>1870</c:v>
                </c:pt>
                <c:pt idx="14">
                  <c:v>1880</c:v>
                </c:pt>
                <c:pt idx="15">
                  <c:v>1890</c:v>
                </c:pt>
                <c:pt idx="16">
                  <c:v>1900</c:v>
                </c:pt>
                <c:pt idx="17">
                  <c:v>1910</c:v>
                </c:pt>
                <c:pt idx="18">
                  <c:v>1920</c:v>
                </c:pt>
                <c:pt idx="19">
                  <c:v>1930</c:v>
                </c:pt>
                <c:pt idx="20">
                  <c:v>1940</c:v>
                </c:pt>
                <c:pt idx="21">
                  <c:v>1950</c:v>
                </c:pt>
                <c:pt idx="22">
                  <c:v>1960</c:v>
                </c:pt>
                <c:pt idx="23">
                  <c:v>1970</c:v>
                </c:pt>
                <c:pt idx="24">
                  <c:v>3350</c:v>
                </c:pt>
                <c:pt idx="25">
                  <c:v>3326.4</c:v>
                </c:pt>
                <c:pt idx="26">
                  <c:v>3288.6</c:v>
                </c:pt>
                <c:pt idx="27">
                  <c:v>3249.5</c:v>
                </c:pt>
                <c:pt idx="28">
                  <c:v>3242.1</c:v>
                </c:pt>
                <c:pt idx="29">
                  <c:v>3399.0000000000005</c:v>
                </c:pt>
                <c:pt idx="30">
                  <c:v>3402.8</c:v>
                </c:pt>
                <c:pt idx="31">
                  <c:v>2856</c:v>
                </c:pt>
                <c:pt idx="32">
                  <c:v>2795</c:v>
                </c:pt>
                <c:pt idx="33">
                  <c:v>2590</c:v>
                </c:pt>
                <c:pt idx="34">
                  <c:v>2573</c:v>
                </c:pt>
                <c:pt idx="35">
                  <c:v>2604</c:v>
                </c:pt>
                <c:pt idx="36">
                  <c:v>2553</c:v>
                </c:pt>
                <c:pt idx="37">
                  <c:v>2709</c:v>
                </c:pt>
                <c:pt idx="38">
                  <c:v>2793</c:v>
                </c:pt>
                <c:pt idx="39">
                  <c:v>1420.8000000000002</c:v>
                </c:pt>
                <c:pt idx="40">
                  <c:v>1441</c:v>
                </c:pt>
                <c:pt idx="41">
                  <c:v>1462.2399999999998</c:v>
                </c:pt>
                <c:pt idx="42">
                  <c:v>1479.2</c:v>
                </c:pt>
                <c:pt idx="43">
                  <c:v>1497.6</c:v>
                </c:pt>
                <c:pt idx="44">
                  <c:v>1522.95</c:v>
                </c:pt>
                <c:pt idx="45">
                  <c:v>3693.96</c:v>
                </c:pt>
                <c:pt idx="46">
                  <c:v>3454.6160000000004</c:v>
                </c:pt>
                <c:pt idx="47">
                  <c:v>3397.9319999999993</c:v>
                </c:pt>
                <c:pt idx="48">
                  <c:v>3339.2099999999996</c:v>
                </c:pt>
                <c:pt idx="49">
                  <c:v>3182.0250000000001</c:v>
                </c:pt>
                <c:pt idx="50">
                  <c:v>4774.875</c:v>
                </c:pt>
                <c:pt idx="51">
                  <c:v>2952.5532000000003</c:v>
                </c:pt>
                <c:pt idx="52">
                  <c:v>3279.1927999999994</c:v>
                </c:pt>
                <c:pt idx="53">
                  <c:v>3954.5339999999997</c:v>
                </c:pt>
                <c:pt idx="54">
                  <c:v>5274.85</c:v>
                </c:pt>
                <c:pt idx="55">
                  <c:v>3900.8</c:v>
                </c:pt>
                <c:pt idx="56">
                  <c:v>4749.6130000000003</c:v>
                </c:pt>
                <c:pt idx="57">
                  <c:v>3886.0470000000005</c:v>
                </c:pt>
                <c:pt idx="58">
                  <c:v>3828</c:v>
                </c:pt>
                <c:pt idx="59">
                  <c:v>3976</c:v>
                </c:pt>
                <c:pt idx="60">
                  <c:v>4131</c:v>
                </c:pt>
                <c:pt idx="61">
                  <c:v>4238</c:v>
                </c:pt>
                <c:pt idx="62">
                  <c:v>4160.3239999999996</c:v>
                </c:pt>
                <c:pt idx="63">
                  <c:v>4325</c:v>
                </c:pt>
                <c:pt idx="64">
                  <c:v>4392</c:v>
                </c:pt>
                <c:pt idx="65">
                  <c:v>3160.6680000000001</c:v>
                </c:pt>
                <c:pt idx="66">
                  <c:v>4786.0538999999999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C68-484F-849D-D5A95334B0FF}"/>
            </c:ext>
          </c:extLst>
        </c:ser>
        <c:ser>
          <c:idx val="43"/>
          <c:order val="7"/>
          <c:tx>
            <c:v>Vagverket Silt</c:v>
          </c:tx>
          <c:spPr>
            <a:ln w="28575">
              <a:noFill/>
            </a:ln>
          </c:spPr>
          <c:marker>
            <c:symbol val="x"/>
            <c:size val="7"/>
            <c:spPr>
              <a:solidFill>
                <a:srgbClr val="FFFF00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Silts!$I$48:$I$57</c:f>
              <c:numCache>
                <c:formatCode>General</c:formatCode>
                <c:ptCount val="10"/>
                <c:pt idx="0">
                  <c:v>1691.9</c:v>
                </c:pt>
                <c:pt idx="1">
                  <c:v>1530.28</c:v>
                </c:pt>
                <c:pt idx="2">
                  <c:v>1869.66</c:v>
                </c:pt>
                <c:pt idx="3">
                  <c:v>1351.04</c:v>
                </c:pt>
                <c:pt idx="4">
                  <c:v>1260.42</c:v>
                </c:pt>
                <c:pt idx="5">
                  <c:v>1527.8</c:v>
                </c:pt>
                <c:pt idx="6">
                  <c:v>2652.18</c:v>
                </c:pt>
                <c:pt idx="7">
                  <c:v>1133.56</c:v>
                </c:pt>
                <c:pt idx="8">
                  <c:v>899.94</c:v>
                </c:pt>
                <c:pt idx="9">
                  <c:v>1027.32</c:v>
                </c:pt>
              </c:numCache>
            </c:numRef>
          </c:xVal>
          <c:yVal>
            <c:numRef>
              <c:f>Silts!$E$48:$E$57</c:f>
              <c:numCache>
                <c:formatCode>General</c:formatCode>
                <c:ptCount val="10"/>
                <c:pt idx="0">
                  <c:v>77.174999999999997</c:v>
                </c:pt>
                <c:pt idx="1">
                  <c:v>92.61</c:v>
                </c:pt>
                <c:pt idx="2">
                  <c:v>108.045</c:v>
                </c:pt>
                <c:pt idx="3">
                  <c:v>123.48</c:v>
                </c:pt>
                <c:pt idx="4">
                  <c:v>138.91499999999999</c:v>
                </c:pt>
                <c:pt idx="5">
                  <c:v>154.35</c:v>
                </c:pt>
                <c:pt idx="6">
                  <c:v>169.785</c:v>
                </c:pt>
                <c:pt idx="7">
                  <c:v>185.22</c:v>
                </c:pt>
                <c:pt idx="8">
                  <c:v>200.655</c:v>
                </c:pt>
                <c:pt idx="9">
                  <c:v>216.09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C68-484F-849D-D5A95334B0FF}"/>
            </c:ext>
          </c:extLst>
        </c:ser>
        <c:ser>
          <c:idx val="28"/>
          <c:order val="8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Sands!$I$19:$I$28</c:f>
              <c:numCache>
                <c:formatCode>General</c:formatCode>
                <c:ptCount val="10"/>
                <c:pt idx="0">
                  <c:v>8284.1</c:v>
                </c:pt>
                <c:pt idx="1">
                  <c:v>9683</c:v>
                </c:pt>
                <c:pt idx="2">
                  <c:v>10525.9</c:v>
                </c:pt>
                <c:pt idx="3">
                  <c:v>11296.8</c:v>
                </c:pt>
                <c:pt idx="4">
                  <c:v>11559.7</c:v>
                </c:pt>
                <c:pt idx="5">
                  <c:v>10904.6</c:v>
                </c:pt>
                <c:pt idx="6">
                  <c:v>12447.5</c:v>
                </c:pt>
                <c:pt idx="7">
                  <c:v>12695.2</c:v>
                </c:pt>
                <c:pt idx="8">
                  <c:v>12215</c:v>
                </c:pt>
                <c:pt idx="9">
                  <c:v>14933.8</c:v>
                </c:pt>
              </c:numCache>
            </c:numRef>
          </c:xVal>
          <c:yVal>
            <c:numRef>
              <c:f>Sands!$C$19:$C$28</c:f>
              <c:numCache>
                <c:formatCode>General</c:formatCode>
                <c:ptCount val="10"/>
                <c:pt idx="0">
                  <c:v>194.23000000000002</c:v>
                </c:pt>
                <c:pt idx="1">
                  <c:v>202.51999999999998</c:v>
                </c:pt>
                <c:pt idx="2">
                  <c:v>210.81</c:v>
                </c:pt>
                <c:pt idx="3">
                  <c:v>219.10000000000002</c:v>
                </c:pt>
                <c:pt idx="4">
                  <c:v>227.39</c:v>
                </c:pt>
                <c:pt idx="5">
                  <c:v>235.68000000000004</c:v>
                </c:pt>
                <c:pt idx="6">
                  <c:v>243.97</c:v>
                </c:pt>
                <c:pt idx="7">
                  <c:v>268.84000000000003</c:v>
                </c:pt>
                <c:pt idx="8">
                  <c:v>285.41999999999996</c:v>
                </c:pt>
                <c:pt idx="9">
                  <c:v>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C68-484F-849D-D5A95334B0FF}"/>
            </c:ext>
          </c:extLst>
        </c:ser>
        <c:ser>
          <c:idx val="41"/>
          <c:order val="9"/>
          <c:tx>
            <c:v>Sensitive Clays - Organics</c:v>
          </c:tx>
          <c:spPr>
            <a:ln w="50800">
              <a:solidFill>
                <a:srgbClr val="CC99FF"/>
              </a:solidFill>
              <a:prstDash val="solid"/>
            </a:ln>
          </c:spPr>
          <c:marker>
            <c:symbol val="none"/>
          </c:marker>
          <c:xVal>
            <c:numRef>
              <c:f>PcQnetGraph!$U$13:$U$14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PcQnetGraph!$W$13:$W$14</c:f>
              <c:numCache>
                <c:formatCode>General</c:formatCode>
                <c:ptCount val="2"/>
                <c:pt idx="0">
                  <c:v>0.33</c:v>
                </c:pt>
                <c:pt idx="1">
                  <c:v>10435.516278555648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C68-484F-849D-D5A95334B0FF}"/>
            </c:ext>
          </c:extLst>
        </c:ser>
        <c:ser>
          <c:idx val="37"/>
          <c:order val="10"/>
          <c:tx>
            <c:v>Pentre Silt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FF99"/>
              </a:solidFill>
              <a:ln>
                <a:solidFill>
                  <a:srgbClr val="33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Pentre!$L$9:$L$14</c:f>
              <c:numCache>
                <c:formatCode>0.00</c:formatCode>
                <c:ptCount val="6"/>
                <c:pt idx="0">
                  <c:v>884.84211928342415</c:v>
                </c:pt>
                <c:pt idx="1">
                  <c:v>1096.1398902113017</c:v>
                </c:pt>
                <c:pt idx="2">
                  <c:v>805.25425502564144</c:v>
                </c:pt>
                <c:pt idx="3">
                  <c:v>1109.1645974255766</c:v>
                </c:pt>
                <c:pt idx="4">
                  <c:v>1098.5012034896486</c:v>
                </c:pt>
                <c:pt idx="5">
                  <c:v>1240.9852441704502</c:v>
                </c:pt>
              </c:numCache>
            </c:numRef>
          </c:xVal>
          <c:yVal>
            <c:numRef>
              <c:f>Pentre!$J$9:$J$14</c:f>
              <c:numCache>
                <c:formatCode>0.00</c:formatCode>
                <c:ptCount val="6"/>
                <c:pt idx="0">
                  <c:v>177.10283224400871</c:v>
                </c:pt>
                <c:pt idx="1">
                  <c:v>222.80217864923713</c:v>
                </c:pt>
                <c:pt idx="2">
                  <c:v>268.50152505446579</c:v>
                </c:pt>
                <c:pt idx="3">
                  <c:v>322.21830065359512</c:v>
                </c:pt>
                <c:pt idx="4">
                  <c:v>359.09847494553418</c:v>
                </c:pt>
                <c:pt idx="5">
                  <c:v>406.40130718954265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C68-484F-849D-D5A95334B0FF}"/>
            </c:ext>
          </c:extLst>
        </c:ser>
        <c:ser>
          <c:idx val="29"/>
          <c:order val="11"/>
          <c:tx>
            <c:v>Holmen Sand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9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Sands!$I$29:$I$37</c:f>
              <c:numCache>
                <c:formatCode>General</c:formatCode>
                <c:ptCount val="9"/>
                <c:pt idx="0">
                  <c:v>1633</c:v>
                </c:pt>
                <c:pt idx="1">
                  <c:v>1531</c:v>
                </c:pt>
                <c:pt idx="2">
                  <c:v>2072</c:v>
                </c:pt>
                <c:pt idx="3">
                  <c:v>1910</c:v>
                </c:pt>
                <c:pt idx="4">
                  <c:v>2335</c:v>
                </c:pt>
                <c:pt idx="5">
                  <c:v>3098</c:v>
                </c:pt>
                <c:pt idx="6">
                  <c:v>3777</c:v>
                </c:pt>
                <c:pt idx="7">
                  <c:v>4699</c:v>
                </c:pt>
                <c:pt idx="8">
                  <c:v>5789</c:v>
                </c:pt>
              </c:numCache>
            </c:numRef>
          </c:xVal>
          <c:yVal>
            <c:numRef>
              <c:f>Sands!$C$29:$C$37</c:f>
              <c:numCache>
                <c:formatCode>General</c:formatCode>
                <c:ptCount val="9"/>
                <c:pt idx="0">
                  <c:v>43.884</c:v>
                </c:pt>
                <c:pt idx="1">
                  <c:v>59.939999999999991</c:v>
                </c:pt>
                <c:pt idx="2">
                  <c:v>75.995999999999995</c:v>
                </c:pt>
                <c:pt idx="3">
                  <c:v>92.051999999999992</c:v>
                </c:pt>
                <c:pt idx="4">
                  <c:v>108.10799999999999</c:v>
                </c:pt>
                <c:pt idx="5">
                  <c:v>124.16399999999999</c:v>
                </c:pt>
                <c:pt idx="6">
                  <c:v>140.22</c:v>
                </c:pt>
                <c:pt idx="7">
                  <c:v>156.27599999999998</c:v>
                </c:pt>
                <c:pt idx="8">
                  <c:v>172.33199999999997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C68-484F-849D-D5A95334B0FF}"/>
            </c:ext>
          </c:extLst>
        </c:ser>
        <c:ser>
          <c:idx val="38"/>
          <c:order val="12"/>
          <c:tx>
            <c:v>Dutch Peat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99CC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Peat!$N$12:$N$23</c:f>
              <c:numCache>
                <c:formatCode>General</c:formatCode>
                <c:ptCount val="12"/>
                <c:pt idx="0">
                  <c:v>341.46680839199217</c:v>
                </c:pt>
                <c:pt idx="1">
                  <c:v>617.87659335915703</c:v>
                </c:pt>
                <c:pt idx="2">
                  <c:v>108.87665718381027</c:v>
                </c:pt>
                <c:pt idx="3">
                  <c:v>195.46401044564485</c:v>
                </c:pt>
                <c:pt idx="4">
                  <c:v>97.829594576815964</c:v>
                </c:pt>
                <c:pt idx="5">
                  <c:v>66.039838996334623</c:v>
                </c:pt>
                <c:pt idx="6">
                  <c:v>58.275874011189813</c:v>
                </c:pt>
                <c:pt idx="7">
                  <c:v>55.108716399461073</c:v>
                </c:pt>
                <c:pt idx="8">
                  <c:v>30.744797307467181</c:v>
                </c:pt>
                <c:pt idx="9">
                  <c:v>48.824264086852878</c:v>
                </c:pt>
                <c:pt idx="10">
                  <c:v>135.9418571504971</c:v>
                </c:pt>
                <c:pt idx="11">
                  <c:v>179.31009314578677</c:v>
                </c:pt>
              </c:numCache>
            </c:numRef>
          </c:xVal>
          <c:yVal>
            <c:numRef>
              <c:f>Peat!$D$12:$D$23</c:f>
              <c:numCache>
                <c:formatCode>0.00</c:formatCode>
                <c:ptCount val="12"/>
                <c:pt idx="0">
                  <c:v>50.547968211911993</c:v>
                </c:pt>
                <c:pt idx="1">
                  <c:v>59.948425031894423</c:v>
                </c:pt>
                <c:pt idx="2">
                  <c:v>15.984671064343065</c:v>
                </c:pt>
                <c:pt idx="3">
                  <c:v>27.825594022070973</c:v>
                </c:pt>
                <c:pt idx="4">
                  <c:v>22.804717221467094</c:v>
                </c:pt>
                <c:pt idx="5">
                  <c:v>20.35363468240412</c:v>
                </c:pt>
                <c:pt idx="6">
                  <c:v>18.957356524063858</c:v>
                </c:pt>
                <c:pt idx="7">
                  <c:v>20.644996558525342</c:v>
                </c:pt>
                <c:pt idx="8">
                  <c:v>20.940529274115352</c:v>
                </c:pt>
                <c:pt idx="9">
                  <c:v>26.287730055894297</c:v>
                </c:pt>
                <c:pt idx="10">
                  <c:v>36.974408456724106</c:v>
                </c:pt>
                <c:pt idx="11">
                  <c:v>43.850576628008184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4C68-484F-849D-D5A95334B0FF}"/>
            </c:ext>
          </c:extLst>
        </c:ser>
        <c:ser>
          <c:idx val="34"/>
          <c:order val="13"/>
          <c:tx>
            <c:v>Trend - Si Sand &amp; Sa Silt</c:v>
          </c:tx>
          <c:spPr>
            <a:ln w="50800">
              <a:solidFill>
                <a:srgbClr val="FFCC00"/>
              </a:solidFill>
              <a:prstDash val="solid"/>
            </a:ln>
          </c:spPr>
          <c:marker>
            <c:symbol val="dot"/>
            <c:size val="7"/>
            <c:spPr>
              <a:noFill/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PcQnetGraph!$U$17:$U$18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PcQnetGraph!$W$17:$W$18</c:f>
              <c:numCache>
                <c:formatCode>General</c:formatCode>
                <c:ptCount val="2"/>
                <c:pt idx="0">
                  <c:v>0.33</c:v>
                </c:pt>
                <c:pt idx="1">
                  <c:v>3300.0000000000032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C68-484F-849D-D5A95334B0FF}"/>
            </c:ext>
          </c:extLst>
        </c:ser>
        <c:ser>
          <c:idx val="30"/>
          <c:order val="14"/>
          <c:tx>
            <c:v>North Sea Sand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Sands!$I$38:$I$44</c:f>
              <c:numCache>
                <c:formatCode>General</c:formatCode>
                <c:ptCount val="7"/>
                <c:pt idx="0">
                  <c:v>38874</c:v>
                </c:pt>
                <c:pt idx="1">
                  <c:v>44436</c:v>
                </c:pt>
                <c:pt idx="2">
                  <c:v>45399</c:v>
                </c:pt>
                <c:pt idx="3">
                  <c:v>45121</c:v>
                </c:pt>
                <c:pt idx="4">
                  <c:v>45734</c:v>
                </c:pt>
                <c:pt idx="5">
                  <c:v>40126</c:v>
                </c:pt>
                <c:pt idx="6">
                  <c:v>48629</c:v>
                </c:pt>
              </c:numCache>
            </c:numRef>
          </c:xVal>
          <c:yVal>
            <c:numRef>
              <c:f>Sands!$C$38:$C$44</c:f>
              <c:numCache>
                <c:formatCode>General</c:formatCode>
                <c:ptCount val="7"/>
                <c:pt idx="0">
                  <c:v>950</c:v>
                </c:pt>
                <c:pt idx="1">
                  <c:v>965</c:v>
                </c:pt>
                <c:pt idx="2">
                  <c:v>975</c:v>
                </c:pt>
                <c:pt idx="3">
                  <c:v>985</c:v>
                </c:pt>
                <c:pt idx="4">
                  <c:v>995</c:v>
                </c:pt>
                <c:pt idx="5">
                  <c:v>1005</c:v>
                </c:pt>
                <c:pt idx="6">
                  <c:v>1015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4C68-484F-849D-D5A95334B0FF}"/>
            </c:ext>
          </c:extLst>
        </c:ser>
        <c:ser>
          <c:idx val="45"/>
          <c:order val="15"/>
          <c:tx>
            <c:v>Cooper Marl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'ALL Clays'!$O$1428:$O$1433</c:f>
              <c:numCache>
                <c:formatCode>0</c:formatCode>
                <c:ptCount val="6"/>
                <c:pt idx="0">
                  <c:v>3110.99</c:v>
                </c:pt>
                <c:pt idx="1">
                  <c:v>3265.42</c:v>
                </c:pt>
                <c:pt idx="2">
                  <c:v>3629.5</c:v>
                </c:pt>
                <c:pt idx="3">
                  <c:v>4300.5200000000004</c:v>
                </c:pt>
                <c:pt idx="4">
                  <c:v>4289.24</c:v>
                </c:pt>
                <c:pt idx="5">
                  <c:v>3578.93</c:v>
                </c:pt>
              </c:numCache>
            </c:numRef>
          </c:xVal>
          <c:yVal>
            <c:numRef>
              <c:f>'ALL Clays'!$I$1428:$I$1433</c:f>
              <c:numCache>
                <c:formatCode>0.0</c:formatCode>
                <c:ptCount val="6"/>
                <c:pt idx="0">
                  <c:v>658</c:v>
                </c:pt>
                <c:pt idx="1">
                  <c:v>662</c:v>
                </c:pt>
                <c:pt idx="2">
                  <c:v>702</c:v>
                </c:pt>
                <c:pt idx="3">
                  <c:v>728</c:v>
                </c:pt>
                <c:pt idx="4">
                  <c:v>748</c:v>
                </c:pt>
                <c:pt idx="5">
                  <c:v>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C68-484F-849D-D5A95334B0FF}"/>
            </c:ext>
          </c:extLst>
        </c:ser>
        <c:ser>
          <c:idx val="36"/>
          <c:order val="16"/>
          <c:tx>
            <c:v>Atlanta Silty Sand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Silts!$I$26:$I$35</c:f>
              <c:numCache>
                <c:formatCode>General</c:formatCode>
                <c:ptCount val="10"/>
                <c:pt idx="0">
                  <c:v>4015.2916666666661</c:v>
                </c:pt>
                <c:pt idx="1">
                  <c:v>3273.3583333333336</c:v>
                </c:pt>
                <c:pt idx="2">
                  <c:v>3387.2666666666664</c:v>
                </c:pt>
                <c:pt idx="3">
                  <c:v>4001.583333333333</c:v>
                </c:pt>
                <c:pt idx="4">
                  <c:v>4892.3166666666666</c:v>
                </c:pt>
                <c:pt idx="5">
                  <c:v>5997.2250000000004</c:v>
                </c:pt>
                <c:pt idx="6">
                  <c:v>4919.5416666666661</c:v>
                </c:pt>
                <c:pt idx="7">
                  <c:v>5995.833333333333</c:v>
                </c:pt>
                <c:pt idx="8">
                  <c:v>6687.4999999999991</c:v>
                </c:pt>
                <c:pt idx="9">
                  <c:v>5917.25</c:v>
                </c:pt>
              </c:numCache>
            </c:numRef>
          </c:xVal>
          <c:yVal>
            <c:numRef>
              <c:f>Silts!$D$26:$D$35</c:f>
              <c:numCache>
                <c:formatCode>General</c:formatCode>
                <c:ptCount val="10"/>
                <c:pt idx="0">
                  <c:v>203.375</c:v>
                </c:pt>
                <c:pt idx="1">
                  <c:v>229.97500000000002</c:v>
                </c:pt>
                <c:pt idx="2">
                  <c:v>235.39999999999998</c:v>
                </c:pt>
                <c:pt idx="3">
                  <c:v>256.75</c:v>
                </c:pt>
                <c:pt idx="4">
                  <c:v>283.35000000000002</c:v>
                </c:pt>
                <c:pt idx="5">
                  <c:v>288.77499999999998</c:v>
                </c:pt>
                <c:pt idx="6">
                  <c:v>310.125</c:v>
                </c:pt>
                <c:pt idx="7">
                  <c:v>363.5</c:v>
                </c:pt>
                <c:pt idx="8">
                  <c:v>391.5</c:v>
                </c:pt>
                <c:pt idx="9">
                  <c:v>417.75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C68-484F-849D-D5A95334B0FF}"/>
            </c:ext>
          </c:extLst>
        </c:ser>
        <c:ser>
          <c:idx val="31"/>
          <c:order val="17"/>
          <c:tx>
            <c:v>Hibernia Sand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808000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Sands!$I$48:$I$53</c:f>
              <c:numCache>
                <c:formatCode>General</c:formatCode>
                <c:ptCount val="6"/>
                <c:pt idx="0">
                  <c:v>48467</c:v>
                </c:pt>
                <c:pt idx="1">
                  <c:v>41222</c:v>
                </c:pt>
                <c:pt idx="2">
                  <c:v>32803</c:v>
                </c:pt>
                <c:pt idx="3">
                  <c:v>29769</c:v>
                </c:pt>
                <c:pt idx="4">
                  <c:v>29408</c:v>
                </c:pt>
                <c:pt idx="5">
                  <c:v>35293</c:v>
                </c:pt>
              </c:numCache>
            </c:numRef>
          </c:xVal>
          <c:yVal>
            <c:numRef>
              <c:f>Sands!$C$48:$C$53</c:f>
              <c:numCache>
                <c:formatCode>General</c:formatCode>
                <c:ptCount val="6"/>
                <c:pt idx="0">
                  <c:v>518</c:v>
                </c:pt>
                <c:pt idx="1">
                  <c:v>566</c:v>
                </c:pt>
                <c:pt idx="2">
                  <c:v>590</c:v>
                </c:pt>
                <c:pt idx="3">
                  <c:v>622</c:v>
                </c:pt>
                <c:pt idx="4">
                  <c:v>639</c:v>
                </c:pt>
                <c:pt idx="5">
                  <c:v>656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4C68-484F-849D-D5A95334B0FF}"/>
            </c:ext>
          </c:extLst>
        </c:ser>
        <c:ser>
          <c:idx val="0"/>
          <c:order val="18"/>
          <c:tx>
            <c:v>Trend - Fissured Clays</c:v>
          </c:tx>
          <c:spPr>
            <a:ln w="25400">
              <a:solidFill>
                <a:srgbClr val="000080"/>
              </a:solidFill>
              <a:prstDash val="lgDashDot"/>
            </a:ln>
          </c:spPr>
          <c:marker>
            <c:symbol val="none"/>
          </c:marker>
          <c:xVal>
            <c:numRef>
              <c:f>PcQnetGraph!$U$30:$U$31</c:f>
              <c:numCache>
                <c:formatCode>General</c:formatCode>
                <c:ptCount val="2"/>
                <c:pt idx="0">
                  <c:v>1500</c:v>
                </c:pt>
                <c:pt idx="1">
                  <c:v>7500</c:v>
                </c:pt>
              </c:numCache>
            </c:numRef>
          </c:xVal>
          <c:yVal>
            <c:numRef>
              <c:f>PcQnetGraph!$W$30:$W$31</c:f>
              <c:numCache>
                <c:formatCode>General</c:formatCode>
                <c:ptCount val="2"/>
                <c:pt idx="0">
                  <c:v>1028.5237505861983</c:v>
                </c:pt>
                <c:pt idx="1">
                  <c:v>6040.6174042724342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4C68-484F-849D-D5A95334B0FF}"/>
            </c:ext>
          </c:extLst>
        </c:ser>
        <c:ser>
          <c:idx val="39"/>
          <c:order val="19"/>
          <c:tx>
            <c:v>Euripides Silty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CC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Sands!$I$54:$I$59</c:f>
              <c:numCache>
                <c:formatCode>0.0</c:formatCode>
                <c:ptCount val="6"/>
                <c:pt idx="0">
                  <c:v>50268.106884057954</c:v>
                </c:pt>
                <c:pt idx="1">
                  <c:v>71178.519021739121</c:v>
                </c:pt>
                <c:pt idx="2">
                  <c:v>52245.240036231895</c:v>
                </c:pt>
                <c:pt idx="3">
                  <c:v>66620.502717391311</c:v>
                </c:pt>
                <c:pt idx="4">
                  <c:v>67244.54710144928</c:v>
                </c:pt>
                <c:pt idx="5">
                  <c:v>67135.172101449265</c:v>
                </c:pt>
              </c:numCache>
            </c:numRef>
          </c:xVal>
          <c:yVal>
            <c:numRef>
              <c:f>Sands!$C$54:$C$59</c:f>
              <c:numCache>
                <c:formatCode>0.0</c:formatCode>
                <c:ptCount val="6"/>
                <c:pt idx="0">
                  <c:v>2208.4830917874392</c:v>
                </c:pt>
                <c:pt idx="1">
                  <c:v>2263.992753623188</c:v>
                </c:pt>
                <c:pt idx="2">
                  <c:v>2313.4323671497582</c:v>
                </c:pt>
                <c:pt idx="3">
                  <c:v>2376.0942028985505</c:v>
                </c:pt>
                <c:pt idx="4">
                  <c:v>2429.7439613526562</c:v>
                </c:pt>
                <c:pt idx="5">
                  <c:v>2488.0772946859906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4C68-484F-849D-D5A95334B0FF}"/>
            </c:ext>
          </c:extLst>
        </c:ser>
        <c:ser>
          <c:idx val="42"/>
          <c:order val="20"/>
          <c:tx>
            <c:v>Verdal Sand</c:v>
          </c:tx>
          <c:spPr>
            <a:ln w="28575">
              <a:noFill/>
            </a:ln>
          </c:spPr>
          <c:marker>
            <c:symbol val="x"/>
            <c:size val="7"/>
            <c:spPr>
              <a:solidFill>
                <a:srgbClr val="00B05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Sands!$I$60:$I$72</c:f>
              <c:numCache>
                <c:formatCode>General</c:formatCode>
                <c:ptCount val="13"/>
                <c:pt idx="0">
                  <c:v>2967</c:v>
                </c:pt>
                <c:pt idx="1">
                  <c:v>2648</c:v>
                </c:pt>
                <c:pt idx="2">
                  <c:v>3829</c:v>
                </c:pt>
                <c:pt idx="3">
                  <c:v>3810</c:v>
                </c:pt>
                <c:pt idx="4">
                  <c:v>4091</c:v>
                </c:pt>
                <c:pt idx="5">
                  <c:v>5472</c:v>
                </c:pt>
                <c:pt idx="6">
                  <c:v>5753</c:v>
                </c:pt>
                <c:pt idx="7">
                  <c:v>5684</c:v>
                </c:pt>
                <c:pt idx="8">
                  <c:v>5315</c:v>
                </c:pt>
                <c:pt idx="9">
                  <c:v>5746</c:v>
                </c:pt>
                <c:pt idx="10">
                  <c:v>6677</c:v>
                </c:pt>
                <c:pt idx="11">
                  <c:v>7658</c:v>
                </c:pt>
                <c:pt idx="12">
                  <c:v>5939</c:v>
                </c:pt>
              </c:numCache>
            </c:numRef>
          </c:xVal>
          <c:yVal>
            <c:numRef>
              <c:f>Sands!$C$60:$C$72</c:f>
              <c:numCache>
                <c:formatCode>General</c:formatCode>
                <c:ptCount val="13"/>
                <c:pt idx="0">
                  <c:v>93.76</c:v>
                </c:pt>
                <c:pt idx="1">
                  <c:v>102.95</c:v>
                </c:pt>
                <c:pt idx="2">
                  <c:v>112.14</c:v>
                </c:pt>
                <c:pt idx="3">
                  <c:v>121.33</c:v>
                </c:pt>
                <c:pt idx="4">
                  <c:v>130.52000000000001</c:v>
                </c:pt>
                <c:pt idx="5">
                  <c:v>139.71</c:v>
                </c:pt>
                <c:pt idx="6">
                  <c:v>148.9</c:v>
                </c:pt>
                <c:pt idx="7">
                  <c:v>158.09</c:v>
                </c:pt>
                <c:pt idx="8">
                  <c:v>167.28</c:v>
                </c:pt>
                <c:pt idx="9">
                  <c:v>176.47</c:v>
                </c:pt>
                <c:pt idx="10">
                  <c:v>185.66</c:v>
                </c:pt>
                <c:pt idx="11">
                  <c:v>194.85</c:v>
                </c:pt>
                <c:pt idx="12">
                  <c:v>204.04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4C68-484F-849D-D5A95334B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052800"/>
        <c:axId val="297071744"/>
      </c:scatterChart>
      <c:valAx>
        <c:axId val="297052800"/>
        <c:scaling>
          <c:logBase val="10"/>
          <c:orientation val="minMax"/>
          <c:max val="100000"/>
          <c:min val="1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Net Cone Resistance, q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-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vo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  (kPa)</a:t>
                </a:r>
              </a:p>
            </c:rich>
          </c:tx>
          <c:layout>
            <c:manualLayout>
              <c:xMode val="edge"/>
              <c:yMode val="edge"/>
              <c:x val="0.2952610294342578"/>
              <c:y val="0.944431521223245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omic Sans MS"/>
                <a:ea typeface="Comic Sans MS"/>
                <a:cs typeface="Comic Sans MS"/>
              </a:defRPr>
            </a:pPr>
            <a:endParaRPr lang="en-US"/>
          </a:p>
        </c:txPr>
        <c:crossAx val="297071744"/>
        <c:crossesAt val="10"/>
        <c:crossBetween val="midCat"/>
        <c:minorUnit val="10"/>
      </c:valAx>
      <c:valAx>
        <c:axId val="297071744"/>
        <c:scaling>
          <c:logBase val="10"/>
          <c:orientation val="minMax"/>
          <c:max val="10000"/>
          <c:min val="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 Stress,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Comic Sans MS"/>
                  </a:rPr>
                  <a:t>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Comic Sans MS"/>
                  </a:rPr>
                  <a:t>y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Comic Sans MS"/>
                  </a:rPr>
                  <a:t>'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(kPa)</a:t>
                </a:r>
              </a:p>
            </c:rich>
          </c:tx>
          <c:layout>
            <c:manualLayout>
              <c:xMode val="edge"/>
              <c:yMode val="edge"/>
              <c:x val="7.6011748531433576E-3"/>
              <c:y val="0.3628570428696413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omic Sans MS"/>
                <a:ea typeface="Comic Sans MS"/>
                <a:cs typeface="Comic Sans MS"/>
              </a:defRPr>
            </a:pPr>
            <a:endParaRPr lang="en-US"/>
          </a:p>
        </c:txPr>
        <c:crossAx val="297052800"/>
        <c:crossesAt val="10"/>
        <c:crossBetween val="midCat"/>
        <c:min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1.2805541319169422E-2"/>
          <c:y val="6.7108836395450552E-2"/>
          <c:w val="0.9720605204069771"/>
          <c:h val="0.2231793525809273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22879486305667"/>
          <c:y val="0.14682457237415827"/>
          <c:w val="0.62152088840149977"/>
          <c:h val="0.78540461210582069"/>
        </c:manualLayout>
      </c:layout>
      <c:scatterChart>
        <c:scatterStyle val="lineMarker"/>
        <c:varyColors val="0"/>
        <c:ser>
          <c:idx val="0"/>
          <c:order val="0"/>
          <c:tx>
            <c:v>Black</c:v>
          </c:tx>
          <c:spPr>
            <a:ln w="1905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'Blessington CPT'!$O$43:$O$139</c:f>
              <c:numCache>
                <c:formatCode>0.000</c:formatCode>
                <c:ptCount val="97"/>
                <c:pt idx="0">
                  <c:v>8.9099526066350698</c:v>
                </c:pt>
                <c:pt idx="1">
                  <c:v>9.8578199052132707</c:v>
                </c:pt>
                <c:pt idx="2">
                  <c:v>9.8578199052132707</c:v>
                </c:pt>
                <c:pt idx="3">
                  <c:v>8.7203791469194307</c:v>
                </c:pt>
                <c:pt idx="4">
                  <c:v>8.5308056872037898</c:v>
                </c:pt>
                <c:pt idx="5">
                  <c:v>9.6682464454976298</c:v>
                </c:pt>
                <c:pt idx="6">
                  <c:v>10.9952606635071</c:v>
                </c:pt>
                <c:pt idx="7">
                  <c:v>12.5118483412322</c:v>
                </c:pt>
                <c:pt idx="8">
                  <c:v>13.459715639810399</c:v>
                </c:pt>
                <c:pt idx="9">
                  <c:v>13.459715639810399</c:v>
                </c:pt>
                <c:pt idx="10">
                  <c:v>12.5118483412322</c:v>
                </c:pt>
                <c:pt idx="11">
                  <c:v>13.838862559241701</c:v>
                </c:pt>
                <c:pt idx="12">
                  <c:v>15.355450236966799</c:v>
                </c:pt>
                <c:pt idx="13">
                  <c:v>17.061611374407601</c:v>
                </c:pt>
                <c:pt idx="14">
                  <c:v>15.165876777251199</c:v>
                </c:pt>
                <c:pt idx="15">
                  <c:v>13.838862559241701</c:v>
                </c:pt>
                <c:pt idx="16">
                  <c:v>13.649289099526101</c:v>
                </c:pt>
                <c:pt idx="17">
                  <c:v>14.218009478673</c:v>
                </c:pt>
                <c:pt idx="18">
                  <c:v>13.270142180094799</c:v>
                </c:pt>
                <c:pt idx="19">
                  <c:v>12.3222748815166</c:v>
                </c:pt>
                <c:pt idx="20">
                  <c:v>12.5118483412322</c:v>
                </c:pt>
                <c:pt idx="21">
                  <c:v>14.218009478673</c:v>
                </c:pt>
                <c:pt idx="22">
                  <c:v>16.492890995260701</c:v>
                </c:pt>
                <c:pt idx="23">
                  <c:v>16.303317535544998</c:v>
                </c:pt>
                <c:pt idx="24">
                  <c:v>17.251184834123201</c:v>
                </c:pt>
                <c:pt idx="25">
                  <c:v>16.492890995260701</c:v>
                </c:pt>
                <c:pt idx="26">
                  <c:v>15.734597156398101</c:v>
                </c:pt>
                <c:pt idx="27">
                  <c:v>16.303317535544998</c:v>
                </c:pt>
                <c:pt idx="28">
                  <c:v>16.113744075829398</c:v>
                </c:pt>
                <c:pt idx="29">
                  <c:v>16.113744075829398</c:v>
                </c:pt>
                <c:pt idx="30">
                  <c:v>14.4075829383886</c:v>
                </c:pt>
                <c:pt idx="31">
                  <c:v>16.303317535544998</c:v>
                </c:pt>
                <c:pt idx="32">
                  <c:v>16.492890995260701</c:v>
                </c:pt>
                <c:pt idx="33">
                  <c:v>16.113744075829398</c:v>
                </c:pt>
                <c:pt idx="34">
                  <c:v>17.819905213270101</c:v>
                </c:pt>
                <c:pt idx="35">
                  <c:v>19.905213270142202</c:v>
                </c:pt>
                <c:pt idx="36">
                  <c:v>20.473933649289101</c:v>
                </c:pt>
                <c:pt idx="37">
                  <c:v>20.663507109004701</c:v>
                </c:pt>
                <c:pt idx="38">
                  <c:v>19.905213270142202</c:v>
                </c:pt>
                <c:pt idx="39">
                  <c:v>19.146919431279599</c:v>
                </c:pt>
                <c:pt idx="40">
                  <c:v>19.146919431279599</c:v>
                </c:pt>
                <c:pt idx="41">
                  <c:v>20.094786729857798</c:v>
                </c:pt>
                <c:pt idx="42">
                  <c:v>19.336492890995299</c:v>
                </c:pt>
                <c:pt idx="43">
                  <c:v>20.284360189573501</c:v>
                </c:pt>
                <c:pt idx="44">
                  <c:v>19.146919431279599</c:v>
                </c:pt>
                <c:pt idx="45">
                  <c:v>18.0094786729858</c:v>
                </c:pt>
                <c:pt idx="46">
                  <c:v>17.630331753554501</c:v>
                </c:pt>
                <c:pt idx="47">
                  <c:v>18.957345971563999</c:v>
                </c:pt>
                <c:pt idx="48">
                  <c:v>18.7677725118483</c:v>
                </c:pt>
                <c:pt idx="49">
                  <c:v>18.5781990521327</c:v>
                </c:pt>
                <c:pt idx="50">
                  <c:v>20.284360189573501</c:v>
                </c:pt>
                <c:pt idx="51">
                  <c:v>21.4218009478673</c:v>
                </c:pt>
                <c:pt idx="52">
                  <c:v>21.6113744075829</c:v>
                </c:pt>
                <c:pt idx="53">
                  <c:v>23.886255924170602</c:v>
                </c:pt>
                <c:pt idx="54">
                  <c:v>22.938388625592399</c:v>
                </c:pt>
                <c:pt idx="55">
                  <c:v>21.6113744075829</c:v>
                </c:pt>
                <c:pt idx="56">
                  <c:v>19.526066350710899</c:v>
                </c:pt>
                <c:pt idx="57">
                  <c:v>19.715639810426499</c:v>
                </c:pt>
                <c:pt idx="58">
                  <c:v>21.6113744075829</c:v>
                </c:pt>
                <c:pt idx="59">
                  <c:v>21.042654028436001</c:v>
                </c:pt>
                <c:pt idx="60">
                  <c:v>22.748815165876799</c:v>
                </c:pt>
                <c:pt idx="61">
                  <c:v>24.454976303317501</c:v>
                </c:pt>
                <c:pt idx="62">
                  <c:v>24.265402843601901</c:v>
                </c:pt>
                <c:pt idx="63">
                  <c:v>24.644549763033201</c:v>
                </c:pt>
                <c:pt idx="64">
                  <c:v>23.127962085308098</c:v>
                </c:pt>
                <c:pt idx="65">
                  <c:v>21.9905213270142</c:v>
                </c:pt>
                <c:pt idx="66">
                  <c:v>21.042654028436001</c:v>
                </c:pt>
                <c:pt idx="67">
                  <c:v>21.042654028436001</c:v>
                </c:pt>
                <c:pt idx="68">
                  <c:v>21.9905213270142</c:v>
                </c:pt>
                <c:pt idx="69">
                  <c:v>22.938388625592399</c:v>
                </c:pt>
                <c:pt idx="70">
                  <c:v>21.4218009478673</c:v>
                </c:pt>
                <c:pt idx="71">
                  <c:v>20.094786729857798</c:v>
                </c:pt>
                <c:pt idx="72">
                  <c:v>19.146919431279599</c:v>
                </c:pt>
                <c:pt idx="73">
                  <c:v>19.146919431279599</c:v>
                </c:pt>
                <c:pt idx="74">
                  <c:v>20.284360189573501</c:v>
                </c:pt>
                <c:pt idx="75">
                  <c:v>21.9905213270142</c:v>
                </c:pt>
                <c:pt idx="76">
                  <c:v>21.9905213270142</c:v>
                </c:pt>
                <c:pt idx="77">
                  <c:v>20.284360189573501</c:v>
                </c:pt>
                <c:pt idx="78">
                  <c:v>19.526066350710899</c:v>
                </c:pt>
                <c:pt idx="79">
                  <c:v>19.715639810426499</c:v>
                </c:pt>
                <c:pt idx="80">
                  <c:v>18.957345971563999</c:v>
                </c:pt>
                <c:pt idx="81">
                  <c:v>20.663507109004701</c:v>
                </c:pt>
                <c:pt idx="82">
                  <c:v>23.127962085308098</c:v>
                </c:pt>
                <c:pt idx="83">
                  <c:v>21.9905213270142</c:v>
                </c:pt>
                <c:pt idx="84">
                  <c:v>25.5924170616114</c:v>
                </c:pt>
                <c:pt idx="85">
                  <c:v>27.677725118483401</c:v>
                </c:pt>
                <c:pt idx="86">
                  <c:v>30.331753554502399</c:v>
                </c:pt>
                <c:pt idx="87">
                  <c:v>33.933649289099499</c:v>
                </c:pt>
                <c:pt idx="88">
                  <c:v>32.606635071089997</c:v>
                </c:pt>
                <c:pt idx="89">
                  <c:v>29.1943127962085</c:v>
                </c:pt>
                <c:pt idx="90">
                  <c:v>28.625592417061601</c:v>
                </c:pt>
                <c:pt idx="91">
                  <c:v>28.056872037914701</c:v>
                </c:pt>
                <c:pt idx="92">
                  <c:v>29.3838862559242</c:v>
                </c:pt>
                <c:pt idx="93">
                  <c:v>30.900473933649302</c:v>
                </c:pt>
                <c:pt idx="94">
                  <c:v>31.658767772511801</c:v>
                </c:pt>
                <c:pt idx="95">
                  <c:v>31.090047393364902</c:v>
                </c:pt>
                <c:pt idx="96">
                  <c:v>30.710900473933702</c:v>
                </c:pt>
              </c:numCache>
            </c:numRef>
          </c:xVal>
          <c:yVal>
            <c:numRef>
              <c:f>'Blessington CPT'!$P$43:$P$139</c:f>
              <c:numCache>
                <c:formatCode>0.000</c:formatCode>
                <c:ptCount val="97"/>
                <c:pt idx="0">
                  <c:v>0.103092783505154</c:v>
                </c:pt>
                <c:pt idx="1">
                  <c:v>0.17182130584192601</c:v>
                </c:pt>
                <c:pt idx="2">
                  <c:v>0.27491408934708</c:v>
                </c:pt>
                <c:pt idx="3">
                  <c:v>0.41237113402061898</c:v>
                </c:pt>
                <c:pt idx="4">
                  <c:v>0.48109965635738799</c:v>
                </c:pt>
                <c:pt idx="5">
                  <c:v>0.61855670103092697</c:v>
                </c:pt>
                <c:pt idx="6">
                  <c:v>0.72164948453608202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0.96219931271477699</c:v>
                </c:pt>
                <c:pt idx="10">
                  <c:v>1.09965635738832</c:v>
                </c:pt>
                <c:pt idx="11">
                  <c:v>1.1340206185567001</c:v>
                </c:pt>
                <c:pt idx="12">
                  <c:v>1.2027491408934701</c:v>
                </c:pt>
                <c:pt idx="13">
                  <c:v>1.27147766323024</c:v>
                </c:pt>
                <c:pt idx="14">
                  <c:v>1.3745704467353901</c:v>
                </c:pt>
                <c:pt idx="15">
                  <c:v>1.44329896907217</c:v>
                </c:pt>
                <c:pt idx="16">
                  <c:v>1.5807560137457</c:v>
                </c:pt>
                <c:pt idx="17">
                  <c:v>1.68384879725086</c:v>
                </c:pt>
                <c:pt idx="18">
                  <c:v>1.75257731958763</c:v>
                </c:pt>
                <c:pt idx="19">
                  <c:v>1.8213058419243999</c:v>
                </c:pt>
                <c:pt idx="20">
                  <c:v>1.9587628865979401</c:v>
                </c:pt>
                <c:pt idx="21">
                  <c:v>1.9931271477663199</c:v>
                </c:pt>
                <c:pt idx="22">
                  <c:v>2.0618556701030899</c:v>
                </c:pt>
                <c:pt idx="23">
                  <c:v>2.1993127147766298</c:v>
                </c:pt>
                <c:pt idx="24">
                  <c:v>2.2680412371134002</c:v>
                </c:pt>
                <c:pt idx="25">
                  <c:v>2.3711340206185598</c:v>
                </c:pt>
                <c:pt idx="26">
                  <c:v>2.4742268041237101</c:v>
                </c:pt>
                <c:pt idx="27">
                  <c:v>2.5773195876288701</c:v>
                </c:pt>
                <c:pt idx="28">
                  <c:v>2.68041237113402</c:v>
                </c:pt>
                <c:pt idx="29">
                  <c:v>2.78350515463918</c:v>
                </c:pt>
                <c:pt idx="30">
                  <c:v>2.8865979381443299</c:v>
                </c:pt>
                <c:pt idx="31">
                  <c:v>2.9553264604810998</c:v>
                </c:pt>
                <c:pt idx="32">
                  <c:v>3.0927835051546402</c:v>
                </c:pt>
                <c:pt idx="33">
                  <c:v>3.3333333333333299</c:v>
                </c:pt>
                <c:pt idx="34">
                  <c:v>3.4020618556700999</c:v>
                </c:pt>
                <c:pt idx="35">
                  <c:v>3.5395189003436398</c:v>
                </c:pt>
                <c:pt idx="36">
                  <c:v>3.7113402061855698</c:v>
                </c:pt>
                <c:pt idx="37">
                  <c:v>3.7800687285223402</c:v>
                </c:pt>
                <c:pt idx="38">
                  <c:v>3.8487972508591102</c:v>
                </c:pt>
                <c:pt idx="39">
                  <c:v>3.9175257731958801</c:v>
                </c:pt>
                <c:pt idx="40">
                  <c:v>4.0549828178694201</c:v>
                </c:pt>
                <c:pt idx="41">
                  <c:v>4.1580756013745699</c:v>
                </c:pt>
                <c:pt idx="42">
                  <c:v>4.2611683848797304</c:v>
                </c:pt>
                <c:pt idx="43">
                  <c:v>4.3986254295532703</c:v>
                </c:pt>
                <c:pt idx="44">
                  <c:v>4.5017182130584201</c:v>
                </c:pt>
                <c:pt idx="45">
                  <c:v>4.5704467353951896</c:v>
                </c:pt>
                <c:pt idx="46">
                  <c:v>4.7079037800687296</c:v>
                </c:pt>
                <c:pt idx="47">
                  <c:v>4.7766323024055</c:v>
                </c:pt>
                <c:pt idx="48">
                  <c:v>4.8797250859106498</c:v>
                </c:pt>
                <c:pt idx="49">
                  <c:v>4.9828178694158103</c:v>
                </c:pt>
                <c:pt idx="50">
                  <c:v>5.0859106529209601</c:v>
                </c:pt>
                <c:pt idx="51">
                  <c:v>5.1202749140893502</c:v>
                </c:pt>
                <c:pt idx="52">
                  <c:v>5.2577319587628901</c:v>
                </c:pt>
                <c:pt idx="53">
                  <c:v>5.39518900343643</c:v>
                </c:pt>
                <c:pt idx="54">
                  <c:v>5.4982817869415799</c:v>
                </c:pt>
                <c:pt idx="55">
                  <c:v>5.6013745704467404</c:v>
                </c:pt>
                <c:pt idx="56">
                  <c:v>5.6701030927835001</c:v>
                </c:pt>
                <c:pt idx="57">
                  <c:v>5.8762886597938104</c:v>
                </c:pt>
                <c:pt idx="58">
                  <c:v>5.97938144329897</c:v>
                </c:pt>
                <c:pt idx="59">
                  <c:v>6.0824742268041199</c:v>
                </c:pt>
                <c:pt idx="60">
                  <c:v>6.2199312714776598</c:v>
                </c:pt>
                <c:pt idx="61">
                  <c:v>6.2886597938144302</c:v>
                </c:pt>
                <c:pt idx="62">
                  <c:v>6.3573883161511997</c:v>
                </c:pt>
                <c:pt idx="63">
                  <c:v>6.4948453608247396</c:v>
                </c:pt>
                <c:pt idx="64">
                  <c:v>6.6323024054982804</c:v>
                </c:pt>
                <c:pt idx="65">
                  <c:v>6.73539518900344</c:v>
                </c:pt>
                <c:pt idx="66">
                  <c:v>6.8041237113402104</c:v>
                </c:pt>
                <c:pt idx="67">
                  <c:v>6.9072164948453603</c:v>
                </c:pt>
                <c:pt idx="68">
                  <c:v>7.0103092783505199</c:v>
                </c:pt>
                <c:pt idx="69">
                  <c:v>7.1821305841924401</c:v>
                </c:pt>
                <c:pt idx="70">
                  <c:v>7.2852233676975997</c:v>
                </c:pt>
                <c:pt idx="71">
                  <c:v>7.3883161512027504</c:v>
                </c:pt>
                <c:pt idx="72">
                  <c:v>7.4570446735395199</c:v>
                </c:pt>
                <c:pt idx="73">
                  <c:v>7.5601374570446698</c:v>
                </c:pt>
                <c:pt idx="74">
                  <c:v>7.6288659793814402</c:v>
                </c:pt>
                <c:pt idx="75">
                  <c:v>7.6975945017182097</c:v>
                </c:pt>
                <c:pt idx="76">
                  <c:v>7.8006872852233702</c:v>
                </c:pt>
                <c:pt idx="77">
                  <c:v>7.8694158075601397</c:v>
                </c:pt>
                <c:pt idx="78">
                  <c:v>7.90378006872852</c:v>
                </c:pt>
                <c:pt idx="79">
                  <c:v>8.0068728522336805</c:v>
                </c:pt>
                <c:pt idx="80">
                  <c:v>8.1786941580756007</c:v>
                </c:pt>
                <c:pt idx="81">
                  <c:v>8.2817869415807603</c:v>
                </c:pt>
                <c:pt idx="82">
                  <c:v>8.3505154639175299</c:v>
                </c:pt>
                <c:pt idx="83">
                  <c:v>8.5223367697594501</c:v>
                </c:pt>
                <c:pt idx="84">
                  <c:v>8.6597938144329891</c:v>
                </c:pt>
                <c:pt idx="85">
                  <c:v>8.7285223367697604</c:v>
                </c:pt>
                <c:pt idx="86">
                  <c:v>8.7628865979381505</c:v>
                </c:pt>
                <c:pt idx="87">
                  <c:v>8.9003436426116807</c:v>
                </c:pt>
                <c:pt idx="88">
                  <c:v>9.0034364261168403</c:v>
                </c:pt>
                <c:pt idx="89">
                  <c:v>9.1065292096219892</c:v>
                </c:pt>
                <c:pt idx="90">
                  <c:v>9.2096219931271506</c:v>
                </c:pt>
                <c:pt idx="91">
                  <c:v>9.3127147766322995</c:v>
                </c:pt>
                <c:pt idx="92">
                  <c:v>9.4501718213058403</c:v>
                </c:pt>
                <c:pt idx="93">
                  <c:v>9.6219931271477694</c:v>
                </c:pt>
                <c:pt idx="94">
                  <c:v>9.7250859106529202</c:v>
                </c:pt>
                <c:pt idx="95">
                  <c:v>9.8281786941580798</c:v>
                </c:pt>
                <c:pt idx="96">
                  <c:v>9.8969072164948493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7A-41AD-B514-AB4D7F1E5BDC}"/>
            </c:ext>
          </c:extLst>
        </c:ser>
        <c:ser>
          <c:idx val="1"/>
          <c:order val="1"/>
          <c:tx>
            <c:v>Blue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'Blessington CPT'!$O$140:$O$228</c:f>
              <c:numCache>
                <c:formatCode>0.000</c:formatCode>
                <c:ptCount val="89"/>
                <c:pt idx="0">
                  <c:v>6.4454976303317499</c:v>
                </c:pt>
                <c:pt idx="1">
                  <c:v>8.3412322274881507</c:v>
                </c:pt>
                <c:pt idx="2">
                  <c:v>11.943127962085301</c:v>
                </c:pt>
                <c:pt idx="3">
                  <c:v>13.838862559241701</c:v>
                </c:pt>
                <c:pt idx="4">
                  <c:v>12.5118483412322</c:v>
                </c:pt>
                <c:pt idx="5">
                  <c:v>12.3222748815166</c:v>
                </c:pt>
                <c:pt idx="6">
                  <c:v>12.5118483412322</c:v>
                </c:pt>
                <c:pt idx="7">
                  <c:v>17.440758293838901</c:v>
                </c:pt>
                <c:pt idx="8">
                  <c:v>14.7867298578199</c:v>
                </c:pt>
                <c:pt idx="9">
                  <c:v>12.7014218009479</c:v>
                </c:pt>
                <c:pt idx="10">
                  <c:v>11.753554502369701</c:v>
                </c:pt>
                <c:pt idx="11">
                  <c:v>11.563981042654</c:v>
                </c:pt>
                <c:pt idx="12">
                  <c:v>11.943127962085301</c:v>
                </c:pt>
                <c:pt idx="13">
                  <c:v>13.459715639810399</c:v>
                </c:pt>
                <c:pt idx="14">
                  <c:v>15.734597156398101</c:v>
                </c:pt>
                <c:pt idx="15">
                  <c:v>17.061611374407601</c:v>
                </c:pt>
                <c:pt idx="16">
                  <c:v>16.682464454976301</c:v>
                </c:pt>
                <c:pt idx="17">
                  <c:v>16.872037914691902</c:v>
                </c:pt>
                <c:pt idx="18">
                  <c:v>16.303317535544998</c:v>
                </c:pt>
                <c:pt idx="19">
                  <c:v>17.440758293838901</c:v>
                </c:pt>
                <c:pt idx="20">
                  <c:v>18.0094786729858</c:v>
                </c:pt>
                <c:pt idx="21">
                  <c:v>17.819905213270101</c:v>
                </c:pt>
                <c:pt idx="22">
                  <c:v>15.355450236966799</c:v>
                </c:pt>
                <c:pt idx="23">
                  <c:v>15.924170616113701</c:v>
                </c:pt>
                <c:pt idx="24">
                  <c:v>15.165876777251199</c:v>
                </c:pt>
                <c:pt idx="25">
                  <c:v>15.734597156398101</c:v>
                </c:pt>
                <c:pt idx="26">
                  <c:v>15.165876777251199</c:v>
                </c:pt>
                <c:pt idx="27">
                  <c:v>15.734597156398101</c:v>
                </c:pt>
                <c:pt idx="28">
                  <c:v>14.9763033175355</c:v>
                </c:pt>
                <c:pt idx="29">
                  <c:v>17.251184834123201</c:v>
                </c:pt>
                <c:pt idx="30">
                  <c:v>18.5781990521327</c:v>
                </c:pt>
                <c:pt idx="31">
                  <c:v>18.5781990521327</c:v>
                </c:pt>
                <c:pt idx="32">
                  <c:v>16.682464454976301</c:v>
                </c:pt>
                <c:pt idx="33">
                  <c:v>14.7867298578199</c:v>
                </c:pt>
                <c:pt idx="34">
                  <c:v>14.218009478673</c:v>
                </c:pt>
                <c:pt idx="35">
                  <c:v>15.355450236966799</c:v>
                </c:pt>
                <c:pt idx="36">
                  <c:v>16.872037914691902</c:v>
                </c:pt>
                <c:pt idx="37">
                  <c:v>16.872037914691902</c:v>
                </c:pt>
                <c:pt idx="38">
                  <c:v>17.630331753554501</c:v>
                </c:pt>
                <c:pt idx="39">
                  <c:v>18.5781990521327</c:v>
                </c:pt>
                <c:pt idx="40">
                  <c:v>17.251184834123201</c:v>
                </c:pt>
                <c:pt idx="41">
                  <c:v>19.146919431279599</c:v>
                </c:pt>
                <c:pt idx="42">
                  <c:v>18.0094786729858</c:v>
                </c:pt>
                <c:pt idx="43">
                  <c:v>17.440758293838901</c:v>
                </c:pt>
                <c:pt idx="44">
                  <c:v>18.3886255924171</c:v>
                </c:pt>
                <c:pt idx="45">
                  <c:v>18.3886255924171</c:v>
                </c:pt>
                <c:pt idx="46">
                  <c:v>17.630331753554501</c:v>
                </c:pt>
                <c:pt idx="47">
                  <c:v>17.440758293838901</c:v>
                </c:pt>
                <c:pt idx="48">
                  <c:v>17.251184834123201</c:v>
                </c:pt>
                <c:pt idx="49">
                  <c:v>18.0094786729858</c:v>
                </c:pt>
                <c:pt idx="50">
                  <c:v>18.1990521327014</c:v>
                </c:pt>
                <c:pt idx="51">
                  <c:v>19.146919431279599</c:v>
                </c:pt>
                <c:pt idx="52">
                  <c:v>18.957345971563999</c:v>
                </c:pt>
                <c:pt idx="53">
                  <c:v>18.3886255924171</c:v>
                </c:pt>
                <c:pt idx="54">
                  <c:v>20.284360189573501</c:v>
                </c:pt>
                <c:pt idx="55">
                  <c:v>18.3886255924171</c:v>
                </c:pt>
                <c:pt idx="56">
                  <c:v>17.061611374407601</c:v>
                </c:pt>
                <c:pt idx="57">
                  <c:v>16.303317535544998</c:v>
                </c:pt>
                <c:pt idx="58">
                  <c:v>17.440758293838901</c:v>
                </c:pt>
                <c:pt idx="59">
                  <c:v>18.3886255924171</c:v>
                </c:pt>
                <c:pt idx="60">
                  <c:v>17.630331753554501</c:v>
                </c:pt>
                <c:pt idx="61">
                  <c:v>18.957345971563999</c:v>
                </c:pt>
                <c:pt idx="62">
                  <c:v>21.042654028436001</c:v>
                </c:pt>
                <c:pt idx="63">
                  <c:v>22.369668246445499</c:v>
                </c:pt>
                <c:pt idx="64">
                  <c:v>23.886255924170602</c:v>
                </c:pt>
                <c:pt idx="65">
                  <c:v>23.696682464455002</c:v>
                </c:pt>
                <c:pt idx="66">
                  <c:v>22.559241706161099</c:v>
                </c:pt>
                <c:pt idx="67">
                  <c:v>22.180094786729899</c:v>
                </c:pt>
                <c:pt idx="68">
                  <c:v>21.8009478672986</c:v>
                </c:pt>
                <c:pt idx="69">
                  <c:v>20.663507109004701</c:v>
                </c:pt>
                <c:pt idx="70">
                  <c:v>21.2322274881517</c:v>
                </c:pt>
                <c:pt idx="71">
                  <c:v>20.853080568720401</c:v>
                </c:pt>
                <c:pt idx="72">
                  <c:v>21.6113744075829</c:v>
                </c:pt>
                <c:pt idx="73">
                  <c:v>21.9905213270142</c:v>
                </c:pt>
                <c:pt idx="74">
                  <c:v>20.663507109004701</c:v>
                </c:pt>
                <c:pt idx="75">
                  <c:v>19.905213270142202</c:v>
                </c:pt>
                <c:pt idx="76">
                  <c:v>20.094786729857798</c:v>
                </c:pt>
                <c:pt idx="77">
                  <c:v>20.473933649289101</c:v>
                </c:pt>
                <c:pt idx="78">
                  <c:v>20.094786729857798</c:v>
                </c:pt>
                <c:pt idx="79">
                  <c:v>21.042654028436001</c:v>
                </c:pt>
                <c:pt idx="80">
                  <c:v>22.180094786729899</c:v>
                </c:pt>
                <c:pt idx="81">
                  <c:v>23.127962085308098</c:v>
                </c:pt>
                <c:pt idx="82">
                  <c:v>22.559241706161099</c:v>
                </c:pt>
                <c:pt idx="83">
                  <c:v>25.4028436018957</c:v>
                </c:pt>
                <c:pt idx="84">
                  <c:v>27.109004739336498</c:v>
                </c:pt>
                <c:pt idx="85">
                  <c:v>26.540284360189599</c:v>
                </c:pt>
                <c:pt idx="86">
                  <c:v>28.625592417061601</c:v>
                </c:pt>
                <c:pt idx="87">
                  <c:v>32.985781990521303</c:v>
                </c:pt>
                <c:pt idx="88">
                  <c:v>30.900473933649302</c:v>
                </c:pt>
              </c:numCache>
            </c:numRef>
          </c:xVal>
          <c:yVal>
            <c:numRef>
              <c:f>'Blessington CPT'!$P$140:$P$228</c:f>
              <c:numCache>
                <c:formatCode>0.000</c:formatCode>
                <c:ptCount val="89"/>
                <c:pt idx="0">
                  <c:v>6.8728522336769501E-2</c:v>
                </c:pt>
                <c:pt idx="1">
                  <c:v>0.17182130584192601</c:v>
                </c:pt>
                <c:pt idx="2">
                  <c:v>0.30927835051546498</c:v>
                </c:pt>
                <c:pt idx="3">
                  <c:v>0.41237113402061898</c:v>
                </c:pt>
                <c:pt idx="4">
                  <c:v>0.44673539518900401</c:v>
                </c:pt>
                <c:pt idx="5">
                  <c:v>0.58419243986254299</c:v>
                </c:pt>
                <c:pt idx="6">
                  <c:v>0.68728522336769704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0.89347079037800703</c:v>
                </c:pt>
                <c:pt idx="10">
                  <c:v>0.99656357388316197</c:v>
                </c:pt>
                <c:pt idx="11">
                  <c:v>1.16838487972509</c:v>
                </c:pt>
                <c:pt idx="12">
                  <c:v>1.34020618556701</c:v>
                </c:pt>
                <c:pt idx="13">
                  <c:v>1.44329896907217</c:v>
                </c:pt>
                <c:pt idx="14">
                  <c:v>1.61512027491409</c:v>
                </c:pt>
                <c:pt idx="15">
                  <c:v>1.68384879725086</c:v>
                </c:pt>
                <c:pt idx="16">
                  <c:v>1.7869415807560101</c:v>
                </c:pt>
                <c:pt idx="17">
                  <c:v>1.8900343642611701</c:v>
                </c:pt>
                <c:pt idx="18">
                  <c:v>1.92439862542955</c:v>
                </c:pt>
                <c:pt idx="19">
                  <c:v>2.02749140893471</c:v>
                </c:pt>
                <c:pt idx="20">
                  <c:v>2.09621993127148</c:v>
                </c:pt>
                <c:pt idx="21">
                  <c:v>2.1649484536082499</c:v>
                </c:pt>
                <c:pt idx="22">
                  <c:v>2.2336769759450199</c:v>
                </c:pt>
                <c:pt idx="23">
                  <c:v>2.3367697594501702</c:v>
                </c:pt>
                <c:pt idx="24">
                  <c:v>2.4398625429553298</c:v>
                </c:pt>
                <c:pt idx="25">
                  <c:v>2.61168384879725</c:v>
                </c:pt>
                <c:pt idx="26">
                  <c:v>2.7147766323024101</c:v>
                </c:pt>
                <c:pt idx="27">
                  <c:v>2.8865979381443299</c:v>
                </c:pt>
                <c:pt idx="28">
                  <c:v>3.2302405498281801</c:v>
                </c:pt>
                <c:pt idx="29">
                  <c:v>3.4020618556700999</c:v>
                </c:pt>
                <c:pt idx="30">
                  <c:v>3.5395189003436398</c:v>
                </c:pt>
                <c:pt idx="31">
                  <c:v>3.6769759450171802</c:v>
                </c:pt>
                <c:pt idx="32">
                  <c:v>3.8144329896907201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4.1580756013745699</c:v>
                </c:pt>
                <c:pt idx="36">
                  <c:v>4.3298969072164999</c:v>
                </c:pt>
                <c:pt idx="37">
                  <c:v>4.5017182130584201</c:v>
                </c:pt>
                <c:pt idx="38">
                  <c:v>4.5704467353951896</c:v>
                </c:pt>
                <c:pt idx="39">
                  <c:v>4.6735395189003404</c:v>
                </c:pt>
                <c:pt idx="40">
                  <c:v>4.7766323024055</c:v>
                </c:pt>
                <c:pt idx="41">
                  <c:v>4.8797250859106498</c:v>
                </c:pt>
                <c:pt idx="42">
                  <c:v>4.9828178694158103</c:v>
                </c:pt>
                <c:pt idx="43">
                  <c:v>5.0859106529209601</c:v>
                </c:pt>
                <c:pt idx="44">
                  <c:v>5.2233676975945</c:v>
                </c:pt>
                <c:pt idx="45">
                  <c:v>5.2920962199312704</c:v>
                </c:pt>
                <c:pt idx="46">
                  <c:v>5.36082474226804</c:v>
                </c:pt>
                <c:pt idx="47">
                  <c:v>5.4982817869415799</c:v>
                </c:pt>
                <c:pt idx="48">
                  <c:v>5.6013745704467404</c:v>
                </c:pt>
                <c:pt idx="49">
                  <c:v>5.6701030927835001</c:v>
                </c:pt>
                <c:pt idx="50">
                  <c:v>5.7731958762886597</c:v>
                </c:pt>
                <c:pt idx="51">
                  <c:v>5.9106529209621996</c:v>
                </c:pt>
                <c:pt idx="52">
                  <c:v>6.0481099656357404</c:v>
                </c:pt>
                <c:pt idx="53">
                  <c:v>6.1512027491408903</c:v>
                </c:pt>
                <c:pt idx="54">
                  <c:v>6.2886597938144302</c:v>
                </c:pt>
                <c:pt idx="55">
                  <c:v>6.3917525773195898</c:v>
                </c:pt>
                <c:pt idx="56">
                  <c:v>6.4948453608247396</c:v>
                </c:pt>
                <c:pt idx="57">
                  <c:v>6.5979381443299001</c:v>
                </c:pt>
                <c:pt idx="58">
                  <c:v>6.7010309278350499</c:v>
                </c:pt>
                <c:pt idx="59">
                  <c:v>6.8041237113402104</c:v>
                </c:pt>
                <c:pt idx="60">
                  <c:v>6.9415807560137504</c:v>
                </c:pt>
                <c:pt idx="61">
                  <c:v>7.0446735395189002</c:v>
                </c:pt>
                <c:pt idx="62">
                  <c:v>7.1134020618556697</c:v>
                </c:pt>
                <c:pt idx="63">
                  <c:v>7.1821305841924401</c:v>
                </c:pt>
                <c:pt idx="64">
                  <c:v>7.2508591065292096</c:v>
                </c:pt>
                <c:pt idx="65">
                  <c:v>7.31958762886598</c:v>
                </c:pt>
                <c:pt idx="66">
                  <c:v>7.3883161512027504</c:v>
                </c:pt>
                <c:pt idx="67">
                  <c:v>7.4914089347079003</c:v>
                </c:pt>
                <c:pt idx="68">
                  <c:v>7.5945017182130599</c:v>
                </c:pt>
                <c:pt idx="69">
                  <c:v>7.7319587628865998</c:v>
                </c:pt>
                <c:pt idx="70">
                  <c:v>7.90378006872852</c:v>
                </c:pt>
                <c:pt idx="71">
                  <c:v>7.9725085910652904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8.3848797250859093</c:v>
                </c:pt>
                <c:pt idx="75">
                  <c:v>8.4536082474226806</c:v>
                </c:pt>
                <c:pt idx="76">
                  <c:v>8.5910652920962196</c:v>
                </c:pt>
                <c:pt idx="77">
                  <c:v>8.7972508591065299</c:v>
                </c:pt>
                <c:pt idx="78">
                  <c:v>8.9347079037800707</c:v>
                </c:pt>
                <c:pt idx="79">
                  <c:v>9.1408934707903793</c:v>
                </c:pt>
                <c:pt idx="80">
                  <c:v>9.2783505154639201</c:v>
                </c:pt>
                <c:pt idx="81">
                  <c:v>9.3814432989690708</c:v>
                </c:pt>
                <c:pt idx="82">
                  <c:v>9.4845360824742304</c:v>
                </c:pt>
                <c:pt idx="83">
                  <c:v>9.5876288659793794</c:v>
                </c:pt>
                <c:pt idx="84">
                  <c:v>9.6563573883161506</c:v>
                </c:pt>
                <c:pt idx="85">
                  <c:v>9.7250859106529202</c:v>
                </c:pt>
                <c:pt idx="86">
                  <c:v>9.7938144329896897</c:v>
                </c:pt>
                <c:pt idx="87">
                  <c:v>9.8969072164948493</c:v>
                </c:pt>
                <c:pt idx="88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7A-41AD-B514-AB4D7F1E5BDC}"/>
            </c:ext>
          </c:extLst>
        </c:ser>
        <c:ser>
          <c:idx val="2"/>
          <c:order val="2"/>
          <c:tx>
            <c:v>Green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'Blessington CPT'!$O$229:$O$321</c:f>
              <c:numCache>
                <c:formatCode>0.000</c:formatCode>
                <c:ptCount val="93"/>
                <c:pt idx="0">
                  <c:v>9.2890995260663498</c:v>
                </c:pt>
                <c:pt idx="1">
                  <c:v>9.6682464454976298</c:v>
                </c:pt>
                <c:pt idx="2">
                  <c:v>9.0995260663507107</c:v>
                </c:pt>
                <c:pt idx="3">
                  <c:v>9.2890995260663498</c:v>
                </c:pt>
                <c:pt idx="4">
                  <c:v>9.8578199052132707</c:v>
                </c:pt>
                <c:pt idx="5">
                  <c:v>9.8578199052132707</c:v>
                </c:pt>
                <c:pt idx="6">
                  <c:v>9.2890995260663498</c:v>
                </c:pt>
                <c:pt idx="7">
                  <c:v>10.4265402843602</c:v>
                </c:pt>
                <c:pt idx="8">
                  <c:v>11.184834123222799</c:v>
                </c:pt>
                <c:pt idx="9">
                  <c:v>12.3222748815166</c:v>
                </c:pt>
                <c:pt idx="10">
                  <c:v>15.165876777251199</c:v>
                </c:pt>
                <c:pt idx="11">
                  <c:v>16.872037914691902</c:v>
                </c:pt>
                <c:pt idx="12">
                  <c:v>16.303317535544998</c:v>
                </c:pt>
                <c:pt idx="13">
                  <c:v>14.9763033175355</c:v>
                </c:pt>
                <c:pt idx="14">
                  <c:v>13.0805687203791</c:v>
                </c:pt>
                <c:pt idx="15">
                  <c:v>12.5118483412322</c:v>
                </c:pt>
                <c:pt idx="16">
                  <c:v>13.0805687203791</c:v>
                </c:pt>
                <c:pt idx="17">
                  <c:v>14.4075829383886</c:v>
                </c:pt>
                <c:pt idx="18">
                  <c:v>14.4075829383886</c:v>
                </c:pt>
                <c:pt idx="19">
                  <c:v>13.270142180094799</c:v>
                </c:pt>
                <c:pt idx="20">
                  <c:v>12.8909952606635</c:v>
                </c:pt>
                <c:pt idx="21">
                  <c:v>13.0805687203791</c:v>
                </c:pt>
                <c:pt idx="22">
                  <c:v>16.113744075829398</c:v>
                </c:pt>
                <c:pt idx="23">
                  <c:v>17.630331753554501</c:v>
                </c:pt>
                <c:pt idx="24">
                  <c:v>16.872037914691902</c:v>
                </c:pt>
                <c:pt idx="25">
                  <c:v>14.7867298578199</c:v>
                </c:pt>
                <c:pt idx="26">
                  <c:v>13.838862559241701</c:v>
                </c:pt>
                <c:pt idx="27">
                  <c:v>14.5971563981043</c:v>
                </c:pt>
                <c:pt idx="28">
                  <c:v>14.9763033175355</c:v>
                </c:pt>
                <c:pt idx="29">
                  <c:v>16.303317535544998</c:v>
                </c:pt>
                <c:pt idx="30">
                  <c:v>14.7867298578199</c:v>
                </c:pt>
                <c:pt idx="31">
                  <c:v>13.459715639810399</c:v>
                </c:pt>
                <c:pt idx="32">
                  <c:v>14.4075829383886</c:v>
                </c:pt>
                <c:pt idx="33">
                  <c:v>15.924170616113701</c:v>
                </c:pt>
                <c:pt idx="34">
                  <c:v>15.734597156398101</c:v>
                </c:pt>
                <c:pt idx="35">
                  <c:v>14.4075829383886</c:v>
                </c:pt>
                <c:pt idx="36">
                  <c:v>14.218009478673</c:v>
                </c:pt>
                <c:pt idx="37">
                  <c:v>16.113744075829398</c:v>
                </c:pt>
                <c:pt idx="38">
                  <c:v>16.113744075829398</c:v>
                </c:pt>
                <c:pt idx="39">
                  <c:v>16.492890995260701</c:v>
                </c:pt>
                <c:pt idx="40">
                  <c:v>17.251184834123201</c:v>
                </c:pt>
                <c:pt idx="41">
                  <c:v>20.473933649289101</c:v>
                </c:pt>
                <c:pt idx="42">
                  <c:v>19.526066350710899</c:v>
                </c:pt>
                <c:pt idx="43">
                  <c:v>18.1990521327014</c:v>
                </c:pt>
                <c:pt idx="44">
                  <c:v>17.061611374407601</c:v>
                </c:pt>
                <c:pt idx="45">
                  <c:v>17.819905213270101</c:v>
                </c:pt>
                <c:pt idx="46">
                  <c:v>18.957345971563999</c:v>
                </c:pt>
                <c:pt idx="47">
                  <c:v>21.042654028436001</c:v>
                </c:pt>
                <c:pt idx="48">
                  <c:v>21.9905213270142</c:v>
                </c:pt>
                <c:pt idx="49">
                  <c:v>21.9905213270142</c:v>
                </c:pt>
                <c:pt idx="50">
                  <c:v>23.696682464455002</c:v>
                </c:pt>
                <c:pt idx="51">
                  <c:v>25.2132701421801</c:v>
                </c:pt>
                <c:pt idx="52">
                  <c:v>25.971563981042699</c:v>
                </c:pt>
                <c:pt idx="53">
                  <c:v>25.971563981042699</c:v>
                </c:pt>
                <c:pt idx="54">
                  <c:v>24.834123222748801</c:v>
                </c:pt>
                <c:pt idx="55">
                  <c:v>24.265402843601901</c:v>
                </c:pt>
                <c:pt idx="56">
                  <c:v>23.886255924170602</c:v>
                </c:pt>
                <c:pt idx="57">
                  <c:v>22.938388625592399</c:v>
                </c:pt>
                <c:pt idx="58">
                  <c:v>20.853080568720401</c:v>
                </c:pt>
                <c:pt idx="59">
                  <c:v>21.2322274881517</c:v>
                </c:pt>
                <c:pt idx="60">
                  <c:v>22.748815165876799</c:v>
                </c:pt>
                <c:pt idx="61">
                  <c:v>21.8009478672986</c:v>
                </c:pt>
                <c:pt idx="62">
                  <c:v>21.2322274881517</c:v>
                </c:pt>
                <c:pt idx="63">
                  <c:v>21.2322274881517</c:v>
                </c:pt>
                <c:pt idx="64">
                  <c:v>20.663507109004701</c:v>
                </c:pt>
                <c:pt idx="65">
                  <c:v>21.9905213270142</c:v>
                </c:pt>
                <c:pt idx="66">
                  <c:v>22.938388625592399</c:v>
                </c:pt>
                <c:pt idx="67">
                  <c:v>21.6113744075829</c:v>
                </c:pt>
                <c:pt idx="68">
                  <c:v>20.473933649289101</c:v>
                </c:pt>
                <c:pt idx="69">
                  <c:v>20.853080568720401</c:v>
                </c:pt>
                <c:pt idx="70">
                  <c:v>22.559241706161099</c:v>
                </c:pt>
                <c:pt idx="71">
                  <c:v>22.180094786729899</c:v>
                </c:pt>
                <c:pt idx="72">
                  <c:v>21.9905213270142</c:v>
                </c:pt>
                <c:pt idx="73">
                  <c:v>24.075829383886301</c:v>
                </c:pt>
                <c:pt idx="74">
                  <c:v>27.677725118483401</c:v>
                </c:pt>
                <c:pt idx="75">
                  <c:v>31.279620853080601</c:v>
                </c:pt>
                <c:pt idx="76">
                  <c:v>35.260663507109001</c:v>
                </c:pt>
                <c:pt idx="77">
                  <c:v>32.037914691943101</c:v>
                </c:pt>
                <c:pt idx="78">
                  <c:v>30.710900473933702</c:v>
                </c:pt>
                <c:pt idx="79">
                  <c:v>29.0047393364929</c:v>
                </c:pt>
                <c:pt idx="80">
                  <c:v>30.142180094786699</c:v>
                </c:pt>
                <c:pt idx="81">
                  <c:v>31.090047393364902</c:v>
                </c:pt>
                <c:pt idx="82">
                  <c:v>31.279620853080601</c:v>
                </c:pt>
                <c:pt idx="83">
                  <c:v>30.900473933649302</c:v>
                </c:pt>
                <c:pt idx="84">
                  <c:v>30.142180094786699</c:v>
                </c:pt>
                <c:pt idx="85">
                  <c:v>31.090047393364902</c:v>
                </c:pt>
                <c:pt idx="86">
                  <c:v>31.090047393364902</c:v>
                </c:pt>
                <c:pt idx="87">
                  <c:v>30.521327014217999</c:v>
                </c:pt>
                <c:pt idx="88">
                  <c:v>29.0047393364929</c:v>
                </c:pt>
                <c:pt idx="89">
                  <c:v>26.350710900473899</c:v>
                </c:pt>
                <c:pt idx="90">
                  <c:v>26.350710900473899</c:v>
                </c:pt>
                <c:pt idx="91">
                  <c:v>25.4028436018957</c:v>
                </c:pt>
                <c:pt idx="92">
                  <c:v>26.161137440758299</c:v>
                </c:pt>
              </c:numCache>
            </c:numRef>
          </c:xVal>
          <c:yVal>
            <c:numRef>
              <c:f>'Blessington CPT'!$P$229:$P$321</c:f>
              <c:numCache>
                <c:formatCode>0.000</c:formatCode>
                <c:ptCount val="93"/>
                <c:pt idx="0">
                  <c:v>0.137457044673539</c:v>
                </c:pt>
                <c:pt idx="1">
                  <c:v>0.30927835051546498</c:v>
                </c:pt>
                <c:pt idx="2">
                  <c:v>0.378006872852234</c:v>
                </c:pt>
                <c:pt idx="3">
                  <c:v>0.44673539518900401</c:v>
                </c:pt>
                <c:pt idx="4">
                  <c:v>0.54982817869415801</c:v>
                </c:pt>
                <c:pt idx="5">
                  <c:v>0.72164948453608202</c:v>
                </c:pt>
                <c:pt idx="6">
                  <c:v>0.85910652920962205</c:v>
                </c:pt>
                <c:pt idx="7">
                  <c:v>1.0309278350515501</c:v>
                </c:pt>
                <c:pt idx="8">
                  <c:v>1.27147766323024</c:v>
                </c:pt>
                <c:pt idx="9">
                  <c:v>1.44329896907217</c:v>
                </c:pt>
                <c:pt idx="10">
                  <c:v>1.51202749140893</c:v>
                </c:pt>
                <c:pt idx="11">
                  <c:v>1.5807560137457</c:v>
                </c:pt>
                <c:pt idx="12">
                  <c:v>1.7182130584192401</c:v>
                </c:pt>
                <c:pt idx="13">
                  <c:v>1.7182130584192401</c:v>
                </c:pt>
                <c:pt idx="14">
                  <c:v>1.7869415807560101</c:v>
                </c:pt>
                <c:pt idx="15">
                  <c:v>1.92439862542955</c:v>
                </c:pt>
                <c:pt idx="16">
                  <c:v>2.02749140893471</c:v>
                </c:pt>
                <c:pt idx="17">
                  <c:v>2.1649484536082499</c:v>
                </c:pt>
                <c:pt idx="18">
                  <c:v>2.3367697594501702</c:v>
                </c:pt>
                <c:pt idx="19">
                  <c:v>2.5085910652921002</c:v>
                </c:pt>
                <c:pt idx="20">
                  <c:v>2.6460481099656401</c:v>
                </c:pt>
                <c:pt idx="21">
                  <c:v>2.78350515463918</c:v>
                </c:pt>
                <c:pt idx="22">
                  <c:v>2.8178694158075599</c:v>
                </c:pt>
                <c:pt idx="23">
                  <c:v>2.8865979381443299</c:v>
                </c:pt>
                <c:pt idx="24">
                  <c:v>2.9553264604810998</c:v>
                </c:pt>
                <c:pt idx="25">
                  <c:v>3.0240549828178702</c:v>
                </c:pt>
                <c:pt idx="26">
                  <c:v>3.0584192439862501</c:v>
                </c:pt>
                <c:pt idx="27">
                  <c:v>3.2302405498281801</c:v>
                </c:pt>
                <c:pt idx="28">
                  <c:v>3.36769759450172</c:v>
                </c:pt>
                <c:pt idx="29">
                  <c:v>3.43642611683849</c:v>
                </c:pt>
                <c:pt idx="30">
                  <c:v>3.4707903780068698</c:v>
                </c:pt>
                <c:pt idx="31">
                  <c:v>3.5738831615120299</c:v>
                </c:pt>
                <c:pt idx="32">
                  <c:v>3.6769759450171802</c:v>
                </c:pt>
                <c:pt idx="33">
                  <c:v>3.7457044673539501</c:v>
                </c:pt>
                <c:pt idx="34">
                  <c:v>3.9175257731958801</c:v>
                </c:pt>
                <c:pt idx="35">
                  <c:v>3.95189003436426</c:v>
                </c:pt>
                <c:pt idx="36">
                  <c:v>4.0893470790378004</c:v>
                </c:pt>
                <c:pt idx="37">
                  <c:v>4.1924398625429502</c:v>
                </c:pt>
                <c:pt idx="38">
                  <c:v>4.3298969072164999</c:v>
                </c:pt>
                <c:pt idx="39">
                  <c:v>4.5704467353951896</c:v>
                </c:pt>
                <c:pt idx="40">
                  <c:v>4.6735395189003404</c:v>
                </c:pt>
                <c:pt idx="41">
                  <c:v>4.7766323024055</c:v>
                </c:pt>
                <c:pt idx="42">
                  <c:v>4.8797250859106498</c:v>
                </c:pt>
                <c:pt idx="43">
                  <c:v>4.9484536082474202</c:v>
                </c:pt>
                <c:pt idx="44">
                  <c:v>5.1202749140893502</c:v>
                </c:pt>
                <c:pt idx="45">
                  <c:v>5.1890034364261197</c:v>
                </c:pt>
                <c:pt idx="46">
                  <c:v>5.2920962199312704</c:v>
                </c:pt>
                <c:pt idx="47">
                  <c:v>5.36082474226804</c:v>
                </c:pt>
                <c:pt idx="48">
                  <c:v>5.39518900343643</c:v>
                </c:pt>
                <c:pt idx="49">
                  <c:v>5.4639175257731996</c:v>
                </c:pt>
                <c:pt idx="50">
                  <c:v>5.53264604810997</c:v>
                </c:pt>
                <c:pt idx="51">
                  <c:v>5.6013745704467404</c:v>
                </c:pt>
                <c:pt idx="52">
                  <c:v>5.7044673539518902</c:v>
                </c:pt>
                <c:pt idx="53">
                  <c:v>5.7731958762886597</c:v>
                </c:pt>
                <c:pt idx="54">
                  <c:v>5.8762886597938104</c:v>
                </c:pt>
                <c:pt idx="55">
                  <c:v>5.9450171821305799</c:v>
                </c:pt>
                <c:pt idx="56">
                  <c:v>6.0824742268041199</c:v>
                </c:pt>
                <c:pt idx="57">
                  <c:v>6.1855670103092804</c:v>
                </c:pt>
                <c:pt idx="58">
                  <c:v>6.2886597938144302</c:v>
                </c:pt>
                <c:pt idx="59">
                  <c:v>6.3917525773195898</c:v>
                </c:pt>
                <c:pt idx="60">
                  <c:v>6.4948453608247396</c:v>
                </c:pt>
                <c:pt idx="61">
                  <c:v>6.6323024054982804</c:v>
                </c:pt>
                <c:pt idx="62">
                  <c:v>6.7010309278350499</c:v>
                </c:pt>
                <c:pt idx="63">
                  <c:v>6.9415807560137504</c:v>
                </c:pt>
                <c:pt idx="64">
                  <c:v>7.1134020618556697</c:v>
                </c:pt>
                <c:pt idx="65">
                  <c:v>7.1477663230240598</c:v>
                </c:pt>
                <c:pt idx="66">
                  <c:v>7.31958762886598</c:v>
                </c:pt>
                <c:pt idx="67">
                  <c:v>7.3883161512027504</c:v>
                </c:pt>
                <c:pt idx="68">
                  <c:v>7.4570446735395199</c:v>
                </c:pt>
                <c:pt idx="69">
                  <c:v>7.5945017182130599</c:v>
                </c:pt>
                <c:pt idx="70">
                  <c:v>7.8006872852233702</c:v>
                </c:pt>
                <c:pt idx="71">
                  <c:v>7.90378006872852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8.3161512027491398</c:v>
                </c:pt>
                <c:pt idx="75">
                  <c:v>8.4192439862542994</c:v>
                </c:pt>
                <c:pt idx="76">
                  <c:v>8.5223367697594501</c:v>
                </c:pt>
                <c:pt idx="77">
                  <c:v>8.5910652920962196</c:v>
                </c:pt>
                <c:pt idx="78">
                  <c:v>8.6597938144329891</c:v>
                </c:pt>
                <c:pt idx="79">
                  <c:v>8.7628865979381505</c:v>
                </c:pt>
                <c:pt idx="80">
                  <c:v>8.8659793814432994</c:v>
                </c:pt>
                <c:pt idx="81">
                  <c:v>8.9003436426116807</c:v>
                </c:pt>
                <c:pt idx="82">
                  <c:v>8.9690721649484502</c:v>
                </c:pt>
                <c:pt idx="83">
                  <c:v>9.0721649484536098</c:v>
                </c:pt>
                <c:pt idx="84">
                  <c:v>9.1752577319587605</c:v>
                </c:pt>
                <c:pt idx="85">
                  <c:v>9.2783505154639201</c:v>
                </c:pt>
                <c:pt idx="86">
                  <c:v>9.3814432989690708</c:v>
                </c:pt>
                <c:pt idx="87">
                  <c:v>9.4501718213058403</c:v>
                </c:pt>
                <c:pt idx="88">
                  <c:v>9.6219931271477694</c:v>
                </c:pt>
                <c:pt idx="89">
                  <c:v>9.6563573883161506</c:v>
                </c:pt>
                <c:pt idx="90">
                  <c:v>9.7594501718213102</c:v>
                </c:pt>
                <c:pt idx="91">
                  <c:v>9.8625429553264592</c:v>
                </c:pt>
                <c:pt idx="92">
                  <c:v>9.9312714776632305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7A-41AD-B514-AB4D7F1E5BDC}"/>
            </c:ext>
          </c:extLst>
        </c:ser>
        <c:ser>
          <c:idx val="3"/>
          <c:order val="3"/>
          <c:tx>
            <c:v>Red</c:v>
          </c:tx>
          <c:spPr>
            <a:ln w="38100">
              <a:solidFill>
                <a:srgbClr val="C00000"/>
              </a:solidFill>
              <a:prstDash val="sysDot"/>
            </a:ln>
          </c:spPr>
          <c:marker>
            <c:symbol val="none"/>
          </c:marker>
          <c:xVal>
            <c:numRef>
              <c:f>'Blessington CPT'!$O$322:$O$419</c:f>
              <c:numCache>
                <c:formatCode>0.000</c:formatCode>
                <c:ptCount val="98"/>
                <c:pt idx="0">
                  <c:v>9.8578199052132707</c:v>
                </c:pt>
                <c:pt idx="1">
                  <c:v>10.6161137440758</c:v>
                </c:pt>
                <c:pt idx="2">
                  <c:v>10.9952606635071</c:v>
                </c:pt>
                <c:pt idx="3">
                  <c:v>10.6161137440758</c:v>
                </c:pt>
                <c:pt idx="4">
                  <c:v>10.047393364928899</c:v>
                </c:pt>
                <c:pt idx="5">
                  <c:v>9.2890995260663498</c:v>
                </c:pt>
                <c:pt idx="6">
                  <c:v>10.6161137440758</c:v>
                </c:pt>
                <c:pt idx="7">
                  <c:v>10.4265402843602</c:v>
                </c:pt>
                <c:pt idx="8">
                  <c:v>11.184834123222799</c:v>
                </c:pt>
                <c:pt idx="9">
                  <c:v>11.753554502369701</c:v>
                </c:pt>
                <c:pt idx="10">
                  <c:v>11.563981042654</c:v>
                </c:pt>
                <c:pt idx="11">
                  <c:v>10.9952606635071</c:v>
                </c:pt>
                <c:pt idx="12">
                  <c:v>10.9952606635071</c:v>
                </c:pt>
                <c:pt idx="13">
                  <c:v>11.943127962085301</c:v>
                </c:pt>
                <c:pt idx="14">
                  <c:v>14.5971563981043</c:v>
                </c:pt>
                <c:pt idx="15">
                  <c:v>14.5971563981043</c:v>
                </c:pt>
                <c:pt idx="16">
                  <c:v>15.545023696682501</c:v>
                </c:pt>
                <c:pt idx="17">
                  <c:v>15.545023696682501</c:v>
                </c:pt>
                <c:pt idx="18">
                  <c:v>13.838862559241701</c:v>
                </c:pt>
                <c:pt idx="19">
                  <c:v>14.218009478673</c:v>
                </c:pt>
                <c:pt idx="20">
                  <c:v>13.649289099526101</c:v>
                </c:pt>
                <c:pt idx="21">
                  <c:v>14.9763033175355</c:v>
                </c:pt>
                <c:pt idx="22">
                  <c:v>15.355450236966799</c:v>
                </c:pt>
                <c:pt idx="23">
                  <c:v>14.9763033175355</c:v>
                </c:pt>
                <c:pt idx="24">
                  <c:v>16.303317535544998</c:v>
                </c:pt>
                <c:pt idx="25">
                  <c:v>18.1990521327014</c:v>
                </c:pt>
                <c:pt idx="26">
                  <c:v>20.094786729857798</c:v>
                </c:pt>
                <c:pt idx="27">
                  <c:v>21.2322274881517</c:v>
                </c:pt>
                <c:pt idx="28">
                  <c:v>21.2322274881517</c:v>
                </c:pt>
                <c:pt idx="29">
                  <c:v>20.473933649289101</c:v>
                </c:pt>
                <c:pt idx="30">
                  <c:v>19.715639810426499</c:v>
                </c:pt>
                <c:pt idx="31">
                  <c:v>18.957345971563999</c:v>
                </c:pt>
                <c:pt idx="32">
                  <c:v>17.630331753554501</c:v>
                </c:pt>
                <c:pt idx="33">
                  <c:v>15.924170616113701</c:v>
                </c:pt>
                <c:pt idx="34">
                  <c:v>17.061611374407601</c:v>
                </c:pt>
                <c:pt idx="35">
                  <c:v>18.5781990521327</c:v>
                </c:pt>
                <c:pt idx="36">
                  <c:v>21.042654028436001</c:v>
                </c:pt>
                <c:pt idx="37">
                  <c:v>18.7677725118483</c:v>
                </c:pt>
                <c:pt idx="38">
                  <c:v>17.630331753554501</c:v>
                </c:pt>
                <c:pt idx="39">
                  <c:v>15.924170616113701</c:v>
                </c:pt>
                <c:pt idx="40">
                  <c:v>15.734597156398101</c:v>
                </c:pt>
                <c:pt idx="41">
                  <c:v>18.1990521327014</c:v>
                </c:pt>
                <c:pt idx="42">
                  <c:v>21.2322274881517</c:v>
                </c:pt>
                <c:pt idx="43">
                  <c:v>21.9905213270142</c:v>
                </c:pt>
                <c:pt idx="44">
                  <c:v>21.042654028436001</c:v>
                </c:pt>
                <c:pt idx="45">
                  <c:v>19.526066350710899</c:v>
                </c:pt>
                <c:pt idx="46">
                  <c:v>19.526066350710899</c:v>
                </c:pt>
                <c:pt idx="47">
                  <c:v>21.042654028436001</c:v>
                </c:pt>
                <c:pt idx="48">
                  <c:v>20.284360189573501</c:v>
                </c:pt>
                <c:pt idx="49">
                  <c:v>19.336492890995299</c:v>
                </c:pt>
                <c:pt idx="50">
                  <c:v>19.715639810426499</c:v>
                </c:pt>
                <c:pt idx="51">
                  <c:v>20.473933649289101</c:v>
                </c:pt>
                <c:pt idx="52">
                  <c:v>22.180094786729899</c:v>
                </c:pt>
                <c:pt idx="53">
                  <c:v>23.317535545023699</c:v>
                </c:pt>
                <c:pt idx="54">
                  <c:v>22.938388625592399</c:v>
                </c:pt>
                <c:pt idx="55">
                  <c:v>22.369668246445499</c:v>
                </c:pt>
                <c:pt idx="56">
                  <c:v>21.6113744075829</c:v>
                </c:pt>
                <c:pt idx="57">
                  <c:v>21.9905213270142</c:v>
                </c:pt>
                <c:pt idx="58">
                  <c:v>24.075829383886301</c:v>
                </c:pt>
                <c:pt idx="59">
                  <c:v>25.0236966824645</c:v>
                </c:pt>
                <c:pt idx="60">
                  <c:v>25.971563981042699</c:v>
                </c:pt>
                <c:pt idx="61">
                  <c:v>25.2132701421801</c:v>
                </c:pt>
                <c:pt idx="62">
                  <c:v>23.507109004739299</c:v>
                </c:pt>
                <c:pt idx="63">
                  <c:v>21.4218009478673</c:v>
                </c:pt>
                <c:pt idx="64">
                  <c:v>20.663507109004701</c:v>
                </c:pt>
                <c:pt idx="65">
                  <c:v>20.094786729857798</c:v>
                </c:pt>
                <c:pt idx="66">
                  <c:v>20.094786729857798</c:v>
                </c:pt>
                <c:pt idx="67">
                  <c:v>23.317535545023699</c:v>
                </c:pt>
                <c:pt idx="68">
                  <c:v>28.056872037914701</c:v>
                </c:pt>
                <c:pt idx="69">
                  <c:v>27.488151658767801</c:v>
                </c:pt>
                <c:pt idx="70">
                  <c:v>28.8151658767773</c:v>
                </c:pt>
                <c:pt idx="71">
                  <c:v>27.298578199052098</c:v>
                </c:pt>
                <c:pt idx="72">
                  <c:v>24.644549763033201</c:v>
                </c:pt>
                <c:pt idx="73">
                  <c:v>25.2132701421801</c:v>
                </c:pt>
                <c:pt idx="74">
                  <c:v>24.644549763033201</c:v>
                </c:pt>
                <c:pt idx="75">
                  <c:v>24.265402843601901</c:v>
                </c:pt>
                <c:pt idx="76">
                  <c:v>22.748815165876799</c:v>
                </c:pt>
                <c:pt idx="77">
                  <c:v>21.9905213270142</c:v>
                </c:pt>
                <c:pt idx="78">
                  <c:v>22.180094786729899</c:v>
                </c:pt>
                <c:pt idx="79">
                  <c:v>22.748815165876799</c:v>
                </c:pt>
                <c:pt idx="80">
                  <c:v>23.507109004739299</c:v>
                </c:pt>
                <c:pt idx="81">
                  <c:v>22.180094786729899</c:v>
                </c:pt>
                <c:pt idx="82">
                  <c:v>22.180094786729899</c:v>
                </c:pt>
                <c:pt idx="83">
                  <c:v>22.559241706161099</c:v>
                </c:pt>
                <c:pt idx="84">
                  <c:v>21.4218009478673</c:v>
                </c:pt>
                <c:pt idx="85">
                  <c:v>20.473933649289101</c:v>
                </c:pt>
                <c:pt idx="86">
                  <c:v>19.715639810426499</c:v>
                </c:pt>
                <c:pt idx="87">
                  <c:v>20.473933649289101</c:v>
                </c:pt>
                <c:pt idx="88">
                  <c:v>21.2322274881517</c:v>
                </c:pt>
                <c:pt idx="89">
                  <c:v>21.042654028436001</c:v>
                </c:pt>
                <c:pt idx="90">
                  <c:v>20.853080568720401</c:v>
                </c:pt>
                <c:pt idx="91">
                  <c:v>24.265402843601901</c:v>
                </c:pt>
                <c:pt idx="92">
                  <c:v>29.3838862559242</c:v>
                </c:pt>
                <c:pt idx="93">
                  <c:v>32.606635071089997</c:v>
                </c:pt>
                <c:pt idx="94">
                  <c:v>33.744075829383902</c:v>
                </c:pt>
                <c:pt idx="95">
                  <c:v>31.469194312796201</c:v>
                </c:pt>
                <c:pt idx="96">
                  <c:v>29.3838862559242</c:v>
                </c:pt>
                <c:pt idx="97">
                  <c:v>28.436018957346</c:v>
                </c:pt>
              </c:numCache>
            </c:numRef>
          </c:xVal>
          <c:yVal>
            <c:numRef>
              <c:f>'Blessington CPT'!$P$322:$P$419</c:f>
              <c:numCache>
                <c:formatCode>0.000</c:formatCode>
                <c:ptCount val="98"/>
                <c:pt idx="0">
                  <c:v>0.137457044673539</c:v>
                </c:pt>
                <c:pt idx="1">
                  <c:v>0.17182130584192601</c:v>
                </c:pt>
                <c:pt idx="2">
                  <c:v>0.378006872852234</c:v>
                </c:pt>
                <c:pt idx="3">
                  <c:v>0.54982817869415801</c:v>
                </c:pt>
                <c:pt idx="4">
                  <c:v>0.65292096219931195</c:v>
                </c:pt>
                <c:pt idx="5">
                  <c:v>0.79037800687285298</c:v>
                </c:pt>
                <c:pt idx="6">
                  <c:v>0.92783505154639201</c:v>
                </c:pt>
                <c:pt idx="7">
                  <c:v>1.09965635738832</c:v>
                </c:pt>
                <c:pt idx="8">
                  <c:v>1.2027491408934701</c:v>
                </c:pt>
                <c:pt idx="9">
                  <c:v>1.27147766323024</c:v>
                </c:pt>
                <c:pt idx="10">
                  <c:v>1.4089347079037799</c:v>
                </c:pt>
                <c:pt idx="11">
                  <c:v>1.44329896907217</c:v>
                </c:pt>
                <c:pt idx="12">
                  <c:v>1.5807560137457</c:v>
                </c:pt>
                <c:pt idx="13">
                  <c:v>1.61512027491409</c:v>
                </c:pt>
                <c:pt idx="14">
                  <c:v>1.7182130584192401</c:v>
                </c:pt>
                <c:pt idx="15">
                  <c:v>1.85567010309278</c:v>
                </c:pt>
                <c:pt idx="16">
                  <c:v>1.92439862542955</c:v>
                </c:pt>
                <c:pt idx="17">
                  <c:v>1.9931271477663199</c:v>
                </c:pt>
                <c:pt idx="18">
                  <c:v>2.09621993127148</c:v>
                </c:pt>
                <c:pt idx="19">
                  <c:v>2.2336769759450199</c:v>
                </c:pt>
                <c:pt idx="20">
                  <c:v>2.3367697594501702</c:v>
                </c:pt>
                <c:pt idx="21">
                  <c:v>2.5429553264604801</c:v>
                </c:pt>
                <c:pt idx="22">
                  <c:v>2.6460481099656401</c:v>
                </c:pt>
                <c:pt idx="23">
                  <c:v>2.8178694158075599</c:v>
                </c:pt>
                <c:pt idx="24">
                  <c:v>3.2989690721649501</c:v>
                </c:pt>
                <c:pt idx="25">
                  <c:v>3.36769759450172</c:v>
                </c:pt>
                <c:pt idx="26">
                  <c:v>3.43642611683849</c:v>
                </c:pt>
                <c:pt idx="27">
                  <c:v>3.5051546391752599</c:v>
                </c:pt>
                <c:pt idx="28">
                  <c:v>3.5738831615120299</c:v>
                </c:pt>
                <c:pt idx="29">
                  <c:v>3.6426116838487999</c:v>
                </c:pt>
                <c:pt idx="30">
                  <c:v>3.7113402061855698</c:v>
                </c:pt>
                <c:pt idx="31">
                  <c:v>3.7800687285223402</c:v>
                </c:pt>
                <c:pt idx="32">
                  <c:v>3.8487972508591102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4.1237113402061896</c:v>
                </c:pt>
                <c:pt idx="36">
                  <c:v>4.1924398625429502</c:v>
                </c:pt>
                <c:pt idx="37">
                  <c:v>4.2955326460481098</c:v>
                </c:pt>
                <c:pt idx="38">
                  <c:v>4.3298969072164999</c:v>
                </c:pt>
                <c:pt idx="39">
                  <c:v>4.46735395189003</c:v>
                </c:pt>
                <c:pt idx="40">
                  <c:v>4.5360824742268004</c:v>
                </c:pt>
                <c:pt idx="41">
                  <c:v>4.7079037800687296</c:v>
                </c:pt>
                <c:pt idx="42">
                  <c:v>4.8109965635738803</c:v>
                </c:pt>
                <c:pt idx="43">
                  <c:v>4.8797250859106498</c:v>
                </c:pt>
                <c:pt idx="44">
                  <c:v>4.9484536082474202</c:v>
                </c:pt>
                <c:pt idx="45">
                  <c:v>5.0171821305841897</c:v>
                </c:pt>
                <c:pt idx="46">
                  <c:v>5.1546391752577296</c:v>
                </c:pt>
                <c:pt idx="47">
                  <c:v>5.1890034364261197</c:v>
                </c:pt>
                <c:pt idx="48">
                  <c:v>5.36082474226804</c:v>
                </c:pt>
                <c:pt idx="49">
                  <c:v>5.39518900343643</c:v>
                </c:pt>
                <c:pt idx="50">
                  <c:v>5.4982817869415799</c:v>
                </c:pt>
                <c:pt idx="51">
                  <c:v>5.7044673539518902</c:v>
                </c:pt>
                <c:pt idx="52">
                  <c:v>5.7731958762886597</c:v>
                </c:pt>
                <c:pt idx="53">
                  <c:v>5.8419243986254301</c:v>
                </c:pt>
                <c:pt idx="54">
                  <c:v>5.97938144329897</c:v>
                </c:pt>
                <c:pt idx="55">
                  <c:v>5.97938144329897</c:v>
                </c:pt>
                <c:pt idx="56">
                  <c:v>6.0481099656357404</c:v>
                </c:pt>
                <c:pt idx="57">
                  <c:v>6.1855670103092804</c:v>
                </c:pt>
                <c:pt idx="58">
                  <c:v>6.2542955326460499</c:v>
                </c:pt>
                <c:pt idx="59">
                  <c:v>6.2886597938144302</c:v>
                </c:pt>
                <c:pt idx="60">
                  <c:v>6.3917525773195898</c:v>
                </c:pt>
                <c:pt idx="61">
                  <c:v>6.4604810996563602</c:v>
                </c:pt>
                <c:pt idx="62">
                  <c:v>6.4948453608247396</c:v>
                </c:pt>
                <c:pt idx="63">
                  <c:v>6.5979381443299001</c:v>
                </c:pt>
                <c:pt idx="64">
                  <c:v>6.7010309278350499</c:v>
                </c:pt>
                <c:pt idx="65">
                  <c:v>6.8384879725085899</c:v>
                </c:pt>
                <c:pt idx="66">
                  <c:v>6.9415807560137504</c:v>
                </c:pt>
                <c:pt idx="67">
                  <c:v>7.0446735395189002</c:v>
                </c:pt>
                <c:pt idx="68">
                  <c:v>7.0790378006872796</c:v>
                </c:pt>
                <c:pt idx="69">
                  <c:v>7.1821305841924401</c:v>
                </c:pt>
                <c:pt idx="70">
                  <c:v>7.3539518900343603</c:v>
                </c:pt>
                <c:pt idx="71">
                  <c:v>7.4226804123711299</c:v>
                </c:pt>
                <c:pt idx="72">
                  <c:v>7.4914089347079003</c:v>
                </c:pt>
                <c:pt idx="73">
                  <c:v>7.5945017182130599</c:v>
                </c:pt>
                <c:pt idx="74">
                  <c:v>7.6975945017182097</c:v>
                </c:pt>
                <c:pt idx="75">
                  <c:v>7.8006872852233702</c:v>
                </c:pt>
                <c:pt idx="76">
                  <c:v>7.8694158075601397</c:v>
                </c:pt>
                <c:pt idx="77">
                  <c:v>7.9725085910652904</c:v>
                </c:pt>
                <c:pt idx="78">
                  <c:v>8.1443298969072195</c:v>
                </c:pt>
                <c:pt idx="79">
                  <c:v>8.2817869415807603</c:v>
                </c:pt>
                <c:pt idx="80">
                  <c:v>8.3505154639175299</c:v>
                </c:pt>
                <c:pt idx="81">
                  <c:v>8.4536082474226806</c:v>
                </c:pt>
                <c:pt idx="82">
                  <c:v>8.6254295532646008</c:v>
                </c:pt>
                <c:pt idx="83">
                  <c:v>8.7285223367697604</c:v>
                </c:pt>
                <c:pt idx="84">
                  <c:v>8.8316151202749094</c:v>
                </c:pt>
                <c:pt idx="85">
                  <c:v>8.9003436426116807</c:v>
                </c:pt>
                <c:pt idx="86">
                  <c:v>8.9690721649484502</c:v>
                </c:pt>
                <c:pt idx="87">
                  <c:v>9.1752577319587605</c:v>
                </c:pt>
                <c:pt idx="88">
                  <c:v>9.2783505154639201</c:v>
                </c:pt>
                <c:pt idx="89">
                  <c:v>9.3814432989690708</c:v>
                </c:pt>
                <c:pt idx="90">
                  <c:v>9.4845360824742304</c:v>
                </c:pt>
                <c:pt idx="91">
                  <c:v>9.5532646048109999</c:v>
                </c:pt>
                <c:pt idx="92">
                  <c:v>9.6563573883161506</c:v>
                </c:pt>
                <c:pt idx="93">
                  <c:v>9.6907216494845407</c:v>
                </c:pt>
                <c:pt idx="94">
                  <c:v>9.7938144329896897</c:v>
                </c:pt>
                <c:pt idx="95">
                  <c:v>9.8625429553264592</c:v>
                </c:pt>
                <c:pt idx="96">
                  <c:v>9.9312714776632305</c:v>
                </c:pt>
                <c:pt idx="97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37A-41AD-B514-AB4D7F1E5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30048"/>
        <c:axId val="111331968"/>
      </c:scatterChart>
      <c:valAx>
        <c:axId val="111330048"/>
        <c:scaling>
          <c:orientation val="minMax"/>
          <c:max val="4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/>
                  <a:t>Cone</a:t>
                </a:r>
                <a:r>
                  <a:rPr lang="en-US" sz="1800" b="0" baseline="0"/>
                  <a:t> Resistance, </a:t>
                </a:r>
                <a:r>
                  <a:rPr lang="en-US" sz="1800" b="0"/>
                  <a:t>q</a:t>
                </a:r>
                <a:r>
                  <a:rPr lang="en-US" sz="1800" b="0" baseline="-25000"/>
                  <a:t>t</a:t>
                </a:r>
                <a:r>
                  <a:rPr lang="en-US" sz="1800" b="0"/>
                  <a:t> (MPa)</a:t>
                </a:r>
              </a:p>
            </c:rich>
          </c:tx>
          <c:layout>
            <c:manualLayout>
              <c:xMode val="edge"/>
              <c:yMode val="edge"/>
              <c:x val="0.25285949256342954"/>
              <c:y val="2.6402072512410828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331968"/>
        <c:crosses val="autoZero"/>
        <c:crossBetween val="midCat"/>
        <c:majorUnit val="10"/>
        <c:minorUnit val="2"/>
      </c:valAx>
      <c:valAx>
        <c:axId val="111331968"/>
        <c:scaling>
          <c:orientation val="maxMin"/>
          <c:max val="1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/>
                  <a:t>Depth, z (m)</a:t>
                </a:r>
              </a:p>
              <a:p>
                <a:pPr>
                  <a:defRPr sz="1800" b="0"/>
                </a:pPr>
                <a:endParaRPr lang="en-US" sz="1800" b="0"/>
              </a:p>
            </c:rich>
          </c:tx>
          <c:layout>
            <c:manualLayout>
              <c:xMode val="edge"/>
              <c:yMode val="edge"/>
              <c:x val="0.10382628139591889"/>
              <c:y val="0.40592450614725789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330048"/>
        <c:crosses val="autoZero"/>
        <c:crossBetween val="midCat"/>
        <c:majorUnit val="1"/>
        <c:minorUnit val="0.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aseline="0">
          <a:latin typeface="Arial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01637330991754E-2"/>
          <c:y val="0.15834356558561929"/>
          <c:w val="0.89833680622503254"/>
          <c:h val="0.79812793648727798"/>
        </c:manualLayout>
      </c:layout>
      <c:scatterChart>
        <c:scatterStyle val="lineMarker"/>
        <c:varyColors val="0"/>
        <c:ser>
          <c:idx val="0"/>
          <c:order val="0"/>
          <c:tx>
            <c:v>CPT (Black)</c:v>
          </c:tx>
          <c:spPr>
            <a:ln w="1905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'Blessington CPT'!$V$43:$V$139</c:f>
              <c:numCache>
                <c:formatCode>General</c:formatCode>
                <c:ptCount val="97"/>
                <c:pt idx="0">
                  <c:v>130.72641943899052</c:v>
                </c:pt>
                <c:pt idx="1">
                  <c:v>84.521279153118044</c:v>
                </c:pt>
                <c:pt idx="2">
                  <c:v>52.817415565444705</c:v>
                </c:pt>
                <c:pt idx="3">
                  <c:v>32.148172969274981</c:v>
                </c:pt>
                <c:pt idx="4">
                  <c:v>27.107277772329013</c:v>
                </c:pt>
                <c:pt idx="5">
                  <c:v>23.126828989592344</c:v>
                </c:pt>
                <c:pt idx="6">
                  <c:v>21.801841041689041</c:v>
                </c:pt>
                <c:pt idx="7">
                  <c:v>21.904163325882749</c:v>
                </c:pt>
                <c:pt idx="8">
                  <c:v>20.451663646189733</c:v>
                </c:pt>
                <c:pt idx="9">
                  <c:v>18.98935744303559</c:v>
                </c:pt>
                <c:pt idx="10">
                  <c:v>15.737705728676403</c:v>
                </c:pt>
                <c:pt idx="11">
                  <c:v>16.444213077620542</c:v>
                </c:pt>
                <c:pt idx="12">
                  <c:v>16.745682801576841</c:v>
                </c:pt>
                <c:pt idx="13">
                  <c:v>17.125956156745499</c:v>
                </c:pt>
                <c:pt idx="14">
                  <c:v>14.51567905966694</c:v>
                </c:pt>
                <c:pt idx="15">
                  <c:v>12.916065113070601</c:v>
                </c:pt>
                <c:pt idx="16">
                  <c:v>11.671125865907708</c:v>
                </c:pt>
                <c:pt idx="17">
                  <c:v>11.29214639718507</c:v>
                </c:pt>
                <c:pt idx="18">
                  <c:v>10.307172236151869</c:v>
                </c:pt>
                <c:pt idx="19">
                  <c:v>9.3867056241476767</c:v>
                </c:pt>
                <c:pt idx="20">
                  <c:v>8.8259819508948993</c:v>
                </c:pt>
                <c:pt idx="21">
                  <c:v>9.5367608942107189</c:v>
                </c:pt>
                <c:pt idx="22">
                  <c:v>10.29145442922291</c:v>
                </c:pt>
                <c:pt idx="23">
                  <c:v>9.5646116384899127</c:v>
                </c:pt>
                <c:pt idx="24">
                  <c:v>9.671365631685175</c:v>
                </c:pt>
                <c:pt idx="25">
                  <c:v>8.9465383804312832</c:v>
                </c:pt>
                <c:pt idx="26">
                  <c:v>8.2785843336627654</c:v>
                </c:pt>
                <c:pt idx="27">
                  <c:v>8.1589230424081212</c:v>
                </c:pt>
                <c:pt idx="28">
                  <c:v>7.7765337937923249</c:v>
                </c:pt>
                <c:pt idx="29">
                  <c:v>7.487784727447127</c:v>
                </c:pt>
                <c:pt idx="30">
                  <c:v>6.6436772383659344</c:v>
                </c:pt>
                <c:pt idx="31">
                  <c:v>7.1128288921662781</c:v>
                </c:pt>
                <c:pt idx="32">
                  <c:v>6.8544459859102576</c:v>
                </c:pt>
                <c:pt idx="33">
                  <c:v>6.2494378640407504</c:v>
                </c:pt>
                <c:pt idx="34">
                  <c:v>6.5982323987002314</c:v>
                </c:pt>
                <c:pt idx="35">
                  <c:v>6.884583111218026</c:v>
                </c:pt>
                <c:pt idx="36">
                  <c:v>6.7038113159375108</c:v>
                </c:pt>
                <c:pt idx="37">
                  <c:v>6.6268003177368815</c:v>
                </c:pt>
                <c:pt idx="38">
                  <c:v>6.3298598296673596</c:v>
                </c:pt>
                <c:pt idx="39">
                  <c:v>6.0415809197947858</c:v>
                </c:pt>
                <c:pt idx="40">
                  <c:v>5.8361432136140676</c:v>
                </c:pt>
                <c:pt idx="41">
                  <c:v>5.8990659875481581</c:v>
                </c:pt>
                <c:pt idx="42">
                  <c:v>5.593655941840721</c:v>
                </c:pt>
                <c:pt idx="43">
                  <c:v>5.6144941849349097</c:v>
                </c:pt>
                <c:pt idx="44">
                  <c:v>5.2551150446387087</c:v>
                </c:pt>
                <c:pt idx="45">
                  <c:v>4.9453375612616668</c:v>
                </c:pt>
                <c:pt idx="46">
                  <c:v>4.7249926585745596</c:v>
                </c:pt>
                <c:pt idx="47">
                  <c:v>4.9150656029494986</c:v>
                </c:pt>
                <c:pt idx="48">
                  <c:v>4.7749912679651247</c:v>
                </c:pt>
                <c:pt idx="49">
                  <c:v>4.6406182464548484</c:v>
                </c:pt>
                <c:pt idx="50">
                  <c:v>4.8532715228077619</c:v>
                </c:pt>
                <c:pt idx="51">
                  <c:v>5.0202069380688403</c:v>
                </c:pt>
                <c:pt idx="52">
                  <c:v>4.9206193370479774</c:v>
                </c:pt>
                <c:pt idx="53">
                  <c:v>5.1652512572237734</c:v>
                </c:pt>
                <c:pt idx="54">
                  <c:v>4.9177512183729739</c:v>
                </c:pt>
                <c:pt idx="55">
                  <c:v>4.6176210933442903</c:v>
                </c:pt>
                <c:pt idx="56">
                  <c:v>4.2296574118431227</c:v>
                </c:pt>
                <c:pt idx="57">
                  <c:v>4.1100522256446235</c:v>
                </c:pt>
                <c:pt idx="58">
                  <c:v>4.3245485509390482</c:v>
                </c:pt>
                <c:pt idx="59">
                  <c:v>4.1673900944664757</c:v>
                </c:pt>
                <c:pt idx="60">
                  <c:v>4.3183474294666651</c:v>
                </c:pt>
                <c:pt idx="61">
                  <c:v>4.507078003106411</c:v>
                </c:pt>
                <c:pt idx="62">
                  <c:v>4.432424643822622</c:v>
                </c:pt>
                <c:pt idx="63">
                  <c:v>4.3885771913634573</c:v>
                </c:pt>
                <c:pt idx="64">
                  <c:v>4.0988549781872292</c:v>
                </c:pt>
                <c:pt idx="65">
                  <c:v>3.8871118159462874</c:v>
                </c:pt>
                <c:pt idx="66">
                  <c:v>3.7234443098349068</c:v>
                </c:pt>
                <c:pt idx="67">
                  <c:v>3.6675960905966458</c:v>
                </c:pt>
                <c:pt idx="68">
                  <c:v>3.7339632874476041</c:v>
                </c:pt>
                <c:pt idx="69">
                  <c:v>3.7605716584843418</c:v>
                </c:pt>
                <c:pt idx="70">
                  <c:v>3.5229154794636721</c:v>
                </c:pt>
                <c:pt idx="71">
                  <c:v>3.3118055326753142</c:v>
                </c:pt>
                <c:pt idx="72">
                  <c:v>3.1649754171379203</c:v>
                </c:pt>
                <c:pt idx="73">
                  <c:v>3.1215596159849843</c:v>
                </c:pt>
                <c:pt idx="74">
                  <c:v>3.2293272030348912</c:v>
                </c:pt>
                <c:pt idx="75">
                  <c:v>3.3989506908406977</c:v>
                </c:pt>
                <c:pt idx="76">
                  <c:v>3.3537903793137187</c:v>
                </c:pt>
                <c:pt idx="77">
                  <c:v>3.1300465553023091</c:v>
                </c:pt>
                <c:pt idx="78">
                  <c:v>3.0290206316297792</c:v>
                </c:pt>
                <c:pt idx="79">
                  <c:v>3.011413478359831</c:v>
                </c:pt>
                <c:pt idx="80">
                  <c:v>2.8627043747622447</c:v>
                </c:pt>
                <c:pt idx="81">
                  <c:v>3.0146408532516036</c:v>
                </c:pt>
                <c:pt idx="82">
                  <c:v>3.2517778238263224</c:v>
                </c:pt>
                <c:pt idx="83">
                  <c:v>3.0682605126952276</c:v>
                </c:pt>
                <c:pt idx="84">
                  <c:v>3.3807872101432297</c:v>
                </c:pt>
                <c:pt idx="85">
                  <c:v>3.5555878090933102</c:v>
                </c:pt>
                <c:pt idx="86">
                  <c:v>3.7914736195230394</c:v>
                </c:pt>
                <c:pt idx="87">
                  <c:v>4.0577683608435215</c:v>
                </c:pt>
                <c:pt idx="88">
                  <c:v>3.8938020563637048</c:v>
                </c:pt>
                <c:pt idx="89">
                  <c:v>3.5454082028452176</c:v>
                </c:pt>
                <c:pt idx="90">
                  <c:v>3.4545378431150082</c:v>
                </c:pt>
                <c:pt idx="91">
                  <c:v>3.36541448660522</c:v>
                </c:pt>
                <c:pt idx="92">
                  <c:v>3.4323798273583606</c:v>
                </c:pt>
                <c:pt idx="93">
                  <c:v>3.4995416992660306</c:v>
                </c:pt>
                <c:pt idx="94">
                  <c:v>3.5253479685068809</c:v>
                </c:pt>
                <c:pt idx="95">
                  <c:v>3.4414178424346353</c:v>
                </c:pt>
                <c:pt idx="96">
                  <c:v>3.3863113958553428</c:v>
                </c:pt>
              </c:numCache>
            </c:numRef>
          </c:xVal>
          <c:yVal>
            <c:numRef>
              <c:f>'Blessington CPT'!$P$43:$P$139</c:f>
              <c:numCache>
                <c:formatCode>0.000</c:formatCode>
                <c:ptCount val="97"/>
                <c:pt idx="0">
                  <c:v>0.103092783505154</c:v>
                </c:pt>
                <c:pt idx="1">
                  <c:v>0.17182130584192601</c:v>
                </c:pt>
                <c:pt idx="2">
                  <c:v>0.27491408934708</c:v>
                </c:pt>
                <c:pt idx="3">
                  <c:v>0.41237113402061898</c:v>
                </c:pt>
                <c:pt idx="4">
                  <c:v>0.48109965635738799</c:v>
                </c:pt>
                <c:pt idx="5">
                  <c:v>0.61855670103092697</c:v>
                </c:pt>
                <c:pt idx="6">
                  <c:v>0.72164948453608202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0.96219931271477699</c:v>
                </c:pt>
                <c:pt idx="10">
                  <c:v>1.09965635738832</c:v>
                </c:pt>
                <c:pt idx="11">
                  <c:v>1.1340206185567001</c:v>
                </c:pt>
                <c:pt idx="12">
                  <c:v>1.2027491408934701</c:v>
                </c:pt>
                <c:pt idx="13">
                  <c:v>1.27147766323024</c:v>
                </c:pt>
                <c:pt idx="14">
                  <c:v>1.3745704467353901</c:v>
                </c:pt>
                <c:pt idx="15">
                  <c:v>1.44329896907217</c:v>
                </c:pt>
                <c:pt idx="16">
                  <c:v>1.5807560137457</c:v>
                </c:pt>
                <c:pt idx="17">
                  <c:v>1.68384879725086</c:v>
                </c:pt>
                <c:pt idx="18">
                  <c:v>1.75257731958763</c:v>
                </c:pt>
                <c:pt idx="19">
                  <c:v>1.8213058419243999</c:v>
                </c:pt>
                <c:pt idx="20">
                  <c:v>1.9587628865979401</c:v>
                </c:pt>
                <c:pt idx="21">
                  <c:v>1.9931271477663199</c:v>
                </c:pt>
                <c:pt idx="22">
                  <c:v>2.0618556701030899</c:v>
                </c:pt>
                <c:pt idx="23">
                  <c:v>2.1993127147766298</c:v>
                </c:pt>
                <c:pt idx="24">
                  <c:v>2.2680412371134002</c:v>
                </c:pt>
                <c:pt idx="25">
                  <c:v>2.3711340206185598</c:v>
                </c:pt>
                <c:pt idx="26">
                  <c:v>2.4742268041237101</c:v>
                </c:pt>
                <c:pt idx="27">
                  <c:v>2.5773195876288701</c:v>
                </c:pt>
                <c:pt idx="28">
                  <c:v>2.68041237113402</c:v>
                </c:pt>
                <c:pt idx="29">
                  <c:v>2.78350515463918</c:v>
                </c:pt>
                <c:pt idx="30">
                  <c:v>2.8865979381443299</c:v>
                </c:pt>
                <c:pt idx="31">
                  <c:v>2.9553264604810998</c:v>
                </c:pt>
                <c:pt idx="32">
                  <c:v>3.0927835051546402</c:v>
                </c:pt>
                <c:pt idx="33">
                  <c:v>3.3333333333333299</c:v>
                </c:pt>
                <c:pt idx="34">
                  <c:v>3.4020618556700999</c:v>
                </c:pt>
                <c:pt idx="35">
                  <c:v>3.5395189003436398</c:v>
                </c:pt>
                <c:pt idx="36">
                  <c:v>3.7113402061855698</c:v>
                </c:pt>
                <c:pt idx="37">
                  <c:v>3.7800687285223402</c:v>
                </c:pt>
                <c:pt idx="38">
                  <c:v>3.8487972508591102</c:v>
                </c:pt>
                <c:pt idx="39">
                  <c:v>3.9175257731958801</c:v>
                </c:pt>
                <c:pt idx="40">
                  <c:v>4.0549828178694201</c:v>
                </c:pt>
                <c:pt idx="41">
                  <c:v>4.1580756013745699</c:v>
                </c:pt>
                <c:pt idx="42">
                  <c:v>4.2611683848797304</c:v>
                </c:pt>
                <c:pt idx="43">
                  <c:v>4.3986254295532703</c:v>
                </c:pt>
                <c:pt idx="44">
                  <c:v>4.5017182130584201</c:v>
                </c:pt>
                <c:pt idx="45">
                  <c:v>4.5704467353951896</c:v>
                </c:pt>
                <c:pt idx="46">
                  <c:v>4.7079037800687296</c:v>
                </c:pt>
                <c:pt idx="47">
                  <c:v>4.7766323024055</c:v>
                </c:pt>
                <c:pt idx="48">
                  <c:v>4.8797250859106498</c:v>
                </c:pt>
                <c:pt idx="49">
                  <c:v>4.9828178694158103</c:v>
                </c:pt>
                <c:pt idx="50">
                  <c:v>5.0859106529209601</c:v>
                </c:pt>
                <c:pt idx="51">
                  <c:v>5.1202749140893502</c:v>
                </c:pt>
                <c:pt idx="52">
                  <c:v>5.2577319587628901</c:v>
                </c:pt>
                <c:pt idx="53">
                  <c:v>5.39518900343643</c:v>
                </c:pt>
                <c:pt idx="54">
                  <c:v>5.4982817869415799</c:v>
                </c:pt>
                <c:pt idx="55">
                  <c:v>5.6013745704467404</c:v>
                </c:pt>
                <c:pt idx="56">
                  <c:v>5.6701030927835001</c:v>
                </c:pt>
                <c:pt idx="57">
                  <c:v>5.8762886597938104</c:v>
                </c:pt>
                <c:pt idx="58">
                  <c:v>5.97938144329897</c:v>
                </c:pt>
                <c:pt idx="59">
                  <c:v>6.0824742268041199</c:v>
                </c:pt>
                <c:pt idx="60">
                  <c:v>6.2199312714776598</c:v>
                </c:pt>
                <c:pt idx="61">
                  <c:v>6.2886597938144302</c:v>
                </c:pt>
                <c:pt idx="62">
                  <c:v>6.3573883161511997</c:v>
                </c:pt>
                <c:pt idx="63">
                  <c:v>6.4948453608247396</c:v>
                </c:pt>
                <c:pt idx="64">
                  <c:v>6.6323024054982804</c:v>
                </c:pt>
                <c:pt idx="65">
                  <c:v>6.73539518900344</c:v>
                </c:pt>
                <c:pt idx="66">
                  <c:v>6.8041237113402104</c:v>
                </c:pt>
                <c:pt idx="67">
                  <c:v>6.9072164948453603</c:v>
                </c:pt>
                <c:pt idx="68">
                  <c:v>7.0103092783505199</c:v>
                </c:pt>
                <c:pt idx="69">
                  <c:v>7.1821305841924401</c:v>
                </c:pt>
                <c:pt idx="70">
                  <c:v>7.2852233676975997</c:v>
                </c:pt>
                <c:pt idx="71">
                  <c:v>7.3883161512027504</c:v>
                </c:pt>
                <c:pt idx="72">
                  <c:v>7.4570446735395199</c:v>
                </c:pt>
                <c:pt idx="73">
                  <c:v>7.5601374570446698</c:v>
                </c:pt>
                <c:pt idx="74">
                  <c:v>7.6288659793814402</c:v>
                </c:pt>
                <c:pt idx="75">
                  <c:v>7.6975945017182097</c:v>
                </c:pt>
                <c:pt idx="76">
                  <c:v>7.8006872852233702</c:v>
                </c:pt>
                <c:pt idx="77">
                  <c:v>7.8694158075601397</c:v>
                </c:pt>
                <c:pt idx="78">
                  <c:v>7.90378006872852</c:v>
                </c:pt>
                <c:pt idx="79">
                  <c:v>8.0068728522336805</c:v>
                </c:pt>
                <c:pt idx="80">
                  <c:v>8.1786941580756007</c:v>
                </c:pt>
                <c:pt idx="81">
                  <c:v>8.2817869415807603</c:v>
                </c:pt>
                <c:pt idx="82">
                  <c:v>8.3505154639175299</c:v>
                </c:pt>
                <c:pt idx="83">
                  <c:v>8.5223367697594501</c:v>
                </c:pt>
                <c:pt idx="84">
                  <c:v>8.6597938144329891</c:v>
                </c:pt>
                <c:pt idx="85">
                  <c:v>8.7285223367697604</c:v>
                </c:pt>
                <c:pt idx="86">
                  <c:v>8.7628865979381505</c:v>
                </c:pt>
                <c:pt idx="87">
                  <c:v>8.9003436426116807</c:v>
                </c:pt>
                <c:pt idx="88">
                  <c:v>9.0034364261168403</c:v>
                </c:pt>
                <c:pt idx="89">
                  <c:v>9.1065292096219892</c:v>
                </c:pt>
                <c:pt idx="90">
                  <c:v>9.2096219931271506</c:v>
                </c:pt>
                <c:pt idx="91">
                  <c:v>9.3127147766322995</c:v>
                </c:pt>
                <c:pt idx="92">
                  <c:v>9.4501718213058403</c:v>
                </c:pt>
                <c:pt idx="93">
                  <c:v>9.6219931271477694</c:v>
                </c:pt>
                <c:pt idx="94">
                  <c:v>9.7250859106529202</c:v>
                </c:pt>
                <c:pt idx="95">
                  <c:v>9.8281786941580798</c:v>
                </c:pt>
                <c:pt idx="96">
                  <c:v>9.8969072164948493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43-469C-963A-4F228A273D85}"/>
            </c:ext>
          </c:extLst>
        </c:ser>
        <c:ser>
          <c:idx val="1"/>
          <c:order val="1"/>
          <c:tx>
            <c:v>CPT (Blue)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'Blessington CPT'!$V$140:$V$228</c:f>
              <c:numCache>
                <c:formatCode>General</c:formatCode>
                <c:ptCount val="89"/>
                <c:pt idx="0">
                  <c:v>154.31302650936962</c:v>
                </c:pt>
                <c:pt idx="1">
                  <c:v>74.689178132259329</c:v>
                </c:pt>
                <c:pt idx="2">
                  <c:v>54.11370721775895</c:v>
                </c:pt>
                <c:pt idx="3">
                  <c:v>45.257414330658648</c:v>
                </c:pt>
                <c:pt idx="4">
                  <c:v>38.769686126768093</c:v>
                </c:pt>
                <c:pt idx="5">
                  <c:v>29.309128828709333</c:v>
                </c:pt>
                <c:pt idx="6">
                  <c:v>25.192940433747811</c:v>
                </c:pt>
                <c:pt idx="7">
                  <c:v>28.014630363754954</c:v>
                </c:pt>
                <c:pt idx="8">
                  <c:v>21.927381295769141</c:v>
                </c:pt>
                <c:pt idx="9">
                  <c:v>19.591454113849206</c:v>
                </c:pt>
                <c:pt idx="10">
                  <c:v>16.581400327112441</c:v>
                </c:pt>
                <c:pt idx="11">
                  <c:v>13.970349179979729</c:v>
                </c:pt>
                <c:pt idx="12">
                  <c:v>12.471413755381347</c:v>
                </c:pt>
                <c:pt idx="13">
                  <c:v>12.652696479679408</c:v>
                </c:pt>
                <c:pt idx="14">
                  <c:v>12.692623385922941</c:v>
                </c:pt>
                <c:pt idx="15">
                  <c:v>12.927095400034332</c:v>
                </c:pt>
                <c:pt idx="16">
                  <c:v>11.978868638184105</c:v>
                </c:pt>
                <c:pt idx="17">
                  <c:v>11.419720760904026</c:v>
                </c:pt>
                <c:pt idx="18">
                  <c:v>10.933788542358206</c:v>
                </c:pt>
                <c:pt idx="19">
                  <c:v>10.90919302234027</c:v>
                </c:pt>
                <c:pt idx="20">
                  <c:v>10.805038521736073</c:v>
                </c:pt>
                <c:pt idx="21">
                  <c:v>10.379611513452359</c:v>
                </c:pt>
                <c:pt idx="22">
                  <c:v>9.0077061919148775</c:v>
                </c:pt>
                <c:pt idx="23">
                  <c:v>8.8450025691672014</c:v>
                </c:pt>
                <c:pt idx="24">
                  <c:v>8.1691153332075359</c:v>
                </c:pt>
                <c:pt idx="25">
                  <c:v>7.8418266088312762</c:v>
                </c:pt>
                <c:pt idx="26">
                  <c:v>7.3398374385226512</c:v>
                </c:pt>
                <c:pt idx="27">
                  <c:v>7.0930989482969222</c:v>
                </c:pt>
                <c:pt idx="28">
                  <c:v>6.1080202429759067</c:v>
                </c:pt>
                <c:pt idx="29">
                  <c:v>6.4411289761507327</c:v>
                </c:pt>
                <c:pt idx="30">
                  <c:v>6.5406493248732138</c:v>
                </c:pt>
                <c:pt idx="31">
                  <c:v>6.2954296040294935</c:v>
                </c:pt>
                <c:pt idx="32">
                  <c:v>5.6013499141549898</c:v>
                </c:pt>
                <c:pt idx="33">
                  <c:v>4.9854387283661454</c:v>
                </c:pt>
                <c:pt idx="34">
                  <c:v>4.7173646566708447</c:v>
                </c:pt>
                <c:pt idx="35">
                  <c:v>4.8296204083774379</c:v>
                </c:pt>
                <c:pt idx="36">
                  <c:v>4.9738340275076975</c:v>
                </c:pt>
                <c:pt idx="37">
                  <c:v>4.7832500350161693</c:v>
                </c:pt>
                <c:pt idx="38">
                  <c:v>4.8676765122860211</c:v>
                </c:pt>
                <c:pt idx="39">
                  <c:v>4.9489743358504841</c:v>
                </c:pt>
                <c:pt idx="40">
                  <c:v>4.5819977990881116</c:v>
                </c:pt>
                <c:pt idx="41">
                  <c:v>4.846569609108764</c:v>
                </c:pt>
                <c:pt idx="42">
                  <c:v>4.5344842857669541</c:v>
                </c:pt>
                <c:pt idx="43">
                  <c:v>4.3373328633759307</c:v>
                </c:pt>
                <c:pt idx="44">
                  <c:v>4.3923713496906354</c:v>
                </c:pt>
                <c:pt idx="45">
                  <c:v>4.3350803161430873</c:v>
                </c:pt>
                <c:pt idx="46">
                  <c:v>4.1471685013829385</c:v>
                </c:pt>
                <c:pt idx="47">
                  <c:v>4.0105851121770408</c:v>
                </c:pt>
                <c:pt idx="48">
                  <c:v>3.9044974886238539</c:v>
                </c:pt>
                <c:pt idx="49">
                  <c:v>3.9825295056165171</c:v>
                </c:pt>
                <c:pt idx="50">
                  <c:v>3.9416956916145609</c:v>
                </c:pt>
                <c:pt idx="51">
                  <c:v>3.9979518567985131</c:v>
                </c:pt>
                <c:pt idx="52">
                  <c:v>3.8778139899700834</c:v>
                </c:pt>
                <c:pt idx="53">
                  <c:v>3.7269628404693691</c:v>
                </c:pt>
                <c:pt idx="54">
                  <c:v>3.9215008208950084</c:v>
                </c:pt>
                <c:pt idx="55">
                  <c:v>3.5859840935025731</c:v>
                </c:pt>
                <c:pt idx="56">
                  <c:v>3.3370930124667773</c:v>
                </c:pt>
                <c:pt idx="57">
                  <c:v>3.1751093743830814</c:v>
                </c:pt>
                <c:pt idx="58">
                  <c:v>3.2872708531757522</c:v>
                </c:pt>
                <c:pt idx="59">
                  <c:v>3.3674974405734015</c:v>
                </c:pt>
                <c:pt idx="60">
                  <c:v>3.198379143008574</c:v>
                </c:pt>
                <c:pt idx="61">
                  <c:v>3.3265723608781692</c:v>
                </c:pt>
                <c:pt idx="62">
                  <c:v>3.5607559979929588</c:v>
                </c:pt>
                <c:pt idx="63">
                  <c:v>3.6909026662615196</c:v>
                </c:pt>
                <c:pt idx="64">
                  <c:v>3.8387871304159873</c:v>
                </c:pt>
                <c:pt idx="65">
                  <c:v>3.7800779791470598</c:v>
                </c:pt>
                <c:pt idx="66">
                  <c:v>3.6100212728296586</c:v>
                </c:pt>
                <c:pt idx="67">
                  <c:v>3.5154145374552708</c:v>
                </c:pt>
                <c:pt idx="68">
                  <c:v>3.4231764036789856</c:v>
                </c:pt>
                <c:pt idx="69">
                  <c:v>3.2303294205774291</c:v>
                </c:pt>
                <c:pt idx="70">
                  <c:v>3.2243341173106312</c:v>
                </c:pt>
                <c:pt idx="71">
                  <c:v>3.1537140899957579</c:v>
                </c:pt>
                <c:pt idx="72">
                  <c:v>3.1972665198934949</c:v>
                </c:pt>
                <c:pt idx="73">
                  <c:v>3.1844863924618481</c:v>
                </c:pt>
                <c:pt idx="74">
                  <c:v>2.9773483690688707</c:v>
                </c:pt>
                <c:pt idx="75">
                  <c:v>2.871727214889026</c:v>
                </c:pt>
                <c:pt idx="76">
                  <c:v>2.8455466276414056</c:v>
                </c:pt>
                <c:pt idx="77">
                  <c:v>2.817465943792548</c:v>
                </c:pt>
                <c:pt idx="78">
                  <c:v>2.7353864085702222</c:v>
                </c:pt>
                <c:pt idx="79">
                  <c:v>2.7668847487342014</c:v>
                </c:pt>
                <c:pt idx="80">
                  <c:v>2.8348778152507217</c:v>
                </c:pt>
                <c:pt idx="81">
                  <c:v>2.8924675446068551</c:v>
                </c:pt>
                <c:pt idx="82">
                  <c:v>2.8081624314024136</c:v>
                </c:pt>
                <c:pt idx="83">
                  <c:v>3.0350479975182716</c:v>
                </c:pt>
                <c:pt idx="84">
                  <c:v>3.1629725058185687</c:v>
                </c:pt>
                <c:pt idx="85">
                  <c:v>3.09124572383443</c:v>
                </c:pt>
                <c:pt idx="86">
                  <c:v>3.2474652621721165</c:v>
                </c:pt>
                <c:pt idx="87">
                  <c:v>3.5714089933154218</c:v>
                </c:pt>
                <c:pt idx="88">
                  <c:v>3.3782941370847266</c:v>
                </c:pt>
              </c:numCache>
            </c:numRef>
          </c:xVal>
          <c:yVal>
            <c:numRef>
              <c:f>'Blessington CPT'!$P$140:$P$228</c:f>
              <c:numCache>
                <c:formatCode>0.000</c:formatCode>
                <c:ptCount val="89"/>
                <c:pt idx="0">
                  <c:v>6.8728522336769501E-2</c:v>
                </c:pt>
                <c:pt idx="1">
                  <c:v>0.17182130584192601</c:v>
                </c:pt>
                <c:pt idx="2">
                  <c:v>0.30927835051546498</c:v>
                </c:pt>
                <c:pt idx="3">
                  <c:v>0.41237113402061898</c:v>
                </c:pt>
                <c:pt idx="4">
                  <c:v>0.44673539518900401</c:v>
                </c:pt>
                <c:pt idx="5">
                  <c:v>0.58419243986254299</c:v>
                </c:pt>
                <c:pt idx="6">
                  <c:v>0.68728522336769704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0.89347079037800703</c:v>
                </c:pt>
                <c:pt idx="10">
                  <c:v>0.99656357388316197</c:v>
                </c:pt>
                <c:pt idx="11">
                  <c:v>1.16838487972509</c:v>
                </c:pt>
                <c:pt idx="12">
                  <c:v>1.34020618556701</c:v>
                </c:pt>
                <c:pt idx="13">
                  <c:v>1.44329896907217</c:v>
                </c:pt>
                <c:pt idx="14">
                  <c:v>1.61512027491409</c:v>
                </c:pt>
                <c:pt idx="15">
                  <c:v>1.68384879725086</c:v>
                </c:pt>
                <c:pt idx="16">
                  <c:v>1.7869415807560101</c:v>
                </c:pt>
                <c:pt idx="17">
                  <c:v>1.8900343642611701</c:v>
                </c:pt>
                <c:pt idx="18">
                  <c:v>1.92439862542955</c:v>
                </c:pt>
                <c:pt idx="19">
                  <c:v>2.02749140893471</c:v>
                </c:pt>
                <c:pt idx="20">
                  <c:v>2.09621993127148</c:v>
                </c:pt>
                <c:pt idx="21">
                  <c:v>2.1649484536082499</c:v>
                </c:pt>
                <c:pt idx="22">
                  <c:v>2.2336769759450199</c:v>
                </c:pt>
                <c:pt idx="23">
                  <c:v>2.3367697594501702</c:v>
                </c:pt>
                <c:pt idx="24">
                  <c:v>2.4398625429553298</c:v>
                </c:pt>
                <c:pt idx="25">
                  <c:v>2.61168384879725</c:v>
                </c:pt>
                <c:pt idx="26">
                  <c:v>2.7147766323024101</c:v>
                </c:pt>
                <c:pt idx="27">
                  <c:v>2.8865979381443299</c:v>
                </c:pt>
                <c:pt idx="28">
                  <c:v>3.2302405498281801</c:v>
                </c:pt>
                <c:pt idx="29">
                  <c:v>3.4020618556700999</c:v>
                </c:pt>
                <c:pt idx="30">
                  <c:v>3.5395189003436398</c:v>
                </c:pt>
                <c:pt idx="31">
                  <c:v>3.6769759450171802</c:v>
                </c:pt>
                <c:pt idx="32">
                  <c:v>3.8144329896907201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4.1580756013745699</c:v>
                </c:pt>
                <c:pt idx="36">
                  <c:v>4.3298969072164999</c:v>
                </c:pt>
                <c:pt idx="37">
                  <c:v>4.5017182130584201</c:v>
                </c:pt>
                <c:pt idx="38">
                  <c:v>4.5704467353951896</c:v>
                </c:pt>
                <c:pt idx="39">
                  <c:v>4.6735395189003404</c:v>
                </c:pt>
                <c:pt idx="40">
                  <c:v>4.7766323024055</c:v>
                </c:pt>
                <c:pt idx="41">
                  <c:v>4.8797250859106498</c:v>
                </c:pt>
                <c:pt idx="42">
                  <c:v>4.9828178694158103</c:v>
                </c:pt>
                <c:pt idx="43">
                  <c:v>5.0859106529209601</c:v>
                </c:pt>
                <c:pt idx="44">
                  <c:v>5.2233676975945</c:v>
                </c:pt>
                <c:pt idx="45">
                  <c:v>5.2920962199312704</c:v>
                </c:pt>
                <c:pt idx="46">
                  <c:v>5.36082474226804</c:v>
                </c:pt>
                <c:pt idx="47">
                  <c:v>5.4982817869415799</c:v>
                </c:pt>
                <c:pt idx="48">
                  <c:v>5.6013745704467404</c:v>
                </c:pt>
                <c:pt idx="49">
                  <c:v>5.6701030927835001</c:v>
                </c:pt>
                <c:pt idx="50">
                  <c:v>5.7731958762886597</c:v>
                </c:pt>
                <c:pt idx="51">
                  <c:v>5.9106529209621996</c:v>
                </c:pt>
                <c:pt idx="52">
                  <c:v>6.0481099656357404</c:v>
                </c:pt>
                <c:pt idx="53">
                  <c:v>6.1512027491408903</c:v>
                </c:pt>
                <c:pt idx="54">
                  <c:v>6.2886597938144302</c:v>
                </c:pt>
                <c:pt idx="55">
                  <c:v>6.3917525773195898</c:v>
                </c:pt>
                <c:pt idx="56">
                  <c:v>6.4948453608247396</c:v>
                </c:pt>
                <c:pt idx="57">
                  <c:v>6.5979381443299001</c:v>
                </c:pt>
                <c:pt idx="58">
                  <c:v>6.7010309278350499</c:v>
                </c:pt>
                <c:pt idx="59">
                  <c:v>6.8041237113402104</c:v>
                </c:pt>
                <c:pt idx="60">
                  <c:v>6.9415807560137504</c:v>
                </c:pt>
                <c:pt idx="61">
                  <c:v>7.0446735395189002</c:v>
                </c:pt>
                <c:pt idx="62">
                  <c:v>7.1134020618556697</c:v>
                </c:pt>
                <c:pt idx="63">
                  <c:v>7.1821305841924401</c:v>
                </c:pt>
                <c:pt idx="64">
                  <c:v>7.2508591065292096</c:v>
                </c:pt>
                <c:pt idx="65">
                  <c:v>7.31958762886598</c:v>
                </c:pt>
                <c:pt idx="66">
                  <c:v>7.3883161512027504</c:v>
                </c:pt>
                <c:pt idx="67">
                  <c:v>7.4914089347079003</c:v>
                </c:pt>
                <c:pt idx="68">
                  <c:v>7.5945017182130599</c:v>
                </c:pt>
                <c:pt idx="69">
                  <c:v>7.7319587628865998</c:v>
                </c:pt>
                <c:pt idx="70">
                  <c:v>7.90378006872852</c:v>
                </c:pt>
                <c:pt idx="71">
                  <c:v>7.9725085910652904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8.3848797250859093</c:v>
                </c:pt>
                <c:pt idx="75">
                  <c:v>8.4536082474226806</c:v>
                </c:pt>
                <c:pt idx="76">
                  <c:v>8.5910652920962196</c:v>
                </c:pt>
                <c:pt idx="77">
                  <c:v>8.7972508591065299</c:v>
                </c:pt>
                <c:pt idx="78">
                  <c:v>8.9347079037800707</c:v>
                </c:pt>
                <c:pt idx="79">
                  <c:v>9.1408934707903793</c:v>
                </c:pt>
                <c:pt idx="80">
                  <c:v>9.2783505154639201</c:v>
                </c:pt>
                <c:pt idx="81">
                  <c:v>9.3814432989690708</c:v>
                </c:pt>
                <c:pt idx="82">
                  <c:v>9.4845360824742304</c:v>
                </c:pt>
                <c:pt idx="83">
                  <c:v>9.5876288659793794</c:v>
                </c:pt>
                <c:pt idx="84">
                  <c:v>9.6563573883161506</c:v>
                </c:pt>
                <c:pt idx="85">
                  <c:v>9.7250859106529202</c:v>
                </c:pt>
                <c:pt idx="86">
                  <c:v>9.7938144329896897</c:v>
                </c:pt>
                <c:pt idx="87">
                  <c:v>9.8969072164948493</c:v>
                </c:pt>
                <c:pt idx="88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43-469C-963A-4F228A273D85}"/>
            </c:ext>
          </c:extLst>
        </c:ser>
        <c:ser>
          <c:idx val="2"/>
          <c:order val="2"/>
          <c:tx>
            <c:v>CPT (Green)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'Blessington CPT'!$V$229:$V$321</c:f>
              <c:numCache>
                <c:formatCode>General</c:formatCode>
                <c:ptCount val="93"/>
                <c:pt idx="0">
                  <c:v>101.1104508378391</c:v>
                </c:pt>
                <c:pt idx="1">
                  <c:v>46.276131255089751</c:v>
                </c:pt>
                <c:pt idx="2">
                  <c:v>36.19599116064942</c:v>
                </c:pt>
                <c:pt idx="3">
                  <c:v>31.095188241492416</c:v>
                </c:pt>
                <c:pt idx="4">
                  <c:v>26.397528099171232</c:v>
                </c:pt>
                <c:pt idx="5">
                  <c:v>20.107078058763946</c:v>
                </c:pt>
                <c:pt idx="6">
                  <c:v>16.158596628455481</c:v>
                </c:pt>
                <c:pt idx="7">
                  <c:v>14.665723866501237</c:v>
                </c:pt>
                <c:pt idx="8">
                  <c:v>12.522394787155974</c:v>
                </c:pt>
                <c:pt idx="9">
                  <c:v>11.850657142348128</c:v>
                </c:pt>
                <c:pt idx="10">
                  <c:v>13.194254064775016</c:v>
                </c:pt>
                <c:pt idx="11">
                  <c:v>13.657819395360374</c:v>
                </c:pt>
                <c:pt idx="12">
                  <c:v>12.248198184405501</c:v>
                </c:pt>
                <c:pt idx="13">
                  <c:v>11.500738688278185</c:v>
                </c:pt>
                <c:pt idx="14">
                  <c:v>10.001200693717609</c:v>
                </c:pt>
                <c:pt idx="15">
                  <c:v>8.983964274808983</c:v>
                </c:pt>
                <c:pt idx="16">
                  <c:v>8.8121514827289396</c:v>
                </c:pt>
                <c:pt idx="17">
                  <c:v>8.864993992044397</c:v>
                </c:pt>
                <c:pt idx="18">
                  <c:v>8.2116656872144294</c:v>
                </c:pt>
                <c:pt idx="19">
                  <c:v>7.1946599225099073</c:v>
                </c:pt>
                <c:pt idx="20">
                  <c:v>6.6745061282994298</c:v>
                </c:pt>
                <c:pt idx="21">
                  <c:v>6.4130810248583519</c:v>
                </c:pt>
                <c:pt idx="22">
                  <c:v>7.3962301399568648</c:v>
                </c:pt>
                <c:pt idx="23">
                  <c:v>7.7183779013791796</c:v>
                </c:pt>
                <c:pt idx="24">
                  <c:v>7.296297202547839</c:v>
                </c:pt>
                <c:pt idx="25">
                  <c:v>6.4643605945234821</c:v>
                </c:pt>
                <c:pt idx="26">
                  <c:v>6.0844037988033604</c:v>
                </c:pt>
                <c:pt idx="27">
                  <c:v>5.9926992279303715</c:v>
                </c:pt>
                <c:pt idx="28">
                  <c:v>5.8578939141545723</c:v>
                </c:pt>
                <c:pt idx="29">
                  <c:v>6.1142840885802965</c:v>
                </c:pt>
                <c:pt idx="30">
                  <c:v>5.6297217313002816</c:v>
                </c:pt>
                <c:pt idx="31">
                  <c:v>5.0974404898168553</c:v>
                </c:pt>
                <c:pt idx="32">
                  <c:v>5.2112381077584686</c:v>
                </c:pt>
                <c:pt idx="33">
                  <c:v>5.5105528708845251</c:v>
                </c:pt>
                <c:pt idx="34">
                  <c:v>5.2212786388395926</c:v>
                </c:pt>
                <c:pt idx="35">
                  <c:v>4.8473062231604711</c:v>
                </c:pt>
                <c:pt idx="36">
                  <c:v>4.6377391173398745</c:v>
                </c:pt>
                <c:pt idx="37">
                  <c:v>4.964778928466699</c:v>
                </c:pt>
                <c:pt idx="38">
                  <c:v>4.8065414702702363</c:v>
                </c:pt>
                <c:pt idx="39">
                  <c:v>4.6320168979342915</c:v>
                </c:pt>
                <c:pt idx="40">
                  <c:v>4.6834982435884731</c:v>
                </c:pt>
                <c:pt idx="41">
                  <c:v>5.2045894530873094</c:v>
                </c:pt>
                <c:pt idx="42">
                  <c:v>4.9177784221212963</c:v>
                </c:pt>
                <c:pt idx="43">
                  <c:v>4.6018267206739463</c:v>
                </c:pt>
                <c:pt idx="44">
                  <c:v>4.2381698742172134</c:v>
                </c:pt>
                <c:pt idx="45">
                  <c:v>4.3193850311248072</c:v>
                </c:pt>
                <c:pt idx="46">
                  <c:v>4.4344859017110814</c:v>
                </c:pt>
                <c:pt idx="47">
                  <c:v>4.7308592891617165</c:v>
                </c:pt>
                <c:pt idx="48">
                  <c:v>4.8572141855782123</c:v>
                </c:pt>
                <c:pt idx="49">
                  <c:v>4.7958886075589975</c:v>
                </c:pt>
                <c:pt idx="50">
                  <c:v>5.0067289034629283</c:v>
                </c:pt>
                <c:pt idx="51">
                  <c:v>5.1785010392043125</c:v>
                </c:pt>
                <c:pt idx="52">
                  <c:v>5.1978440742456788</c:v>
                </c:pt>
                <c:pt idx="53">
                  <c:v>5.1357578640940726</c:v>
                </c:pt>
                <c:pt idx="54">
                  <c:v>4.8801186191965842</c:v>
                </c:pt>
                <c:pt idx="55">
                  <c:v>4.7411045563191259</c:v>
                </c:pt>
                <c:pt idx="56">
                  <c:v>4.5795977629904492</c:v>
                </c:pt>
                <c:pt idx="57">
                  <c:v>4.369337555174118</c:v>
                </c:pt>
                <c:pt idx="58">
                  <c:v>4.0030863502322562</c:v>
                </c:pt>
                <c:pt idx="59">
                  <c:v>3.991419410763319</c:v>
                </c:pt>
                <c:pt idx="60">
                  <c:v>4.1347977832749896</c:v>
                </c:pt>
                <c:pt idx="61">
                  <c:v>3.9224460532050176</c:v>
                </c:pt>
                <c:pt idx="62">
                  <c:v>3.8063535071100238</c:v>
                </c:pt>
                <c:pt idx="63">
                  <c:v>3.6738145154580018</c:v>
                </c:pt>
                <c:pt idx="64">
                  <c:v>3.5128343109635596</c:v>
                </c:pt>
                <c:pt idx="65">
                  <c:v>3.6618067516303681</c:v>
                </c:pt>
                <c:pt idx="66">
                  <c:v>3.6896129856572228</c:v>
                </c:pt>
                <c:pt idx="67">
                  <c:v>3.4963854954875111</c:v>
                </c:pt>
                <c:pt idx="68">
                  <c:v>3.3271601513498457</c:v>
                </c:pt>
                <c:pt idx="69">
                  <c:v>3.3116038332589022</c:v>
                </c:pt>
                <c:pt idx="70">
                  <c:v>3.4182285499835943</c:v>
                </c:pt>
                <c:pt idx="71">
                  <c:v>3.3310552484878846</c:v>
                </c:pt>
                <c:pt idx="72">
                  <c:v>3.2389998851410366</c:v>
                </c:pt>
                <c:pt idx="73">
                  <c:v>3.4069827408484219</c:v>
                </c:pt>
                <c:pt idx="74">
                  <c:v>3.7327468798932224</c:v>
                </c:pt>
                <c:pt idx="75">
                  <c:v>4.0383343333154125</c:v>
                </c:pt>
                <c:pt idx="76">
                  <c:v>4.3611400755441032</c:v>
                </c:pt>
                <c:pt idx="77">
                  <c:v>4.0284044292090524</c:v>
                </c:pt>
                <c:pt idx="78">
                  <c:v>3.8724505838795005</c:v>
                </c:pt>
                <c:pt idx="79">
                  <c:v>3.6672734804487273</c:v>
                </c:pt>
                <c:pt idx="80">
                  <c:v>3.7297428187125221</c:v>
                </c:pt>
                <c:pt idx="81">
                  <c:v>3.8019072068583846</c:v>
                </c:pt>
                <c:pt idx="82">
                  <c:v>3.7897571195979034</c:v>
                </c:pt>
                <c:pt idx="83">
                  <c:v>3.7126433970290367</c:v>
                </c:pt>
                <c:pt idx="84">
                  <c:v>3.6034567514853504</c:v>
                </c:pt>
                <c:pt idx="85">
                  <c:v>3.6463380290067624</c:v>
                </c:pt>
                <c:pt idx="86">
                  <c:v>3.6060858565352589</c:v>
                </c:pt>
                <c:pt idx="87">
                  <c:v>3.5308600989133954</c:v>
                </c:pt>
                <c:pt idx="88">
                  <c:v>3.3383281925698975</c:v>
                </c:pt>
                <c:pt idx="89">
                  <c:v>3.0967750870124</c:v>
                </c:pt>
                <c:pt idx="90">
                  <c:v>3.0638794432704684</c:v>
                </c:pt>
                <c:pt idx="91">
                  <c:v>2.9499591831749536</c:v>
                </c:pt>
                <c:pt idx="92">
                  <c:v>2.9944034715878391</c:v>
                </c:pt>
              </c:numCache>
            </c:numRef>
          </c:xVal>
          <c:yVal>
            <c:numRef>
              <c:f>'Blessington CPT'!$P$229:$P$321</c:f>
              <c:numCache>
                <c:formatCode>0.000</c:formatCode>
                <c:ptCount val="93"/>
                <c:pt idx="0">
                  <c:v>0.137457044673539</c:v>
                </c:pt>
                <c:pt idx="1">
                  <c:v>0.30927835051546498</c:v>
                </c:pt>
                <c:pt idx="2">
                  <c:v>0.378006872852234</c:v>
                </c:pt>
                <c:pt idx="3">
                  <c:v>0.44673539518900401</c:v>
                </c:pt>
                <c:pt idx="4">
                  <c:v>0.54982817869415801</c:v>
                </c:pt>
                <c:pt idx="5">
                  <c:v>0.72164948453608202</c:v>
                </c:pt>
                <c:pt idx="6">
                  <c:v>0.85910652920962205</c:v>
                </c:pt>
                <c:pt idx="7">
                  <c:v>1.0309278350515501</c:v>
                </c:pt>
                <c:pt idx="8">
                  <c:v>1.27147766323024</c:v>
                </c:pt>
                <c:pt idx="9">
                  <c:v>1.44329896907217</c:v>
                </c:pt>
                <c:pt idx="10">
                  <c:v>1.51202749140893</c:v>
                </c:pt>
                <c:pt idx="11">
                  <c:v>1.5807560137457</c:v>
                </c:pt>
                <c:pt idx="12">
                  <c:v>1.7182130584192401</c:v>
                </c:pt>
                <c:pt idx="13">
                  <c:v>1.7182130584192401</c:v>
                </c:pt>
                <c:pt idx="14">
                  <c:v>1.7869415807560101</c:v>
                </c:pt>
                <c:pt idx="15">
                  <c:v>1.92439862542955</c:v>
                </c:pt>
                <c:pt idx="16">
                  <c:v>2.02749140893471</c:v>
                </c:pt>
                <c:pt idx="17">
                  <c:v>2.1649484536082499</c:v>
                </c:pt>
                <c:pt idx="18">
                  <c:v>2.3367697594501702</c:v>
                </c:pt>
                <c:pt idx="19">
                  <c:v>2.5085910652921002</c:v>
                </c:pt>
                <c:pt idx="20">
                  <c:v>2.6460481099656401</c:v>
                </c:pt>
                <c:pt idx="21">
                  <c:v>2.78350515463918</c:v>
                </c:pt>
                <c:pt idx="22">
                  <c:v>2.8178694158075599</c:v>
                </c:pt>
                <c:pt idx="23">
                  <c:v>2.8865979381443299</c:v>
                </c:pt>
                <c:pt idx="24">
                  <c:v>2.9553264604810998</c:v>
                </c:pt>
                <c:pt idx="25">
                  <c:v>3.0240549828178702</c:v>
                </c:pt>
                <c:pt idx="26">
                  <c:v>3.0584192439862501</c:v>
                </c:pt>
                <c:pt idx="27">
                  <c:v>3.2302405498281801</c:v>
                </c:pt>
                <c:pt idx="28">
                  <c:v>3.36769759450172</c:v>
                </c:pt>
                <c:pt idx="29">
                  <c:v>3.43642611683849</c:v>
                </c:pt>
                <c:pt idx="30">
                  <c:v>3.4707903780068698</c:v>
                </c:pt>
                <c:pt idx="31">
                  <c:v>3.5738831615120299</c:v>
                </c:pt>
                <c:pt idx="32">
                  <c:v>3.6769759450171802</c:v>
                </c:pt>
                <c:pt idx="33">
                  <c:v>3.7457044673539501</c:v>
                </c:pt>
                <c:pt idx="34">
                  <c:v>3.9175257731958801</c:v>
                </c:pt>
                <c:pt idx="35">
                  <c:v>3.95189003436426</c:v>
                </c:pt>
                <c:pt idx="36">
                  <c:v>4.0893470790378004</c:v>
                </c:pt>
                <c:pt idx="37">
                  <c:v>4.1924398625429502</c:v>
                </c:pt>
                <c:pt idx="38">
                  <c:v>4.3298969072164999</c:v>
                </c:pt>
                <c:pt idx="39">
                  <c:v>4.5704467353951896</c:v>
                </c:pt>
                <c:pt idx="40">
                  <c:v>4.6735395189003404</c:v>
                </c:pt>
                <c:pt idx="41">
                  <c:v>4.7766323024055</c:v>
                </c:pt>
                <c:pt idx="42">
                  <c:v>4.8797250859106498</c:v>
                </c:pt>
                <c:pt idx="43">
                  <c:v>4.9484536082474202</c:v>
                </c:pt>
                <c:pt idx="44">
                  <c:v>5.1202749140893502</c:v>
                </c:pt>
                <c:pt idx="45">
                  <c:v>5.1890034364261197</c:v>
                </c:pt>
                <c:pt idx="46">
                  <c:v>5.2920962199312704</c:v>
                </c:pt>
                <c:pt idx="47">
                  <c:v>5.36082474226804</c:v>
                </c:pt>
                <c:pt idx="48">
                  <c:v>5.39518900343643</c:v>
                </c:pt>
                <c:pt idx="49">
                  <c:v>5.4639175257731996</c:v>
                </c:pt>
                <c:pt idx="50">
                  <c:v>5.53264604810997</c:v>
                </c:pt>
                <c:pt idx="51">
                  <c:v>5.6013745704467404</c:v>
                </c:pt>
                <c:pt idx="52">
                  <c:v>5.7044673539518902</c:v>
                </c:pt>
                <c:pt idx="53">
                  <c:v>5.7731958762886597</c:v>
                </c:pt>
                <c:pt idx="54">
                  <c:v>5.8762886597938104</c:v>
                </c:pt>
                <c:pt idx="55">
                  <c:v>5.9450171821305799</c:v>
                </c:pt>
                <c:pt idx="56">
                  <c:v>6.0824742268041199</c:v>
                </c:pt>
                <c:pt idx="57">
                  <c:v>6.1855670103092804</c:v>
                </c:pt>
                <c:pt idx="58">
                  <c:v>6.2886597938144302</c:v>
                </c:pt>
                <c:pt idx="59">
                  <c:v>6.3917525773195898</c:v>
                </c:pt>
                <c:pt idx="60">
                  <c:v>6.4948453608247396</c:v>
                </c:pt>
                <c:pt idx="61">
                  <c:v>6.6323024054982804</c:v>
                </c:pt>
                <c:pt idx="62">
                  <c:v>6.7010309278350499</c:v>
                </c:pt>
                <c:pt idx="63">
                  <c:v>6.9415807560137504</c:v>
                </c:pt>
                <c:pt idx="64">
                  <c:v>7.1134020618556697</c:v>
                </c:pt>
                <c:pt idx="65">
                  <c:v>7.1477663230240598</c:v>
                </c:pt>
                <c:pt idx="66">
                  <c:v>7.31958762886598</c:v>
                </c:pt>
                <c:pt idx="67">
                  <c:v>7.3883161512027504</c:v>
                </c:pt>
                <c:pt idx="68">
                  <c:v>7.4570446735395199</c:v>
                </c:pt>
                <c:pt idx="69">
                  <c:v>7.5945017182130599</c:v>
                </c:pt>
                <c:pt idx="70">
                  <c:v>7.8006872852233702</c:v>
                </c:pt>
                <c:pt idx="71">
                  <c:v>7.90378006872852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8.3161512027491398</c:v>
                </c:pt>
                <c:pt idx="75">
                  <c:v>8.4192439862542994</c:v>
                </c:pt>
                <c:pt idx="76">
                  <c:v>8.5223367697594501</c:v>
                </c:pt>
                <c:pt idx="77">
                  <c:v>8.5910652920962196</c:v>
                </c:pt>
                <c:pt idx="78">
                  <c:v>8.6597938144329891</c:v>
                </c:pt>
                <c:pt idx="79">
                  <c:v>8.7628865979381505</c:v>
                </c:pt>
                <c:pt idx="80">
                  <c:v>8.8659793814432994</c:v>
                </c:pt>
                <c:pt idx="81">
                  <c:v>8.9003436426116807</c:v>
                </c:pt>
                <c:pt idx="82">
                  <c:v>8.9690721649484502</c:v>
                </c:pt>
                <c:pt idx="83">
                  <c:v>9.0721649484536098</c:v>
                </c:pt>
                <c:pt idx="84">
                  <c:v>9.1752577319587605</c:v>
                </c:pt>
                <c:pt idx="85">
                  <c:v>9.2783505154639201</c:v>
                </c:pt>
                <c:pt idx="86">
                  <c:v>9.3814432989690708</c:v>
                </c:pt>
                <c:pt idx="87">
                  <c:v>9.4501718213058403</c:v>
                </c:pt>
                <c:pt idx="88">
                  <c:v>9.6219931271477694</c:v>
                </c:pt>
                <c:pt idx="89">
                  <c:v>9.6563573883161506</c:v>
                </c:pt>
                <c:pt idx="90">
                  <c:v>9.7594501718213102</c:v>
                </c:pt>
                <c:pt idx="91">
                  <c:v>9.8625429553264592</c:v>
                </c:pt>
                <c:pt idx="92">
                  <c:v>9.9312714776632305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A43-469C-963A-4F228A273D85}"/>
            </c:ext>
          </c:extLst>
        </c:ser>
        <c:ser>
          <c:idx val="3"/>
          <c:order val="3"/>
          <c:tx>
            <c:v>CPT (Red)</c:v>
          </c:tx>
          <c:spPr>
            <a:ln w="38100">
              <a:solidFill>
                <a:srgbClr val="C00000"/>
              </a:solidFill>
              <a:prstDash val="sysDot"/>
            </a:ln>
          </c:spPr>
          <c:marker>
            <c:symbol val="none"/>
          </c:marker>
          <c:xVal>
            <c:numRef>
              <c:f>'Blessington CPT'!$V$322:$V$419</c:f>
              <c:numCache>
                <c:formatCode>General</c:formatCode>
                <c:ptCount val="98"/>
                <c:pt idx="0">
                  <c:v>105.65718800378654</c:v>
                </c:pt>
                <c:pt idx="1">
                  <c:v>89.287555266825862</c:v>
                </c:pt>
                <c:pt idx="2">
                  <c:v>41.641455096938479</c:v>
                </c:pt>
                <c:pt idx="3">
                  <c:v>27.887282941609623</c:v>
                </c:pt>
                <c:pt idx="4">
                  <c:v>22.54190266464375</c:v>
                </c:pt>
                <c:pt idx="5">
                  <c:v>17.565667047878812</c:v>
                </c:pt>
                <c:pt idx="6">
                  <c:v>16.516860442922855</c:v>
                </c:pt>
                <c:pt idx="7">
                  <c:v>13.747738452402585</c:v>
                </c:pt>
                <c:pt idx="8">
                  <c:v>13.239197062724786</c:v>
                </c:pt>
                <c:pt idx="9">
                  <c:v>12.991612991891536</c:v>
                </c:pt>
                <c:pt idx="10">
                  <c:v>11.581503994728685</c:v>
                </c:pt>
                <c:pt idx="11">
                  <c:v>10.890050500512947</c:v>
                </c:pt>
                <c:pt idx="12">
                  <c:v>9.9411987545142164</c:v>
                </c:pt>
                <c:pt idx="13">
                  <c:v>10.344997712812717</c:v>
                </c:pt>
                <c:pt idx="14">
                  <c:v>11.284053725455539</c:v>
                </c:pt>
                <c:pt idx="15">
                  <c:v>10.446701706966239</c:v>
                </c:pt>
                <c:pt idx="16">
                  <c:v>10.554217467192087</c:v>
                </c:pt>
                <c:pt idx="17">
                  <c:v>10.189593720270874</c:v>
                </c:pt>
                <c:pt idx="18">
                  <c:v>8.8866490398926494</c:v>
                </c:pt>
                <c:pt idx="19">
                  <c:v>8.5075346378835466</c:v>
                </c:pt>
                <c:pt idx="20">
                  <c:v>7.8885227388977324</c:v>
                </c:pt>
                <c:pt idx="21">
                  <c:v>7.7642613505025988</c:v>
                </c:pt>
                <c:pt idx="22">
                  <c:v>7.6008005734576072</c:v>
                </c:pt>
                <c:pt idx="23">
                  <c:v>7.0048143527750018</c:v>
                </c:pt>
                <c:pt idx="24">
                  <c:v>6.369864054687925</c:v>
                </c:pt>
                <c:pt idx="25">
                  <c:v>6.7708255006562323</c:v>
                </c:pt>
                <c:pt idx="26">
                  <c:v>7.1417746696301396</c:v>
                </c:pt>
                <c:pt idx="27">
                  <c:v>7.2935696406903316</c:v>
                </c:pt>
                <c:pt idx="28">
                  <c:v>7.1529562259141493</c:v>
                </c:pt>
                <c:pt idx="29">
                  <c:v>6.8306474412656106</c:v>
                </c:pt>
                <c:pt idx="30">
                  <c:v>6.5184864409619365</c:v>
                </c:pt>
                <c:pt idx="31">
                  <c:v>6.2158335974455481</c:v>
                </c:pt>
                <c:pt idx="32">
                  <c:v>5.7839739143682083</c:v>
                </c:pt>
                <c:pt idx="33">
                  <c:v>5.267995324148635</c:v>
                </c:pt>
                <c:pt idx="34">
                  <c:v>5.4026363689275936</c:v>
                </c:pt>
                <c:pt idx="35">
                  <c:v>5.6113685847362875</c:v>
                </c:pt>
                <c:pt idx="36">
                  <c:v>6.0544168444176094</c:v>
                </c:pt>
                <c:pt idx="37">
                  <c:v>5.4269650049963394</c:v>
                </c:pt>
                <c:pt idx="38">
                  <c:v>5.1391721169607019</c:v>
                </c:pt>
                <c:pt idx="39">
                  <c:v>4.6171944727196745</c:v>
                </c:pt>
                <c:pt idx="40">
                  <c:v>4.5065828527467833</c:v>
                </c:pt>
                <c:pt idx="41">
                  <c:v>4.8379318262018689</c:v>
                </c:pt>
                <c:pt idx="42">
                  <c:v>5.3089109537604111</c:v>
                </c:pt>
                <c:pt idx="43">
                  <c:v>5.3722193433168348</c:v>
                </c:pt>
                <c:pt idx="44">
                  <c:v>5.1266290976142033</c:v>
                </c:pt>
                <c:pt idx="45">
                  <c:v>4.7825313368647189</c:v>
                </c:pt>
                <c:pt idx="46">
                  <c:v>4.654497410637938</c:v>
                </c:pt>
                <c:pt idx="47">
                  <c:v>4.8881188343326656</c:v>
                </c:pt>
                <c:pt idx="48">
                  <c:v>4.6034342205007706</c:v>
                </c:pt>
                <c:pt idx="49">
                  <c:v>4.4139703963565093</c:v>
                </c:pt>
                <c:pt idx="50">
                  <c:v>4.3939037130776999</c:v>
                </c:pt>
                <c:pt idx="51">
                  <c:v>4.3550490352340203</c:v>
                </c:pt>
                <c:pt idx="52">
                  <c:v>4.5670658366837831</c:v>
                </c:pt>
                <c:pt idx="53">
                  <c:v>4.684189401764332</c:v>
                </c:pt>
                <c:pt idx="54">
                  <c:v>4.5206241177754309</c:v>
                </c:pt>
                <c:pt idx="55">
                  <c:v>4.4369650685148931</c:v>
                </c:pt>
                <c:pt idx="56">
                  <c:v>4.2751985142286717</c:v>
                </c:pt>
                <c:pt idx="57">
                  <c:v>4.2342483180664283</c:v>
                </c:pt>
                <c:pt idx="58">
                  <c:v>4.4795643070243534</c:v>
                </c:pt>
                <c:pt idx="59">
                  <c:v>4.5848180346627014</c:v>
                </c:pt>
                <c:pt idx="60">
                  <c:v>4.6370652826057892</c:v>
                </c:pt>
                <c:pt idx="61">
                  <c:v>4.4875389537258501</c:v>
                </c:pt>
                <c:pt idx="62">
                  <c:v>4.2369489109368406</c:v>
                </c:pt>
                <c:pt idx="63">
                  <c:v>3.8917921999369467</c:v>
                </c:pt>
                <c:pt idx="64">
                  <c:v>3.7301456128509765</c:v>
                </c:pt>
                <c:pt idx="65">
                  <c:v>3.5795777047461126</c:v>
                </c:pt>
                <c:pt idx="66">
                  <c:v>3.5261392772472271</c:v>
                </c:pt>
                <c:pt idx="67">
                  <c:v>3.881394096296936</c:v>
                </c:pt>
                <c:pt idx="68">
                  <c:v>4.4326995636853086</c:v>
                </c:pt>
                <c:pt idx="69">
                  <c:v>4.302773347580386</c:v>
                </c:pt>
                <c:pt idx="70">
                  <c:v>4.3518419890538649</c:v>
                </c:pt>
                <c:pt idx="71">
                  <c:v>4.1413938492989679</c:v>
                </c:pt>
                <c:pt idx="72">
                  <c:v>3.8024287172343594</c:v>
                </c:pt>
                <c:pt idx="73">
                  <c:v>3.8148352212584067</c:v>
                </c:pt>
                <c:pt idx="74">
                  <c:v>3.7001053226285028</c:v>
                </c:pt>
                <c:pt idx="75">
                  <c:v>3.6090509015427941</c:v>
                </c:pt>
                <c:pt idx="76">
                  <c:v>3.4094153818949464</c:v>
                </c:pt>
                <c:pt idx="77">
                  <c:v>3.2811186004885866</c:v>
                </c:pt>
                <c:pt idx="78">
                  <c:v>3.2321338717750652</c:v>
                </c:pt>
                <c:pt idx="79">
                  <c:v>3.2387546859172867</c:v>
                </c:pt>
                <c:pt idx="80">
                  <c:v>3.2914350361280875</c:v>
                </c:pt>
                <c:pt idx="81">
                  <c:v>3.1132213712694354</c:v>
                </c:pt>
                <c:pt idx="82">
                  <c:v>3.0508436109066377</c:v>
                </c:pt>
                <c:pt idx="83">
                  <c:v>3.0529537175468517</c:v>
                </c:pt>
                <c:pt idx="84">
                  <c:v>2.9028572156480155</c:v>
                </c:pt>
                <c:pt idx="85">
                  <c:v>2.7846165883047442</c:v>
                </c:pt>
                <c:pt idx="86">
                  <c:v>2.6863426585229915</c:v>
                </c:pt>
                <c:pt idx="87">
                  <c:v>2.7006271973964426</c:v>
                </c:pt>
                <c:pt idx="88">
                  <c:v>2.7439362744839233</c:v>
                </c:pt>
                <c:pt idx="89">
                  <c:v>2.6954672507129689</c:v>
                </c:pt>
                <c:pt idx="90">
                  <c:v>2.6480085442897336</c:v>
                </c:pt>
                <c:pt idx="91">
                  <c:v>2.9437079186219965</c:v>
                </c:pt>
                <c:pt idx="92">
                  <c:v>3.358730632425984</c:v>
                </c:pt>
                <c:pt idx="93">
                  <c:v>3.6164824729051737</c:v>
                </c:pt>
                <c:pt idx="94">
                  <c:v>3.6707644321844684</c:v>
                </c:pt>
                <c:pt idx="95">
                  <c:v>3.4604700465091174</c:v>
                </c:pt>
                <c:pt idx="96">
                  <c:v>3.2652887267750317</c:v>
                </c:pt>
                <c:pt idx="97">
                  <c:v>3.1754168067175286</c:v>
                </c:pt>
              </c:numCache>
            </c:numRef>
          </c:xVal>
          <c:yVal>
            <c:numRef>
              <c:f>'Blessington CPT'!$P$322:$P$419</c:f>
              <c:numCache>
                <c:formatCode>0.000</c:formatCode>
                <c:ptCount val="98"/>
                <c:pt idx="0">
                  <c:v>0.137457044673539</c:v>
                </c:pt>
                <c:pt idx="1">
                  <c:v>0.17182130584192601</c:v>
                </c:pt>
                <c:pt idx="2">
                  <c:v>0.378006872852234</c:v>
                </c:pt>
                <c:pt idx="3">
                  <c:v>0.54982817869415801</c:v>
                </c:pt>
                <c:pt idx="4">
                  <c:v>0.65292096219931195</c:v>
                </c:pt>
                <c:pt idx="5">
                  <c:v>0.79037800687285298</c:v>
                </c:pt>
                <c:pt idx="6">
                  <c:v>0.92783505154639201</c:v>
                </c:pt>
                <c:pt idx="7">
                  <c:v>1.09965635738832</c:v>
                </c:pt>
                <c:pt idx="8">
                  <c:v>1.2027491408934701</c:v>
                </c:pt>
                <c:pt idx="9">
                  <c:v>1.27147766323024</c:v>
                </c:pt>
                <c:pt idx="10">
                  <c:v>1.4089347079037799</c:v>
                </c:pt>
                <c:pt idx="11">
                  <c:v>1.44329896907217</c:v>
                </c:pt>
                <c:pt idx="12">
                  <c:v>1.5807560137457</c:v>
                </c:pt>
                <c:pt idx="13">
                  <c:v>1.61512027491409</c:v>
                </c:pt>
                <c:pt idx="14">
                  <c:v>1.7182130584192401</c:v>
                </c:pt>
                <c:pt idx="15">
                  <c:v>1.85567010309278</c:v>
                </c:pt>
                <c:pt idx="16">
                  <c:v>1.92439862542955</c:v>
                </c:pt>
                <c:pt idx="17">
                  <c:v>1.9931271477663199</c:v>
                </c:pt>
                <c:pt idx="18">
                  <c:v>2.09621993127148</c:v>
                </c:pt>
                <c:pt idx="19">
                  <c:v>2.2336769759450199</c:v>
                </c:pt>
                <c:pt idx="20">
                  <c:v>2.3367697594501702</c:v>
                </c:pt>
                <c:pt idx="21">
                  <c:v>2.5429553264604801</c:v>
                </c:pt>
                <c:pt idx="22">
                  <c:v>2.6460481099656401</c:v>
                </c:pt>
                <c:pt idx="23">
                  <c:v>2.8178694158075599</c:v>
                </c:pt>
                <c:pt idx="24">
                  <c:v>3.2989690721649501</c:v>
                </c:pt>
                <c:pt idx="25">
                  <c:v>3.36769759450172</c:v>
                </c:pt>
                <c:pt idx="26">
                  <c:v>3.43642611683849</c:v>
                </c:pt>
                <c:pt idx="27">
                  <c:v>3.5051546391752599</c:v>
                </c:pt>
                <c:pt idx="28">
                  <c:v>3.5738831615120299</c:v>
                </c:pt>
                <c:pt idx="29">
                  <c:v>3.6426116838487999</c:v>
                </c:pt>
                <c:pt idx="30">
                  <c:v>3.7113402061855698</c:v>
                </c:pt>
                <c:pt idx="31">
                  <c:v>3.7800687285223402</c:v>
                </c:pt>
                <c:pt idx="32">
                  <c:v>3.8487972508591102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4.1237113402061896</c:v>
                </c:pt>
                <c:pt idx="36">
                  <c:v>4.1924398625429502</c:v>
                </c:pt>
                <c:pt idx="37">
                  <c:v>4.2955326460481098</c:v>
                </c:pt>
                <c:pt idx="38">
                  <c:v>4.3298969072164999</c:v>
                </c:pt>
                <c:pt idx="39">
                  <c:v>4.46735395189003</c:v>
                </c:pt>
                <c:pt idx="40">
                  <c:v>4.5360824742268004</c:v>
                </c:pt>
                <c:pt idx="41">
                  <c:v>4.7079037800687296</c:v>
                </c:pt>
                <c:pt idx="42">
                  <c:v>4.8109965635738803</c:v>
                </c:pt>
                <c:pt idx="43">
                  <c:v>4.8797250859106498</c:v>
                </c:pt>
                <c:pt idx="44">
                  <c:v>4.9484536082474202</c:v>
                </c:pt>
                <c:pt idx="45">
                  <c:v>5.0171821305841897</c:v>
                </c:pt>
                <c:pt idx="46">
                  <c:v>5.1546391752577296</c:v>
                </c:pt>
                <c:pt idx="47">
                  <c:v>5.1890034364261197</c:v>
                </c:pt>
                <c:pt idx="48">
                  <c:v>5.36082474226804</c:v>
                </c:pt>
                <c:pt idx="49">
                  <c:v>5.39518900343643</c:v>
                </c:pt>
                <c:pt idx="50">
                  <c:v>5.4982817869415799</c:v>
                </c:pt>
                <c:pt idx="51">
                  <c:v>5.7044673539518902</c:v>
                </c:pt>
                <c:pt idx="52">
                  <c:v>5.7731958762886597</c:v>
                </c:pt>
                <c:pt idx="53">
                  <c:v>5.8419243986254301</c:v>
                </c:pt>
                <c:pt idx="54">
                  <c:v>5.97938144329897</c:v>
                </c:pt>
                <c:pt idx="55">
                  <c:v>5.97938144329897</c:v>
                </c:pt>
                <c:pt idx="56">
                  <c:v>6.0481099656357404</c:v>
                </c:pt>
                <c:pt idx="57">
                  <c:v>6.1855670103092804</c:v>
                </c:pt>
                <c:pt idx="58">
                  <c:v>6.2542955326460499</c:v>
                </c:pt>
                <c:pt idx="59">
                  <c:v>6.2886597938144302</c:v>
                </c:pt>
                <c:pt idx="60">
                  <c:v>6.3917525773195898</c:v>
                </c:pt>
                <c:pt idx="61">
                  <c:v>6.4604810996563602</c:v>
                </c:pt>
                <c:pt idx="62">
                  <c:v>6.4948453608247396</c:v>
                </c:pt>
                <c:pt idx="63">
                  <c:v>6.5979381443299001</c:v>
                </c:pt>
                <c:pt idx="64">
                  <c:v>6.7010309278350499</c:v>
                </c:pt>
                <c:pt idx="65">
                  <c:v>6.8384879725085899</c:v>
                </c:pt>
                <c:pt idx="66">
                  <c:v>6.9415807560137504</c:v>
                </c:pt>
                <c:pt idx="67">
                  <c:v>7.0446735395189002</c:v>
                </c:pt>
                <c:pt idx="68">
                  <c:v>7.0790378006872796</c:v>
                </c:pt>
                <c:pt idx="69">
                  <c:v>7.1821305841924401</c:v>
                </c:pt>
                <c:pt idx="70">
                  <c:v>7.3539518900343603</c:v>
                </c:pt>
                <c:pt idx="71">
                  <c:v>7.4226804123711299</c:v>
                </c:pt>
                <c:pt idx="72">
                  <c:v>7.4914089347079003</c:v>
                </c:pt>
                <c:pt idx="73">
                  <c:v>7.5945017182130599</c:v>
                </c:pt>
                <c:pt idx="74">
                  <c:v>7.6975945017182097</c:v>
                </c:pt>
                <c:pt idx="75">
                  <c:v>7.8006872852233702</c:v>
                </c:pt>
                <c:pt idx="76">
                  <c:v>7.8694158075601397</c:v>
                </c:pt>
                <c:pt idx="77">
                  <c:v>7.9725085910652904</c:v>
                </c:pt>
                <c:pt idx="78">
                  <c:v>8.1443298969072195</c:v>
                </c:pt>
                <c:pt idx="79">
                  <c:v>8.2817869415807603</c:v>
                </c:pt>
                <c:pt idx="80">
                  <c:v>8.3505154639175299</c:v>
                </c:pt>
                <c:pt idx="81">
                  <c:v>8.4536082474226806</c:v>
                </c:pt>
                <c:pt idx="82">
                  <c:v>8.6254295532646008</c:v>
                </c:pt>
                <c:pt idx="83">
                  <c:v>8.7285223367697604</c:v>
                </c:pt>
                <c:pt idx="84">
                  <c:v>8.8316151202749094</c:v>
                </c:pt>
                <c:pt idx="85">
                  <c:v>8.9003436426116807</c:v>
                </c:pt>
                <c:pt idx="86">
                  <c:v>8.9690721649484502</c:v>
                </c:pt>
                <c:pt idx="87">
                  <c:v>9.1752577319587605</c:v>
                </c:pt>
                <c:pt idx="88">
                  <c:v>9.2783505154639201</c:v>
                </c:pt>
                <c:pt idx="89">
                  <c:v>9.3814432989690708</c:v>
                </c:pt>
                <c:pt idx="90">
                  <c:v>9.4845360824742304</c:v>
                </c:pt>
                <c:pt idx="91">
                  <c:v>9.5532646048109999</c:v>
                </c:pt>
                <c:pt idx="92">
                  <c:v>9.6563573883161506</c:v>
                </c:pt>
                <c:pt idx="93">
                  <c:v>9.6907216494845407</c:v>
                </c:pt>
                <c:pt idx="94">
                  <c:v>9.7938144329896897</c:v>
                </c:pt>
                <c:pt idx="95">
                  <c:v>9.8625429553264592</c:v>
                </c:pt>
                <c:pt idx="96">
                  <c:v>9.9312714776632305</c:v>
                </c:pt>
                <c:pt idx="97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A43-469C-963A-4F228A273D85}"/>
            </c:ext>
          </c:extLst>
        </c:ser>
        <c:ser>
          <c:idx val="4"/>
          <c:order val="4"/>
          <c:tx>
            <c:v>Consolidation Tests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10"/>
            <c:spPr>
              <a:solidFill>
                <a:srgbClr val="FFFF00"/>
              </a:solidFill>
              <a:ln w="22225">
                <a:solidFill>
                  <a:srgbClr val="FF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'Blessington CPT'!$A$10:$A$22</c:f>
              <c:numCache>
                <c:formatCode>0.0000</c:formatCode>
                <c:ptCount val="13"/>
                <c:pt idx="0">
                  <c:v>17.197951922242499</c:v>
                </c:pt>
                <c:pt idx="1">
                  <c:v>12.849605137551</c:v>
                </c:pt>
                <c:pt idx="2">
                  <c:v>12.0111082183459</c:v>
                </c:pt>
                <c:pt idx="3">
                  <c:v>8.8575891694871096</c:v>
                </c:pt>
                <c:pt idx="4">
                  <c:v>7.0183112036796</c:v>
                </c:pt>
                <c:pt idx="5">
                  <c:v>3.8573288206196299</c:v>
                </c:pt>
                <c:pt idx="6">
                  <c:v>4.6930486852382201</c:v>
                </c:pt>
                <c:pt idx="7">
                  <c:v>3.6858456999045401</c:v>
                </c:pt>
                <c:pt idx="8">
                  <c:v>3.8057797448581101</c:v>
                </c:pt>
                <c:pt idx="9">
                  <c:v>4.8386704851167197</c:v>
                </c:pt>
                <c:pt idx="10">
                  <c:v>6.4700164887616101</c:v>
                </c:pt>
                <c:pt idx="11">
                  <c:v>4.1546472272845598</c:v>
                </c:pt>
                <c:pt idx="12">
                  <c:v>14.2596546038358</c:v>
                </c:pt>
              </c:numCache>
            </c:numRef>
          </c:xVal>
          <c:yVal>
            <c:numRef>
              <c:f>'Blessington CPT'!$B$10:$B$22</c:f>
              <c:numCache>
                <c:formatCode>0.0000</c:formatCode>
                <c:ptCount val="13"/>
                <c:pt idx="0">
                  <c:v>2.8695652173913002</c:v>
                </c:pt>
                <c:pt idx="1">
                  <c:v>1.76086956521739</c:v>
                </c:pt>
                <c:pt idx="2">
                  <c:v>1.8260869565217399</c:v>
                </c:pt>
                <c:pt idx="3">
                  <c:v>1.76086956521739</c:v>
                </c:pt>
                <c:pt idx="4">
                  <c:v>2.8695652173913002</c:v>
                </c:pt>
                <c:pt idx="5">
                  <c:v>5.6086956521739104</c:v>
                </c:pt>
                <c:pt idx="6">
                  <c:v>6.5869565217391299</c:v>
                </c:pt>
                <c:pt idx="7">
                  <c:v>10.0434782608696</c:v>
                </c:pt>
                <c:pt idx="8">
                  <c:v>9.9782608695652204</c:v>
                </c:pt>
                <c:pt idx="9">
                  <c:v>11.869565217391299</c:v>
                </c:pt>
                <c:pt idx="10">
                  <c:v>13.8913043478261</c:v>
                </c:pt>
                <c:pt idx="11">
                  <c:v>13.8913043478261</c:v>
                </c:pt>
                <c:pt idx="12">
                  <c:v>11.9347826086957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A43-469C-963A-4F228A273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713280"/>
        <c:axId val="111728128"/>
      </c:scatterChart>
      <c:valAx>
        <c:axId val="111713280"/>
        <c:scaling>
          <c:orientation val="minMax"/>
          <c:max val="2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 baseline="0" dirty="0" smtClean="0"/>
                  <a:t>Yield Stress </a:t>
                </a:r>
                <a:r>
                  <a:rPr lang="en-US" sz="1800" b="0" baseline="0" dirty="0"/>
                  <a:t>Ratio, </a:t>
                </a:r>
                <a:r>
                  <a:rPr lang="en-US" sz="1800" b="0" baseline="0" dirty="0" err="1" smtClean="0"/>
                  <a:t>YSR</a:t>
                </a:r>
                <a:endParaRPr lang="en-US" sz="1800" b="0" dirty="0"/>
              </a:p>
            </c:rich>
          </c:tx>
          <c:layout>
            <c:manualLayout>
              <c:xMode val="edge"/>
              <c:yMode val="edge"/>
              <c:x val="0.27289650008401534"/>
              <c:y val="3.980130582850698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728128"/>
        <c:crosses val="autoZero"/>
        <c:crossBetween val="midCat"/>
        <c:majorUnit val="5"/>
        <c:minorUnit val="1"/>
      </c:valAx>
      <c:valAx>
        <c:axId val="111728128"/>
        <c:scaling>
          <c:orientation val="maxMin"/>
          <c:max val="11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713280"/>
        <c:crosses val="autoZero"/>
        <c:crossBetween val="midCat"/>
        <c:majorUnit val="1"/>
        <c:minorUnit val="0.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aseline="0">
          <a:latin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b="0" i="0" dirty="0" smtClean="0">
                <a:solidFill>
                  <a:srgbClr val="521CEC"/>
                </a:solidFill>
              </a:rPr>
              <a:t>Gravelly</a:t>
            </a:r>
            <a:r>
              <a:rPr lang="en-US" b="0" i="0" baseline="0" dirty="0" smtClean="0">
                <a:solidFill>
                  <a:srgbClr val="521CEC"/>
                </a:solidFill>
              </a:rPr>
              <a:t>  </a:t>
            </a:r>
            <a:r>
              <a:rPr lang="en-US" b="0" i="0" dirty="0" smtClean="0">
                <a:solidFill>
                  <a:srgbClr val="521CEC"/>
                </a:solidFill>
              </a:rPr>
              <a:t>      </a:t>
            </a:r>
            <a:r>
              <a:rPr lang="en-US" sz="1050" b="0" i="0" dirty="0" smtClean="0">
                <a:solidFill>
                  <a:srgbClr val="521CEC"/>
                </a:solidFill>
              </a:rPr>
              <a:t>Sands           Sandy         Silty       Clays            Organic</a:t>
            </a:r>
            <a:endParaRPr lang="en-US" sz="1050" b="0" i="0" dirty="0">
              <a:solidFill>
                <a:srgbClr val="521CEC"/>
              </a:solidFill>
            </a:endParaRPr>
          </a:p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sz="1050" b="0" i="0" dirty="0" smtClean="0">
                <a:solidFill>
                  <a:srgbClr val="521CEC"/>
                </a:solidFill>
              </a:rPr>
              <a:t>Sand                                   Mix           </a:t>
            </a:r>
            <a:r>
              <a:rPr lang="en-US" sz="1050" b="0" i="0" dirty="0">
                <a:solidFill>
                  <a:srgbClr val="521CEC"/>
                </a:solidFill>
              </a:rPr>
              <a:t>Mix</a:t>
            </a:r>
          </a:p>
        </c:rich>
      </c:tx>
      <c:layout>
        <c:manualLayout>
          <c:xMode val="edge"/>
          <c:yMode val="edge"/>
          <c:x val="0.13846563096583994"/>
          <c:y val="0.7584197427664949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28076428644206"/>
          <c:y val="0.14649543097061002"/>
          <c:w val="0.49203805873765583"/>
          <c:h val="0.69234131884415917"/>
        </c:manualLayout>
      </c:layout>
      <c:scatterChart>
        <c:scatterStyle val="lineMarker"/>
        <c:varyColors val="0"/>
        <c:ser>
          <c:idx val="12"/>
          <c:order val="0"/>
          <c:tx>
            <c:v>Trend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'Exponent '!$M$58:$M$188</c:f>
              <c:numCache>
                <c:formatCode>General</c:formatCode>
                <c:ptCount val="131"/>
                <c:pt idx="0">
                  <c:v>1</c:v>
                </c:pt>
                <c:pt idx="1">
                  <c:v>1.04</c:v>
                </c:pt>
                <c:pt idx="2">
                  <c:v>1.08</c:v>
                </c:pt>
                <c:pt idx="3">
                  <c:v>1.1200000000000001</c:v>
                </c:pt>
                <c:pt idx="4">
                  <c:v>1.1600000000000001</c:v>
                </c:pt>
                <c:pt idx="5">
                  <c:v>1.2000000000000002</c:v>
                </c:pt>
                <c:pt idx="6">
                  <c:v>1.2400000000000002</c:v>
                </c:pt>
                <c:pt idx="7">
                  <c:v>1.2800000000000002</c:v>
                </c:pt>
                <c:pt idx="8">
                  <c:v>1.3200000000000003</c:v>
                </c:pt>
                <c:pt idx="9">
                  <c:v>1.3600000000000003</c:v>
                </c:pt>
                <c:pt idx="10">
                  <c:v>1.4000000000000004</c:v>
                </c:pt>
                <c:pt idx="11">
                  <c:v>1.4400000000000004</c:v>
                </c:pt>
                <c:pt idx="12">
                  <c:v>1.4800000000000004</c:v>
                </c:pt>
                <c:pt idx="13">
                  <c:v>1.5200000000000005</c:v>
                </c:pt>
                <c:pt idx="14">
                  <c:v>1.5600000000000005</c:v>
                </c:pt>
                <c:pt idx="15">
                  <c:v>1.6000000000000005</c:v>
                </c:pt>
                <c:pt idx="16">
                  <c:v>1.6400000000000006</c:v>
                </c:pt>
                <c:pt idx="17">
                  <c:v>1.6800000000000006</c:v>
                </c:pt>
                <c:pt idx="18">
                  <c:v>1.7200000000000006</c:v>
                </c:pt>
                <c:pt idx="19">
                  <c:v>1.7600000000000007</c:v>
                </c:pt>
                <c:pt idx="20">
                  <c:v>1.8000000000000007</c:v>
                </c:pt>
                <c:pt idx="21">
                  <c:v>1.8400000000000007</c:v>
                </c:pt>
                <c:pt idx="22">
                  <c:v>1.8800000000000008</c:v>
                </c:pt>
                <c:pt idx="23">
                  <c:v>1.9200000000000008</c:v>
                </c:pt>
                <c:pt idx="24">
                  <c:v>1.9600000000000009</c:v>
                </c:pt>
                <c:pt idx="25">
                  <c:v>2.0000000000000009</c:v>
                </c:pt>
                <c:pt idx="26">
                  <c:v>2.0400000000000009</c:v>
                </c:pt>
                <c:pt idx="27">
                  <c:v>2.080000000000001</c:v>
                </c:pt>
                <c:pt idx="28">
                  <c:v>2.120000000000001</c:v>
                </c:pt>
                <c:pt idx="29">
                  <c:v>2.160000000000001</c:v>
                </c:pt>
                <c:pt idx="30">
                  <c:v>2.2000000000000011</c:v>
                </c:pt>
                <c:pt idx="31">
                  <c:v>2.2400000000000011</c:v>
                </c:pt>
                <c:pt idx="32">
                  <c:v>2.2800000000000011</c:v>
                </c:pt>
                <c:pt idx="33">
                  <c:v>2.3200000000000012</c:v>
                </c:pt>
                <c:pt idx="34">
                  <c:v>2.3600000000000012</c:v>
                </c:pt>
                <c:pt idx="35">
                  <c:v>2.4000000000000012</c:v>
                </c:pt>
                <c:pt idx="36">
                  <c:v>2.4400000000000013</c:v>
                </c:pt>
                <c:pt idx="37">
                  <c:v>2.4800000000000013</c:v>
                </c:pt>
                <c:pt idx="38">
                  <c:v>2.5200000000000014</c:v>
                </c:pt>
                <c:pt idx="39">
                  <c:v>2.5600000000000014</c:v>
                </c:pt>
                <c:pt idx="40">
                  <c:v>2.6000000000000014</c:v>
                </c:pt>
                <c:pt idx="41">
                  <c:v>2.6400000000000015</c:v>
                </c:pt>
                <c:pt idx="42">
                  <c:v>2.6800000000000015</c:v>
                </c:pt>
                <c:pt idx="43">
                  <c:v>2.7200000000000015</c:v>
                </c:pt>
                <c:pt idx="44">
                  <c:v>2.7600000000000016</c:v>
                </c:pt>
                <c:pt idx="45">
                  <c:v>2.8000000000000016</c:v>
                </c:pt>
                <c:pt idx="46">
                  <c:v>2.8400000000000016</c:v>
                </c:pt>
                <c:pt idx="47">
                  <c:v>2.8800000000000017</c:v>
                </c:pt>
                <c:pt idx="48">
                  <c:v>2.9200000000000017</c:v>
                </c:pt>
                <c:pt idx="49">
                  <c:v>2.9600000000000017</c:v>
                </c:pt>
                <c:pt idx="50">
                  <c:v>3.0000000000000018</c:v>
                </c:pt>
                <c:pt idx="51">
                  <c:v>3.0400000000000018</c:v>
                </c:pt>
                <c:pt idx="52">
                  <c:v>3.0800000000000018</c:v>
                </c:pt>
                <c:pt idx="53">
                  <c:v>3.1200000000000019</c:v>
                </c:pt>
                <c:pt idx="54">
                  <c:v>3.1600000000000019</c:v>
                </c:pt>
                <c:pt idx="55">
                  <c:v>3.200000000000002</c:v>
                </c:pt>
                <c:pt idx="56">
                  <c:v>3.240000000000002</c:v>
                </c:pt>
                <c:pt idx="57">
                  <c:v>3.280000000000002</c:v>
                </c:pt>
                <c:pt idx="58">
                  <c:v>3.3200000000000021</c:v>
                </c:pt>
                <c:pt idx="59">
                  <c:v>3.3600000000000021</c:v>
                </c:pt>
                <c:pt idx="60">
                  <c:v>3.4000000000000021</c:v>
                </c:pt>
                <c:pt idx="61">
                  <c:v>3.4400000000000022</c:v>
                </c:pt>
                <c:pt idx="62">
                  <c:v>3.4800000000000022</c:v>
                </c:pt>
                <c:pt idx="63">
                  <c:v>3.5200000000000022</c:v>
                </c:pt>
                <c:pt idx="64">
                  <c:v>3.5600000000000023</c:v>
                </c:pt>
                <c:pt idx="65">
                  <c:v>3.6000000000000023</c:v>
                </c:pt>
                <c:pt idx="66">
                  <c:v>3.6400000000000023</c:v>
                </c:pt>
                <c:pt idx="67">
                  <c:v>3.6800000000000024</c:v>
                </c:pt>
                <c:pt idx="68">
                  <c:v>3.7200000000000024</c:v>
                </c:pt>
                <c:pt idx="69">
                  <c:v>3.7600000000000025</c:v>
                </c:pt>
                <c:pt idx="70">
                  <c:v>3.8000000000000025</c:v>
                </c:pt>
                <c:pt idx="71">
                  <c:v>3.8400000000000025</c:v>
                </c:pt>
                <c:pt idx="72">
                  <c:v>3.8800000000000026</c:v>
                </c:pt>
                <c:pt idx="73">
                  <c:v>3.9200000000000026</c:v>
                </c:pt>
                <c:pt idx="74">
                  <c:v>3.9600000000000026</c:v>
                </c:pt>
                <c:pt idx="75">
                  <c:v>4.0000000000000027</c:v>
                </c:pt>
                <c:pt idx="76">
                  <c:v>4.0400000000000027</c:v>
                </c:pt>
                <c:pt idx="77">
                  <c:v>4.0800000000000027</c:v>
                </c:pt>
                <c:pt idx="78">
                  <c:v>4.1200000000000028</c:v>
                </c:pt>
                <c:pt idx="79">
                  <c:v>4.1600000000000028</c:v>
                </c:pt>
                <c:pt idx="80">
                  <c:v>4.2000000000000028</c:v>
                </c:pt>
                <c:pt idx="81">
                  <c:v>4.2400000000000029</c:v>
                </c:pt>
                <c:pt idx="82">
                  <c:v>4.2800000000000029</c:v>
                </c:pt>
                <c:pt idx="83">
                  <c:v>4.3200000000000029</c:v>
                </c:pt>
                <c:pt idx="84">
                  <c:v>4.360000000000003</c:v>
                </c:pt>
                <c:pt idx="85">
                  <c:v>4.400000000000003</c:v>
                </c:pt>
                <c:pt idx="86">
                  <c:v>4.4400000000000031</c:v>
                </c:pt>
                <c:pt idx="87">
                  <c:v>4.4800000000000031</c:v>
                </c:pt>
                <c:pt idx="88">
                  <c:v>4.5200000000000031</c:v>
                </c:pt>
                <c:pt idx="89">
                  <c:v>4.5600000000000032</c:v>
                </c:pt>
                <c:pt idx="90">
                  <c:v>4.6000000000000032</c:v>
                </c:pt>
                <c:pt idx="91">
                  <c:v>4.6400000000000032</c:v>
                </c:pt>
                <c:pt idx="92">
                  <c:v>4.6800000000000033</c:v>
                </c:pt>
                <c:pt idx="93">
                  <c:v>4.7200000000000033</c:v>
                </c:pt>
                <c:pt idx="94">
                  <c:v>4.7600000000000033</c:v>
                </c:pt>
                <c:pt idx="95">
                  <c:v>4.8000000000000034</c:v>
                </c:pt>
                <c:pt idx="96">
                  <c:v>4.8400000000000034</c:v>
                </c:pt>
                <c:pt idx="97">
                  <c:v>4.8800000000000034</c:v>
                </c:pt>
                <c:pt idx="98">
                  <c:v>4.9200000000000035</c:v>
                </c:pt>
                <c:pt idx="99">
                  <c:v>4.9600000000000035</c:v>
                </c:pt>
                <c:pt idx="100">
                  <c:v>5.0000000000000036</c:v>
                </c:pt>
                <c:pt idx="101">
                  <c:v>5.0400000000000036</c:v>
                </c:pt>
                <c:pt idx="102">
                  <c:v>5.0800000000000036</c:v>
                </c:pt>
                <c:pt idx="103">
                  <c:v>5.1200000000000037</c:v>
                </c:pt>
                <c:pt idx="104">
                  <c:v>5.1600000000000037</c:v>
                </c:pt>
                <c:pt idx="105">
                  <c:v>5.2000000000000037</c:v>
                </c:pt>
                <c:pt idx="106">
                  <c:v>5.2400000000000038</c:v>
                </c:pt>
                <c:pt idx="107">
                  <c:v>5.2800000000000038</c:v>
                </c:pt>
                <c:pt idx="108">
                  <c:v>5.3200000000000038</c:v>
                </c:pt>
                <c:pt idx="109">
                  <c:v>5.3600000000000039</c:v>
                </c:pt>
                <c:pt idx="110">
                  <c:v>5.4000000000000039</c:v>
                </c:pt>
                <c:pt idx="111">
                  <c:v>5.4400000000000039</c:v>
                </c:pt>
                <c:pt idx="112">
                  <c:v>5.480000000000004</c:v>
                </c:pt>
                <c:pt idx="113">
                  <c:v>5.520000000000004</c:v>
                </c:pt>
                <c:pt idx="114">
                  <c:v>5.5600000000000041</c:v>
                </c:pt>
                <c:pt idx="115">
                  <c:v>5.6000000000000041</c:v>
                </c:pt>
                <c:pt idx="116">
                  <c:v>5.6400000000000041</c:v>
                </c:pt>
                <c:pt idx="117">
                  <c:v>5.6800000000000042</c:v>
                </c:pt>
                <c:pt idx="118">
                  <c:v>5.7200000000000042</c:v>
                </c:pt>
                <c:pt idx="119">
                  <c:v>5.7600000000000042</c:v>
                </c:pt>
                <c:pt idx="120">
                  <c:v>5.8000000000000043</c:v>
                </c:pt>
                <c:pt idx="121">
                  <c:v>5.8400000000000043</c:v>
                </c:pt>
                <c:pt idx="122">
                  <c:v>5.8800000000000043</c:v>
                </c:pt>
                <c:pt idx="123">
                  <c:v>5.9200000000000044</c:v>
                </c:pt>
                <c:pt idx="124">
                  <c:v>5.9600000000000044</c:v>
                </c:pt>
                <c:pt idx="125">
                  <c:v>6.0000000000000044</c:v>
                </c:pt>
                <c:pt idx="126">
                  <c:v>6.0400000000000045</c:v>
                </c:pt>
                <c:pt idx="127">
                  <c:v>6.0800000000000045</c:v>
                </c:pt>
                <c:pt idx="128">
                  <c:v>6.1200000000000045</c:v>
                </c:pt>
                <c:pt idx="129">
                  <c:v>6.1600000000000046</c:v>
                </c:pt>
                <c:pt idx="130">
                  <c:v>6.2000000000000046</c:v>
                </c:pt>
              </c:numCache>
            </c:numRef>
          </c:xVal>
          <c:yVal>
            <c:numRef>
              <c:f>'Exponent '!$W$58:$W$188</c:f>
              <c:numCache>
                <c:formatCode>General</c:formatCode>
                <c:ptCount val="131"/>
                <c:pt idx="0">
                  <c:v>0.72000000000734521</c:v>
                </c:pt>
                <c:pt idx="1">
                  <c:v>0.72000000001958142</c:v>
                </c:pt>
                <c:pt idx="2">
                  <c:v>0.72000000005030429</c:v>
                </c:pt>
                <c:pt idx="3">
                  <c:v>0.72000000012487098</c:v>
                </c:pt>
                <c:pt idx="4">
                  <c:v>0.7200000003002347</c:v>
                </c:pt>
                <c:pt idx="5">
                  <c:v>0.72000000070071646</c:v>
                </c:pt>
                <c:pt idx="6">
                  <c:v>0.72000000159057187</c:v>
                </c:pt>
                <c:pt idx="7">
                  <c:v>0.72000000351771309</c:v>
                </c:pt>
                <c:pt idx="8">
                  <c:v>0.72000000759205685</c:v>
                </c:pt>
                <c:pt idx="9">
                  <c:v>0.72000001601341157</c:v>
                </c:pt>
                <c:pt idx="10">
                  <c:v>0.72000003305308669</c:v>
                </c:pt>
                <c:pt idx="11">
                  <c:v>0.72000006684568552</c:v>
                </c:pt>
                <c:pt idx="12">
                  <c:v>0.72000013260315643</c:v>
                </c:pt>
                <c:pt idx="13">
                  <c:v>0.72000025828577063</c:v>
                </c:pt>
                <c:pt idx="14">
                  <c:v>0.7200004944534083</c:v>
                </c:pt>
                <c:pt idx="15">
                  <c:v>0.72000093112782537</c:v>
                </c:pt>
                <c:pt idx="16">
                  <c:v>0.72000172625403447</c:v>
                </c:pt>
                <c:pt idx="17">
                  <c:v>0.72000315310428986</c:v>
                </c:pt>
                <c:pt idx="18">
                  <c:v>0.72000567823743145</c:v>
                </c:pt>
                <c:pt idx="19">
                  <c:v>0.72001008816625134</c:v>
                </c:pt>
                <c:pt idx="20">
                  <c:v>0.72001769279180916</c:v>
                </c:pt>
                <c:pt idx="21">
                  <c:v>0.72003064849957887</c:v>
                </c:pt>
                <c:pt idx="22">
                  <c:v>0.72005246576742876</c:v>
                </c:pt>
                <c:pt idx="23">
                  <c:v>0.72008879819706539</c:v>
                </c:pt>
                <c:pt idx="24">
                  <c:v>0.72014865596227473</c:v>
                </c:pt>
                <c:pt idx="25">
                  <c:v>0.72024625154138044</c:v>
                </c:pt>
                <c:pt idx="26">
                  <c:v>0.72040377427108671</c:v>
                </c:pt>
                <c:pt idx="27">
                  <c:v>0.72065550595490824</c:v>
                </c:pt>
                <c:pt idx="28">
                  <c:v>0.72105382883937097</c:v>
                </c:pt>
                <c:pt idx="29">
                  <c:v>0.72167781762216943</c:v>
                </c:pt>
                <c:pt idx="30">
                  <c:v>0.7226451839783492</c:v>
                </c:pt>
                <c:pt idx="31">
                  <c:v>0.72412820176992498</c:v>
                </c:pt>
                <c:pt idx="32">
                  <c:v>0.72637356441932877</c:v>
                </c:pt>
                <c:pt idx="33">
                  <c:v>0.72972433082231336</c:v>
                </c:pt>
                <c:pt idx="34">
                  <c:v>0.73463832629524262</c:v>
                </c:pt>
                <c:pt idx="35">
                  <c:v>0.74169073083080583</c:v>
                </c:pt>
                <c:pt idx="36">
                  <c:v>0.75153958769217488</c:v>
                </c:pt>
                <c:pt idx="37">
                  <c:v>0.76482638937221159</c:v>
                </c:pt>
                <c:pt idx="38">
                  <c:v>0.78199238386961034</c:v>
                </c:pt>
                <c:pt idx="39">
                  <c:v>0.8030323309288393</c:v>
                </c:pt>
                <c:pt idx="40">
                  <c:v>0.82728163277360622</c:v>
                </c:pt>
                <c:pt idx="41">
                  <c:v>0.85338865625872773</c:v>
                </c:pt>
                <c:pt idx="42">
                  <c:v>0.8795710182925095</c:v>
                </c:pt>
                <c:pt idx="43">
                  <c:v>0.90407685153463146</c:v>
                </c:pt>
                <c:pt idx="44">
                  <c:v>0.92561635541490095</c:v>
                </c:pt>
                <c:pt idx="45">
                  <c:v>0.94355967203568469</c:v>
                </c:pt>
                <c:pt idx="46">
                  <c:v>0.95787522787356805</c:v>
                </c:pt>
                <c:pt idx="47">
                  <c:v>0.96892550679586176</c:v>
                </c:pt>
                <c:pt idx="48">
                  <c:v>0.97725242817804248</c:v>
                </c:pt>
                <c:pt idx="49">
                  <c:v>0.98342293443177298</c:v>
                </c:pt>
                <c:pt idx="50">
                  <c:v>0.98794516141991506</c:v>
                </c:pt>
                <c:pt idx="51">
                  <c:v>0.99123693395843337</c:v>
                </c:pt>
                <c:pt idx="52">
                  <c:v>0.99362421785644128</c:v>
                </c:pt>
                <c:pt idx="53">
                  <c:v>0.99535300907033208</c:v>
                </c:pt>
                <c:pt idx="54">
                  <c:v>0.99660507698749323</c:v>
                </c:pt>
                <c:pt idx="55">
                  <c:v>0.99751297197646283</c:v>
                </c:pt>
                <c:pt idx="56">
                  <c:v>0.99817259029153138</c:v>
                </c:pt>
                <c:pt idx="57">
                  <c:v>0.99865300962117864</c:v>
                </c:pt>
                <c:pt idx="58">
                  <c:v>0.99900389522401312</c:v>
                </c:pt>
                <c:pt idx="59">
                  <c:v>0.99926094778777341</c:v>
                </c:pt>
                <c:pt idx="60">
                  <c:v>0.9994498541899226</c:v>
                </c:pt>
                <c:pt idx="61">
                  <c:v>0.99958912845567771</c:v>
                </c:pt>
                <c:pt idx="62">
                  <c:v>0.99969214513606774</c:v>
                </c:pt>
                <c:pt idx="63">
                  <c:v>0.99976859154758324</c:v>
                </c:pt>
                <c:pt idx="64">
                  <c:v>0.99982550451487884</c:v>
                </c:pt>
                <c:pt idx="65">
                  <c:v>0.99986801104494116</c:v>
                </c:pt>
                <c:pt idx="66">
                  <c:v>0.9998998583055061</c:v>
                </c:pt>
                <c:pt idx="67">
                  <c:v>0.99992379364371853</c:v>
                </c:pt>
                <c:pt idx="68">
                  <c:v>0.99994183775510437</c:v>
                </c:pt>
                <c:pt idx="69">
                  <c:v>0.99995548158427527</c:v>
                </c:pt>
                <c:pt idx="70">
                  <c:v>0.99996582866393591</c:v>
                </c:pt>
                <c:pt idx="71">
                  <c:v>0.99997369832098204</c:v>
                </c:pt>
                <c:pt idx="72">
                  <c:v>0.9999797007377863</c:v>
                </c:pt>
                <c:pt idx="73">
                  <c:v>0.99998429171257663</c:v>
                </c:pt>
                <c:pt idx="74">
                  <c:v>0.9999878127329348</c:v>
                </c:pt>
                <c:pt idx="75">
                  <c:v>0.99999052039169112</c:v>
                </c:pt>
                <c:pt idx="76">
                  <c:v>0.99999260804547363</c:v>
                </c:pt>
                <c:pt idx="77">
                  <c:v>0.99999422180970965</c:v>
                </c:pt>
                <c:pt idx="78">
                  <c:v>0.99999547240620201</c:v>
                </c:pt>
                <c:pt idx="79">
                  <c:v>0.99999644396441345</c:v>
                </c:pt>
                <c:pt idx="80">
                  <c:v>0.99999720057860308</c:v>
                </c:pt>
                <c:pt idx="81">
                  <c:v>0.9999977912068897</c:v>
                </c:pt>
                <c:pt idx="82">
                  <c:v>0.99999825334172687</c:v>
                </c:pt>
                <c:pt idx="83">
                  <c:v>0.9999986157674341</c:v>
                </c:pt>
                <c:pt idx="84">
                  <c:v>0.99999890063743901</c:v>
                </c:pt>
                <c:pt idx="85">
                  <c:v>0.99999912504320054</c:v>
                </c:pt>
                <c:pt idx="86">
                  <c:v>0.99999930220228239</c:v>
                </c:pt>
                <c:pt idx="87">
                  <c:v>0.99999944236032567</c:v>
                </c:pt>
                <c:pt idx="88">
                  <c:v>0.99999955347753156</c:v>
                </c:pt>
                <c:pt idx="89">
                  <c:v>0.9999996417524265</c:v>
                </c:pt>
                <c:pt idx="90">
                  <c:v>0.99999971202244442</c:v>
                </c:pt>
                <c:pt idx="91">
                  <c:v>0.99999976807102631</c:v>
                </c:pt>
                <c:pt idx="92">
                  <c:v>0.9999998128636034</c:v>
                </c:pt>
                <c:pt idx="93">
                  <c:v>0.99999984872934777</c:v>
                </c:pt>
                <c:pt idx="94">
                  <c:v>0.99999987750147157</c:v>
                </c:pt>
                <c:pt idx="95">
                  <c:v>0.9999999006257666</c:v>
                </c:pt>
                <c:pt idx="96">
                  <c:v>0.99999991924475973</c:v>
                </c:pt>
                <c:pt idx="97">
                  <c:v>0.99999993426309886</c:v>
                </c:pt>
                <c:pt idx="98">
                  <c:v>0.9999999463984649</c:v>
                </c:pt>
                <c:pt idx="99">
                  <c:v>0.99999995622129612</c:v>
                </c:pt>
                <c:pt idx="100">
                  <c:v>0.99999996418584447</c:v>
                </c:pt>
                <c:pt idx="101">
                  <c:v>0.99999997065450608</c:v>
                </c:pt>
                <c:pt idx="102">
                  <c:v>0.99999997591691958</c:v>
                </c:pt>
                <c:pt idx="103">
                  <c:v>0.99999998020498548</c:v>
                </c:pt>
                <c:pt idx="104">
                  <c:v>0.99999998370470178</c:v>
                </c:pt>
                <c:pt idx="105">
                  <c:v>0.99999998656550737</c:v>
                </c:pt>
                <c:pt idx="106">
                  <c:v>0.99999998890767239</c:v>
                </c:pt>
                <c:pt idx="107">
                  <c:v>0.99999999082815294</c:v>
                </c:pt>
                <c:pt idx="108">
                  <c:v>0.99999999240523985</c:v>
                </c:pt>
                <c:pt idx="109">
                  <c:v>0.99999999370225423</c:v>
                </c:pt>
                <c:pt idx="110">
                  <c:v>0.99999999477049151</c:v>
                </c:pt>
                <c:pt idx="111">
                  <c:v>0.99999999565157105</c:v>
                </c:pt>
                <c:pt idx="112">
                  <c:v>0.99999999637931358</c:v>
                </c:pt>
                <c:pt idx="113">
                  <c:v>0.99999999698124453</c:v>
                </c:pt>
                <c:pt idx="114">
                  <c:v>0.99999999747979951</c:v>
                </c:pt>
                <c:pt idx="115">
                  <c:v>0.99999999789329275</c:v>
                </c:pt>
                <c:pt idx="116">
                  <c:v>0.99999999823669561</c:v>
                </c:pt>
                <c:pt idx="117">
                  <c:v>0.99999999852226529</c:v>
                </c:pt>
                <c:pt idx="118">
                  <c:v>0.99999999876005008</c:v>
                </c:pt>
                <c:pt idx="119">
                  <c:v>0.99999999895829972</c:v>
                </c:pt>
                <c:pt idx="120">
                  <c:v>0.99999999912379633</c:v>
                </c:pt>
                <c:pt idx="121">
                  <c:v>0.99999999926212346</c:v>
                </c:pt>
                <c:pt idx="122">
                  <c:v>0.99999999937788353</c:v>
                </c:pt>
                <c:pt idx="123">
                  <c:v>0.99999999947487561</c:v>
                </c:pt>
                <c:pt idx="124">
                  <c:v>0.99999999955623975</c:v>
                </c:pt>
                <c:pt idx="125">
                  <c:v>0.99999999962457464</c:v>
                </c:pt>
                <c:pt idx="126">
                  <c:v>0.99999999968203346</c:v>
                </c:pt>
                <c:pt idx="127">
                  <c:v>0.99999999973040277</c:v>
                </c:pt>
                <c:pt idx="128">
                  <c:v>0.9999999997711666</c:v>
                </c:pt>
                <c:pt idx="129">
                  <c:v>0.99999999980555931</c:v>
                </c:pt>
                <c:pt idx="130">
                  <c:v>0.99999999983460874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A3-4BEE-B2FE-0294DB85950B}"/>
            </c:ext>
          </c:extLst>
        </c:ser>
        <c:ser>
          <c:idx val="0"/>
          <c:order val="1"/>
          <c:tx>
            <c:v>Hibernia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CPT'!$G$49</c:f>
              <c:numCache>
                <c:formatCode>General</c:formatCode>
                <c:ptCount val="1"/>
                <c:pt idx="0">
                  <c:v>1.52</c:v>
                </c:pt>
              </c:numCache>
            </c:numRef>
          </c:xVal>
          <c:yVal>
            <c:numRef>
              <c:f>'2014 CPT'!$F$49</c:f>
              <c:numCache>
                <c:formatCode>General</c:formatCode>
                <c:ptCount val="1"/>
                <c:pt idx="0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A3-4BEE-B2FE-0294DB85950B}"/>
            </c:ext>
          </c:extLst>
        </c:ser>
        <c:ser>
          <c:idx val="2"/>
          <c:order val="2"/>
          <c:tx>
            <c:v>Euripides Sand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FF99"/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CPT'!$G$51</c:f>
              <c:numCache>
                <c:formatCode>General</c:formatCode>
                <c:ptCount val="1"/>
                <c:pt idx="0">
                  <c:v>1.75</c:v>
                </c:pt>
              </c:numCache>
            </c:numRef>
          </c:xVal>
          <c:yVal>
            <c:numRef>
              <c:f>'2014 CPT'!$F$51</c:f>
              <c:numCache>
                <c:formatCode>General</c:formatCode>
                <c:ptCount val="1"/>
                <c:pt idx="0">
                  <c:v>0.78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A3-4BEE-B2FE-0294DB85950B}"/>
            </c:ext>
          </c:extLst>
        </c:ser>
        <c:ser>
          <c:idx val="3"/>
          <c:order val="3"/>
          <c:tx>
            <c:v>Holmen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CPT'!$G$52</c:f>
              <c:numCache>
                <c:formatCode>General</c:formatCode>
                <c:ptCount val="1"/>
                <c:pt idx="0">
                  <c:v>1.97</c:v>
                </c:pt>
              </c:numCache>
            </c:numRef>
          </c:xVal>
          <c:yVal>
            <c:numRef>
              <c:f>'2014 CPT'!$F$52</c:f>
              <c:numCache>
                <c:formatCode>General</c:formatCode>
                <c:ptCount val="1"/>
                <c:pt idx="0">
                  <c:v>0.73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A3-4BEE-B2FE-0294DB85950B}"/>
            </c:ext>
          </c:extLst>
        </c:ser>
        <c:ser>
          <c:idx val="11"/>
          <c:order val="4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99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CPT'!$G$61</c:f>
              <c:numCache>
                <c:formatCode>General</c:formatCode>
                <c:ptCount val="1"/>
                <c:pt idx="0">
                  <c:v>1.83</c:v>
                </c:pt>
              </c:numCache>
            </c:numRef>
          </c:xVal>
          <c:yVal>
            <c:numRef>
              <c:f>'2014 CPT'!$F$61</c:f>
              <c:numCache>
                <c:formatCode>General</c:formatCode>
                <c:ptCount val="1"/>
                <c:pt idx="0">
                  <c:v>0.72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1A3-4BEE-B2FE-0294DB85950B}"/>
            </c:ext>
          </c:extLst>
        </c:ser>
        <c:ser>
          <c:idx val="10"/>
          <c:order val="5"/>
          <c:tx>
            <c:v>Blessington Sand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CPT'!$G$62</c:f>
              <c:numCache>
                <c:formatCode>General</c:formatCode>
                <c:ptCount val="1"/>
                <c:pt idx="0">
                  <c:v>1.54</c:v>
                </c:pt>
              </c:numCache>
            </c:numRef>
          </c:xVal>
          <c:yVal>
            <c:numRef>
              <c:f>'2014 CPT'!$F$62</c:f>
              <c:numCache>
                <c:formatCode>General</c:formatCode>
                <c:ptCount val="1"/>
                <c:pt idx="0">
                  <c:v>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A3-4BEE-B2FE-0294DB85950B}"/>
            </c:ext>
          </c:extLst>
        </c:ser>
        <c:ser>
          <c:idx val="7"/>
          <c:order val="6"/>
          <c:tx>
            <c:v>Piedmont SM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CPT'!$G$58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'2014 CPT'!$F$58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1A3-4BEE-B2FE-0294DB85950B}"/>
            </c:ext>
          </c:extLst>
        </c:ser>
        <c:ser>
          <c:idx val="9"/>
          <c:order val="7"/>
          <c:tx>
            <c:v>Piedmont ML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CPT'!$G$60</c:f>
              <c:numCache>
                <c:formatCode>General</c:formatCode>
                <c:ptCount val="1"/>
                <c:pt idx="0">
                  <c:v>2.64</c:v>
                </c:pt>
              </c:numCache>
            </c:numRef>
          </c:xVal>
          <c:yVal>
            <c:numRef>
              <c:f>'2014 CPT'!$F$60</c:f>
              <c:numCache>
                <c:formatCode>General</c:formatCode>
                <c:ptCount val="1"/>
                <c:pt idx="0">
                  <c:v>0.83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A3-4BEE-B2FE-0294DB85950B}"/>
            </c:ext>
          </c:extLst>
        </c:ser>
        <c:ser>
          <c:idx val="1"/>
          <c:order val="8"/>
          <c:tx>
            <c:v>Pentre Silt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33CCCC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CPT'!$G$50</c:f>
              <c:numCache>
                <c:formatCode>General</c:formatCode>
                <c:ptCount val="1"/>
                <c:pt idx="0">
                  <c:v>3.15</c:v>
                </c:pt>
              </c:numCache>
            </c:numRef>
          </c:xVal>
          <c:yVal>
            <c:numRef>
              <c:f>'2014 CPT'!$F$50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1A3-4BEE-B2FE-0294DB85950B}"/>
            </c:ext>
          </c:extLst>
        </c:ser>
        <c:ser>
          <c:idx val="13"/>
          <c:order val="9"/>
          <c:tx>
            <c:v>Vagverket Silt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8"/>
            <c:spPr>
              <a:solidFill>
                <a:srgbClr val="CCFF66"/>
              </a:solidFill>
              <a:ln w="15875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CPT'!$G$63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'2014 CPT'!$F$63</c:f>
              <c:numCache>
                <c:formatCode>General</c:formatCode>
                <c:ptCount val="1"/>
                <c:pt idx="0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1A3-4BEE-B2FE-0294DB85950B}"/>
            </c:ext>
          </c:extLst>
        </c:ser>
        <c:ser>
          <c:idx val="14"/>
          <c:order val="10"/>
          <c:tx>
            <c:v>Mjardevi Silt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DE64"/>
              </a:solidFill>
              <a:ln w="15875">
                <a:solidFill>
                  <a:srgbClr val="007E39"/>
                </a:solidFill>
              </a:ln>
            </c:spPr>
          </c:marker>
          <c:xVal>
            <c:numRef>
              <c:f>'2014 CPT'!$G$64</c:f>
              <c:numCache>
                <c:formatCode>General</c:formatCode>
                <c:ptCount val="1"/>
                <c:pt idx="0">
                  <c:v>2.5499999999999998</c:v>
                </c:pt>
              </c:numCache>
            </c:numRef>
          </c:xVal>
          <c:yVal>
            <c:numRef>
              <c:f>'2014 CPT'!$F$64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1A3-4BEE-B2FE-0294DB85950B}"/>
            </c:ext>
          </c:extLst>
        </c:ser>
        <c:ser>
          <c:idx val="21"/>
          <c:order val="11"/>
          <c:tx>
            <c:strRef>
              <c:f>'2014 CPT'!$B$70</c:f>
              <c:strCache>
                <c:ptCount val="1"/>
                <c:pt idx="0">
                  <c:v>  Os Silt, Norway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9"/>
            <c:spPr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c:spPr>
          </c:marker>
          <c:xVal>
            <c:numRef>
              <c:f>'2014 CPT'!$G$70</c:f>
              <c:numCache>
                <c:formatCode>General</c:formatCode>
                <c:ptCount val="1"/>
                <c:pt idx="0">
                  <c:v>2.92</c:v>
                </c:pt>
              </c:numCache>
            </c:numRef>
          </c:xVal>
          <c:yVal>
            <c:numRef>
              <c:f>'2014 CPT'!$F$70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1A3-4BEE-B2FE-0294DB85950B}"/>
            </c:ext>
          </c:extLst>
        </c:ser>
        <c:ser>
          <c:idx val="22"/>
          <c:order val="12"/>
          <c:tx>
            <c:strRef>
              <c:f>'2014 CPT'!$B$71</c:f>
              <c:strCache>
                <c:ptCount val="1"/>
                <c:pt idx="0">
                  <c:v>  Os Clayey Silt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pattFill prst="dkHorz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CPT'!$G$71</c:f>
              <c:numCache>
                <c:formatCode>General</c:formatCode>
                <c:ptCount val="1"/>
                <c:pt idx="0">
                  <c:v>3.0750000000000002</c:v>
                </c:pt>
              </c:numCache>
            </c:numRef>
          </c:xVal>
          <c:yVal>
            <c:numRef>
              <c:f>'2014 CPT'!$F$71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1A3-4BEE-B2FE-0294DB85950B}"/>
            </c:ext>
          </c:extLst>
        </c:ser>
        <c:ser>
          <c:idx val="16"/>
          <c:order val="13"/>
          <c:tx>
            <c:v>Gunnestad Silt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rgbClr val="00DE64"/>
              </a:solidFill>
              <a:ln w="15875">
                <a:solidFill>
                  <a:srgbClr val="1E7428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CPT'!$G$65</c:f>
              <c:numCache>
                <c:formatCode>General</c:formatCode>
                <c:ptCount val="1"/>
                <c:pt idx="0">
                  <c:v>2.75</c:v>
                </c:pt>
              </c:numCache>
            </c:numRef>
          </c:xVal>
          <c:yVal>
            <c:numRef>
              <c:f>'2014 CPT'!$F$65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1A3-4BEE-B2FE-0294DB85950B}"/>
            </c:ext>
          </c:extLst>
        </c:ser>
        <c:ser>
          <c:idx val="19"/>
          <c:order val="14"/>
          <c:tx>
            <c:v>Tornhill Glacial Till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6"/>
            <c:spPr>
              <a:solidFill>
                <a:srgbClr val="CCFF66"/>
              </a:solidFill>
              <a:ln w="12700">
                <a:solidFill>
                  <a:srgbClr val="007E39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CPT'!$G$68</c:f>
              <c:numCache>
                <c:formatCode>0.00</c:formatCode>
                <c:ptCount val="1"/>
                <c:pt idx="0">
                  <c:v>2.6972205923848582</c:v>
                </c:pt>
              </c:numCache>
            </c:numRef>
          </c:xVal>
          <c:yVal>
            <c:numRef>
              <c:f>'2014 CPT'!$F$68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1A3-4BEE-B2FE-0294DB85950B}"/>
            </c:ext>
          </c:extLst>
        </c:ser>
        <c:ser>
          <c:idx val="4"/>
          <c:order val="15"/>
          <c:tx>
            <c:v>Upper Troll Clay</c:v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CCFF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CPT'!$G$53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CPT'!$F$53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1A3-4BEE-B2FE-0294DB85950B}"/>
            </c:ext>
          </c:extLst>
        </c:ser>
        <c:ser>
          <c:idx val="5"/>
          <c:order val="16"/>
          <c:tx>
            <c:v>Lower Troll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CPT'!$G$54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CPT'!$F$54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1A3-4BEE-B2FE-0294DB85950B}"/>
            </c:ext>
          </c:extLst>
        </c:ser>
        <c:ser>
          <c:idx val="6"/>
          <c:order val="17"/>
          <c:tx>
            <c:v>Burswood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66FF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CPT'!$G$55</c:f>
              <c:numCache>
                <c:formatCode>General</c:formatCode>
                <c:ptCount val="1"/>
                <c:pt idx="0">
                  <c:v>3.1</c:v>
                </c:pt>
              </c:numCache>
            </c:numRef>
          </c:xVal>
          <c:yVal>
            <c:numRef>
              <c:f>'2014 CPT'!$F$55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1A3-4BEE-B2FE-0294DB85950B}"/>
            </c:ext>
          </c:extLst>
        </c:ser>
        <c:ser>
          <c:idx val="18"/>
          <c:order val="18"/>
          <c:tx>
            <c:v>Northwestern NGES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x"/>
            <c:size val="6"/>
            <c:spPr>
              <a:solidFill>
                <a:srgbClr val="5DD5FF"/>
              </a:solidFill>
              <a:ln>
                <a:solidFill>
                  <a:srgbClr val="2416E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CPT'!$G$67</c:f>
              <c:numCache>
                <c:formatCode>General</c:formatCode>
                <c:ptCount val="1"/>
                <c:pt idx="0">
                  <c:v>2.95</c:v>
                </c:pt>
              </c:numCache>
            </c:numRef>
          </c:xVal>
          <c:yVal>
            <c:numRef>
              <c:f>'2014 CPT'!$F$67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1A3-4BEE-B2FE-0294DB85950B}"/>
            </c:ext>
          </c:extLst>
        </c:ser>
        <c:ser>
          <c:idx val="8"/>
          <c:order val="19"/>
          <c:tx>
            <c:v>Bothkennar Clay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CPT'!$G$59</c:f>
              <c:numCache>
                <c:formatCode>General</c:formatCode>
                <c:ptCount val="1"/>
                <c:pt idx="0">
                  <c:v>3.08</c:v>
                </c:pt>
              </c:numCache>
            </c:numRef>
          </c:xVal>
          <c:yVal>
            <c:numRef>
              <c:f>'2014 CPT'!$F$59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1A3-4BEE-B2FE-0294DB85950B}"/>
            </c:ext>
          </c:extLst>
        </c:ser>
        <c:ser>
          <c:idx val="20"/>
          <c:order val="20"/>
          <c:tx>
            <c:v>Amherst NGES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2416E0"/>
                </a:solidFill>
              </a:ln>
            </c:spPr>
          </c:marker>
          <c:xVal>
            <c:numRef>
              <c:f>'2014 CPT'!$G$69</c:f>
              <c:numCache>
                <c:formatCode>General</c:formatCode>
                <c:ptCount val="1"/>
                <c:pt idx="0">
                  <c:v>3.218</c:v>
                </c:pt>
              </c:numCache>
            </c:numRef>
          </c:xVal>
          <c:yVal>
            <c:numRef>
              <c:f>'2014 CPT'!$F$69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1A3-4BEE-B2FE-0294DB85950B}"/>
            </c:ext>
          </c:extLst>
        </c:ser>
        <c:ser>
          <c:idx val="15"/>
          <c:order val="21"/>
          <c:tx>
            <c:v>Baton Rouge</c:v>
          </c:tx>
          <c:spPr>
            <a:ln w="28575">
              <a:noFill/>
            </a:ln>
            <a:effectLst/>
          </c:spPr>
          <c:marker>
            <c:symbol val="diamond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CPT'!$G$56</c:f>
              <c:numCache>
                <c:formatCode>General</c:formatCode>
                <c:ptCount val="1"/>
                <c:pt idx="0">
                  <c:v>2.847</c:v>
                </c:pt>
              </c:numCache>
            </c:numRef>
          </c:xVal>
          <c:yVal>
            <c:numRef>
              <c:f>'2014 CPT'!$F$56</c:f>
              <c:numCache>
                <c:formatCode>General</c:formatCode>
                <c:ptCount val="1"/>
                <c:pt idx="0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1A3-4BEE-B2FE-0294DB85950B}"/>
            </c:ext>
          </c:extLst>
        </c:ser>
        <c:ser>
          <c:idx val="17"/>
          <c:order val="22"/>
          <c:tx>
            <c:v>Brent Cross</c:v>
          </c:tx>
          <c:spPr>
            <a:ln w="28575">
              <a:noFill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CPT'!$G$66</c:f>
              <c:numCache>
                <c:formatCode>General</c:formatCode>
                <c:ptCount val="1"/>
                <c:pt idx="0">
                  <c:v>2.91</c:v>
                </c:pt>
              </c:numCache>
            </c:numRef>
          </c:xVal>
          <c:yVal>
            <c:numRef>
              <c:f>'2014 CPT'!$F$66</c:f>
              <c:numCache>
                <c:formatCode>General</c:formatCode>
                <c:ptCount val="1"/>
                <c:pt idx="0">
                  <c:v>1.1599999999999999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1A3-4BEE-B2FE-0294DB85950B}"/>
            </c:ext>
          </c:extLst>
        </c:ser>
        <c:ser>
          <c:idx val="23"/>
          <c:order val="23"/>
          <c:tx>
            <c:v>1.31</c:v>
          </c:tx>
          <c:marker>
            <c:symbol val="none"/>
          </c:marker>
          <c:xVal>
            <c:numRef>
              <c:f>'2014 CPT'!$G$4:$G$5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1A3-4BEE-B2FE-0294DB85950B}"/>
            </c:ext>
          </c:extLst>
        </c:ser>
        <c:ser>
          <c:idx val="24"/>
          <c:order val="24"/>
          <c:tx>
            <c:v>2.05</c:v>
          </c:tx>
          <c:spPr>
            <a:ln w="95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'2014 CPT'!$H$4:$H$5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1A3-4BEE-B2FE-0294DB85950B}"/>
            </c:ext>
          </c:extLst>
        </c:ser>
        <c:ser>
          <c:idx val="25"/>
          <c:order val="25"/>
          <c:tx>
            <c:v>2.6</c:v>
          </c:tx>
          <c:marker>
            <c:symbol val="none"/>
          </c:marker>
          <c:xVal>
            <c:numRef>
              <c:f>'2014 CPT'!$I$4:$I$5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1A3-4BEE-B2FE-0294DB85950B}"/>
            </c:ext>
          </c:extLst>
        </c:ser>
        <c:ser>
          <c:idx val="26"/>
          <c:order val="26"/>
          <c:tx>
            <c:v>2.95</c:v>
          </c:tx>
          <c:marker>
            <c:symbol val="none"/>
          </c:marker>
          <c:xVal>
            <c:numRef>
              <c:f>'2014 CPT'!$J$4:$J$5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71A3-4BEE-B2FE-0294DB85950B}"/>
            </c:ext>
          </c:extLst>
        </c:ser>
        <c:ser>
          <c:idx val="27"/>
          <c:order val="27"/>
          <c:tx>
            <c:v>3.6</c:v>
          </c:tx>
          <c:marker>
            <c:symbol val="none"/>
          </c:marker>
          <c:xVal>
            <c:numRef>
              <c:f>'2014 CPT'!$K$4:$K$5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1A3-4BEE-B2FE-0294DB859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53120"/>
        <c:axId val="85259776"/>
      </c:scatterChart>
      <c:valAx>
        <c:axId val="85253120"/>
        <c:scaling>
          <c:orientation val="minMax"/>
          <c:max val="4"/>
          <c:min val="1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CPT Material Index, I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c</a:t>
                </a:r>
              </a:p>
            </c:rich>
          </c:tx>
          <c:layout>
            <c:manualLayout>
              <c:xMode val="edge"/>
              <c:yMode val="edge"/>
              <c:x val="0.19454588384881444"/>
              <c:y val="0.89533541045272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9776"/>
        <c:crossesAt val="0.4"/>
        <c:crossBetween val="midCat"/>
      </c:valAx>
      <c:valAx>
        <c:axId val="85259776"/>
        <c:scaling>
          <c:orientation val="minMax"/>
          <c:max val="1.2"/>
          <c:min val="0.5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Stress Exponent, </a:t>
                </a:r>
                <a:r>
                  <a:rPr lang="en-US" sz="2400" b="0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m'</a:t>
                </a:r>
              </a:p>
            </c:rich>
          </c:tx>
          <c:layout>
            <c:manualLayout>
              <c:xMode val="edge"/>
              <c:yMode val="edge"/>
              <c:x val="1.8324867441293278E-2"/>
              <c:y val="0.154236373653513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3120"/>
        <c:crossesAt val="1"/>
        <c:crossBetween val="midCat"/>
        <c:majorUnit val="0.1"/>
        <c:minorUnit val="2.0000000000000011E-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ayout>
        <c:manualLayout>
          <c:xMode val="edge"/>
          <c:yMode val="edge"/>
          <c:x val="0.66415776754265798"/>
          <c:y val="1.8114444212246138E-2"/>
          <c:w val="0.25584145150239257"/>
          <c:h val="0.946555084826262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Cone Tip Resistance</a:t>
            </a:r>
          </a:p>
        </c:rich>
      </c:tx>
      <c:layout>
        <c:manualLayout>
          <c:xMode val="edge"/>
          <c:yMode val="edge"/>
          <c:x val="0.26723222324551715"/>
          <c:y val="1.162253492164294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27436892564161697"/>
          <c:y val="0.15093598655816559"/>
          <c:w val="0.64991664744835764"/>
          <c:h val="0.82553187127759653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'CPT Calcs'!$E$24:$E$3000</c:f>
              <c:numCache>
                <c:formatCode>0.00</c:formatCode>
                <c:ptCount val="2977"/>
                <c:pt idx="0">
                  <c:v>0.44700000000000001</c:v>
                </c:pt>
                <c:pt idx="1">
                  <c:v>4.6879999999999997</c:v>
                </c:pt>
                <c:pt idx="2">
                  <c:v>4.835</c:v>
                </c:pt>
                <c:pt idx="3">
                  <c:v>6.3479999999999999</c:v>
                </c:pt>
                <c:pt idx="4">
                  <c:v>9.218</c:v>
                </c:pt>
                <c:pt idx="5">
                  <c:v>10.956</c:v>
                </c:pt>
                <c:pt idx="6">
                  <c:v>13.069999999999999</c:v>
                </c:pt>
                <c:pt idx="7">
                  <c:v>13.759</c:v>
                </c:pt>
                <c:pt idx="8">
                  <c:v>14.246</c:v>
                </c:pt>
                <c:pt idx="9">
                  <c:v>14.436000000000002</c:v>
                </c:pt>
                <c:pt idx="10">
                  <c:v>14.728999999999999</c:v>
                </c:pt>
                <c:pt idx="11">
                  <c:v>14.838999999999999</c:v>
                </c:pt>
                <c:pt idx="12">
                  <c:v>14.741</c:v>
                </c:pt>
                <c:pt idx="13">
                  <c:v>14.619</c:v>
                </c:pt>
                <c:pt idx="14">
                  <c:v>14.398999999999999</c:v>
                </c:pt>
                <c:pt idx="15">
                  <c:v>14.246</c:v>
                </c:pt>
                <c:pt idx="16">
                  <c:v>14.148999999999999</c:v>
                </c:pt>
                <c:pt idx="17">
                  <c:v>13.855000000000002</c:v>
                </c:pt>
                <c:pt idx="18">
                  <c:v>13.170999999999999</c:v>
                </c:pt>
                <c:pt idx="19">
                  <c:v>12.872</c:v>
                </c:pt>
                <c:pt idx="20">
                  <c:v>12.195</c:v>
                </c:pt>
                <c:pt idx="21">
                  <c:v>11.706</c:v>
                </c:pt>
                <c:pt idx="22">
                  <c:v>10.541</c:v>
                </c:pt>
                <c:pt idx="23">
                  <c:v>10.797000000000001</c:v>
                </c:pt>
                <c:pt idx="24">
                  <c:v>10.999000000000001</c:v>
                </c:pt>
                <c:pt idx="25">
                  <c:v>11.218</c:v>
                </c:pt>
                <c:pt idx="26">
                  <c:v>11.243</c:v>
                </c:pt>
                <c:pt idx="27">
                  <c:v>11.2</c:v>
                </c:pt>
                <c:pt idx="28">
                  <c:v>11.505000000000001</c:v>
                </c:pt>
                <c:pt idx="29">
                  <c:v>11.878</c:v>
                </c:pt>
                <c:pt idx="30">
                  <c:v>11.811</c:v>
                </c:pt>
                <c:pt idx="31">
                  <c:v>11.597</c:v>
                </c:pt>
                <c:pt idx="32">
                  <c:v>11.121</c:v>
                </c:pt>
                <c:pt idx="33">
                  <c:v>10.925000000000001</c:v>
                </c:pt>
                <c:pt idx="34">
                  <c:v>10.577999999999999</c:v>
                </c:pt>
                <c:pt idx="35">
                  <c:v>10.242000000000001</c:v>
                </c:pt>
                <c:pt idx="36">
                  <c:v>9.35</c:v>
                </c:pt>
                <c:pt idx="37">
                  <c:v>9.0150000000000006</c:v>
                </c:pt>
                <c:pt idx="38">
                  <c:v>8.2029999999999994</c:v>
                </c:pt>
                <c:pt idx="39">
                  <c:v>7.4040000000000008</c:v>
                </c:pt>
                <c:pt idx="40">
                  <c:v>5.9509999999999996</c:v>
                </c:pt>
                <c:pt idx="41">
                  <c:v>4.4009999999999998</c:v>
                </c:pt>
                <c:pt idx="42">
                  <c:v>1.929</c:v>
                </c:pt>
                <c:pt idx="43">
                  <c:v>1.3120000000000001</c:v>
                </c:pt>
                <c:pt idx="44">
                  <c:v>0.86799999999999999</c:v>
                </c:pt>
                <c:pt idx="45">
                  <c:v>0.61799999999999999</c:v>
                </c:pt>
                <c:pt idx="46">
                  <c:v>0.43600000000000005</c:v>
                </c:pt>
                <c:pt idx="47">
                  <c:v>0.38200000000000001</c:v>
                </c:pt>
                <c:pt idx="48">
                  <c:v>0.30299999999999999</c:v>
                </c:pt>
                <c:pt idx="49">
                  <c:v>0.26100000000000001</c:v>
                </c:pt>
                <c:pt idx="50">
                  <c:v>0.19400000000000001</c:v>
                </c:pt>
                <c:pt idx="51">
                  <c:v>0.219</c:v>
                </c:pt>
                <c:pt idx="52">
                  <c:v>0.26800000000000002</c:v>
                </c:pt>
                <c:pt idx="53">
                  <c:v>0.33</c:v>
                </c:pt>
                <c:pt idx="54">
                  <c:v>0.38400000000000001</c:v>
                </c:pt>
                <c:pt idx="55">
                  <c:v>0.35899999999999999</c:v>
                </c:pt>
                <c:pt idx="56">
                  <c:v>0.378</c:v>
                </c:pt>
                <c:pt idx="57">
                  <c:v>0.318</c:v>
                </c:pt>
                <c:pt idx="58">
                  <c:v>0.50800000000000001</c:v>
                </c:pt>
                <c:pt idx="59">
                  <c:v>0.58099999999999996</c:v>
                </c:pt>
                <c:pt idx="60">
                  <c:v>0.59399999999999997</c:v>
                </c:pt>
                <c:pt idx="61">
                  <c:v>0.58099999999999996</c:v>
                </c:pt>
                <c:pt idx="62">
                  <c:v>0.86899999999999999</c:v>
                </c:pt>
                <c:pt idx="63">
                  <c:v>1.258</c:v>
                </c:pt>
                <c:pt idx="64">
                  <c:v>1.135</c:v>
                </c:pt>
                <c:pt idx="65">
                  <c:v>1.5189999999999999</c:v>
                </c:pt>
                <c:pt idx="66">
                  <c:v>1.8029999999999999</c:v>
                </c:pt>
                <c:pt idx="67">
                  <c:v>2.1070000000000002</c:v>
                </c:pt>
                <c:pt idx="68">
                  <c:v>2.0329999999999999</c:v>
                </c:pt>
                <c:pt idx="69">
                  <c:v>1.7079999999999997</c:v>
                </c:pt>
                <c:pt idx="70">
                  <c:v>1.6279999999999999</c:v>
                </c:pt>
                <c:pt idx="71">
                  <c:v>1.2490000000000001</c:v>
                </c:pt>
                <c:pt idx="72">
                  <c:v>1.03</c:v>
                </c:pt>
                <c:pt idx="73">
                  <c:v>0.68200000000000005</c:v>
                </c:pt>
                <c:pt idx="74">
                  <c:v>0.53</c:v>
                </c:pt>
                <c:pt idx="75">
                  <c:v>0.47599999999999998</c:v>
                </c:pt>
                <c:pt idx="76">
                  <c:v>0.42199999999999999</c:v>
                </c:pt>
                <c:pt idx="77">
                  <c:v>0.441</c:v>
                </c:pt>
                <c:pt idx="78">
                  <c:v>0.42300000000000004</c:v>
                </c:pt>
                <c:pt idx="79">
                  <c:v>0.40500000000000003</c:v>
                </c:pt>
                <c:pt idx="80">
                  <c:v>0.40500000000000003</c:v>
                </c:pt>
                <c:pt idx="81">
                  <c:v>0.42399999999999999</c:v>
                </c:pt>
                <c:pt idx="82">
                  <c:v>0.42499999999999999</c:v>
                </c:pt>
                <c:pt idx="83">
                  <c:v>0.48899999999999993</c:v>
                </c:pt>
                <c:pt idx="84">
                  <c:v>0.496</c:v>
                </c:pt>
                <c:pt idx="85">
                  <c:v>0.496</c:v>
                </c:pt>
                <c:pt idx="86">
                  <c:v>0.50199999999999989</c:v>
                </c:pt>
                <c:pt idx="87">
                  <c:v>0.64900000000000002</c:v>
                </c:pt>
                <c:pt idx="88">
                  <c:v>0.81499999999999995</c:v>
                </c:pt>
                <c:pt idx="89">
                  <c:v>0.58699999999999997</c:v>
                </c:pt>
                <c:pt idx="90">
                  <c:v>0.59399999999999997</c:v>
                </c:pt>
                <c:pt idx="91">
                  <c:v>0.58399999999999996</c:v>
                </c:pt>
                <c:pt idx="92">
                  <c:v>0.63400000000000001</c:v>
                </c:pt>
                <c:pt idx="93">
                  <c:v>0.66400000000000003</c:v>
                </c:pt>
                <c:pt idx="94">
                  <c:v>0.68799999999999994</c:v>
                </c:pt>
                <c:pt idx="95">
                  <c:v>0.63400000000000001</c:v>
                </c:pt>
                <c:pt idx="96">
                  <c:v>0.84299999999999997</c:v>
                </c:pt>
                <c:pt idx="97">
                  <c:v>1.268</c:v>
                </c:pt>
                <c:pt idx="98">
                  <c:v>1.458</c:v>
                </c:pt>
                <c:pt idx="99">
                  <c:v>1.1339999999999999</c:v>
                </c:pt>
                <c:pt idx="100">
                  <c:v>1.226</c:v>
                </c:pt>
                <c:pt idx="101">
                  <c:v>1.0369999999999999</c:v>
                </c:pt>
                <c:pt idx="102">
                  <c:v>0.88100000000000001</c:v>
                </c:pt>
                <c:pt idx="103">
                  <c:v>0.96999999999999986</c:v>
                </c:pt>
                <c:pt idx="104">
                  <c:v>1.361</c:v>
                </c:pt>
                <c:pt idx="105">
                  <c:v>1.2749999999999999</c:v>
                </c:pt>
                <c:pt idx="106">
                  <c:v>1.0680000000000001</c:v>
                </c:pt>
                <c:pt idx="107">
                  <c:v>0.93500000000000005</c:v>
                </c:pt>
                <c:pt idx="108">
                  <c:v>0.876</c:v>
                </c:pt>
                <c:pt idx="109">
                  <c:v>0.7</c:v>
                </c:pt>
                <c:pt idx="110">
                  <c:v>0.65200000000000002</c:v>
                </c:pt>
                <c:pt idx="111">
                  <c:v>0.63600000000000001</c:v>
                </c:pt>
                <c:pt idx="112">
                  <c:v>2.8039999999999998</c:v>
                </c:pt>
                <c:pt idx="113">
                  <c:v>3.2119999999999997</c:v>
                </c:pt>
                <c:pt idx="114">
                  <c:v>2.1240000000000001</c:v>
                </c:pt>
                <c:pt idx="115">
                  <c:v>2.42</c:v>
                </c:pt>
                <c:pt idx="116">
                  <c:v>3.4209999999999998</c:v>
                </c:pt>
                <c:pt idx="117">
                  <c:v>3.1179999999999999</c:v>
                </c:pt>
                <c:pt idx="118">
                  <c:v>3.141</c:v>
                </c:pt>
                <c:pt idx="119">
                  <c:v>3.41</c:v>
                </c:pt>
                <c:pt idx="120">
                  <c:v>3.5190000000000001</c:v>
                </c:pt>
                <c:pt idx="121">
                  <c:v>3.7</c:v>
                </c:pt>
                <c:pt idx="122">
                  <c:v>3.722</c:v>
                </c:pt>
                <c:pt idx="123">
                  <c:v>3.903</c:v>
                </c:pt>
                <c:pt idx="124">
                  <c:v>3.992</c:v>
                </c:pt>
                <c:pt idx="125">
                  <c:v>4.1070000000000002</c:v>
                </c:pt>
                <c:pt idx="126">
                  <c:v>4.3559999999999999</c:v>
                </c:pt>
                <c:pt idx="127">
                  <c:v>4.7709999999999999</c:v>
                </c:pt>
                <c:pt idx="128">
                  <c:v>4.6840000000000002</c:v>
                </c:pt>
                <c:pt idx="129">
                  <c:v>4.3970000000000002</c:v>
                </c:pt>
                <c:pt idx="130">
                  <c:v>4.0419999999999998</c:v>
                </c:pt>
                <c:pt idx="131">
                  <c:v>3.456</c:v>
                </c:pt>
                <c:pt idx="132">
                  <c:v>2.907</c:v>
                </c:pt>
                <c:pt idx="133">
                  <c:v>2.327</c:v>
                </c:pt>
                <c:pt idx="134">
                  <c:v>1.3380000000000001</c:v>
                </c:pt>
                <c:pt idx="135">
                  <c:v>0.85</c:v>
                </c:pt>
                <c:pt idx="136">
                  <c:v>0.64300000000000002</c:v>
                </c:pt>
                <c:pt idx="137">
                  <c:v>0.55800000000000005</c:v>
                </c:pt>
                <c:pt idx="138">
                  <c:v>0.57099999999999995</c:v>
                </c:pt>
                <c:pt idx="139">
                  <c:v>1.6149999999999998</c:v>
                </c:pt>
                <c:pt idx="140">
                  <c:v>1.9379999999999999</c:v>
                </c:pt>
                <c:pt idx="141">
                  <c:v>1.8649999999999998</c:v>
                </c:pt>
                <c:pt idx="142">
                  <c:v>1.8170000000000002</c:v>
                </c:pt>
                <c:pt idx="143">
                  <c:v>1.6559999999999997</c:v>
                </c:pt>
                <c:pt idx="144">
                  <c:v>1.35</c:v>
                </c:pt>
                <c:pt idx="145">
                  <c:v>1.228</c:v>
                </c:pt>
                <c:pt idx="146">
                  <c:v>1.3560000000000001</c:v>
                </c:pt>
                <c:pt idx="147">
                  <c:v>1.161</c:v>
                </c:pt>
                <c:pt idx="148">
                  <c:v>1.149</c:v>
                </c:pt>
                <c:pt idx="149">
                  <c:v>1.6559999999999997</c:v>
                </c:pt>
                <c:pt idx="150">
                  <c:v>1.784</c:v>
                </c:pt>
                <c:pt idx="151">
                  <c:v>1.7170000000000003</c:v>
                </c:pt>
                <c:pt idx="152">
                  <c:v>1.528</c:v>
                </c:pt>
                <c:pt idx="153">
                  <c:v>1.4370000000000001</c:v>
                </c:pt>
                <c:pt idx="154">
                  <c:v>1.2849999999999999</c:v>
                </c:pt>
                <c:pt idx="155">
                  <c:v>1.0720000000000001</c:v>
                </c:pt>
                <c:pt idx="156">
                  <c:v>0.73</c:v>
                </c:pt>
                <c:pt idx="157">
                  <c:v>0.621</c:v>
                </c:pt>
                <c:pt idx="158">
                  <c:v>0.61599999999999999</c:v>
                </c:pt>
                <c:pt idx="159">
                  <c:v>0.67800000000000005</c:v>
                </c:pt>
                <c:pt idx="160">
                  <c:v>1.125</c:v>
                </c:pt>
                <c:pt idx="161">
                  <c:v>2.169</c:v>
                </c:pt>
                <c:pt idx="162">
                  <c:v>2.782</c:v>
                </c:pt>
                <c:pt idx="163">
                  <c:v>3.8079999999999998</c:v>
                </c:pt>
                <c:pt idx="164">
                  <c:v>4.4050000000000002</c:v>
                </c:pt>
                <c:pt idx="165">
                  <c:v>4.484</c:v>
                </c:pt>
                <c:pt idx="166">
                  <c:v>4.484</c:v>
                </c:pt>
                <c:pt idx="167">
                  <c:v>4.5880000000000001</c:v>
                </c:pt>
                <c:pt idx="168">
                  <c:v>4.46</c:v>
                </c:pt>
                <c:pt idx="169">
                  <c:v>4.68</c:v>
                </c:pt>
                <c:pt idx="170">
                  <c:v>5.0220000000000002</c:v>
                </c:pt>
                <c:pt idx="171">
                  <c:v>4.8810000000000002</c:v>
                </c:pt>
                <c:pt idx="172">
                  <c:v>4.5330000000000004</c:v>
                </c:pt>
                <c:pt idx="173">
                  <c:v>4.1980000000000004</c:v>
                </c:pt>
                <c:pt idx="174">
                  <c:v>3.8559999999999999</c:v>
                </c:pt>
                <c:pt idx="175">
                  <c:v>3.649</c:v>
                </c:pt>
                <c:pt idx="176">
                  <c:v>3.8260000000000001</c:v>
                </c:pt>
                <c:pt idx="177">
                  <c:v>4.0259999999999998</c:v>
                </c:pt>
                <c:pt idx="178">
                  <c:v>4.1710000000000003</c:v>
                </c:pt>
                <c:pt idx="179">
                  <c:v>4.4509999999999996</c:v>
                </c:pt>
                <c:pt idx="180">
                  <c:v>4.2560000000000002</c:v>
                </c:pt>
                <c:pt idx="181">
                  <c:v>4.1820000000000004</c:v>
                </c:pt>
                <c:pt idx="182">
                  <c:v>3.7919999999999998</c:v>
                </c:pt>
                <c:pt idx="183">
                  <c:v>3.4470000000000001</c:v>
                </c:pt>
                <c:pt idx="184">
                  <c:v>2.923</c:v>
                </c:pt>
                <c:pt idx="185">
                  <c:v>1.897</c:v>
                </c:pt>
                <c:pt idx="186">
                  <c:v>1.367</c:v>
                </c:pt>
                <c:pt idx="187">
                  <c:v>1.0840000000000001</c:v>
                </c:pt>
                <c:pt idx="188">
                  <c:v>1.5029999999999999</c:v>
                </c:pt>
                <c:pt idx="189">
                  <c:v>3.5139999999999998</c:v>
                </c:pt>
                <c:pt idx="190">
                  <c:v>4.2169999999999996</c:v>
                </c:pt>
                <c:pt idx="191">
                  <c:v>3.9710000000000001</c:v>
                </c:pt>
                <c:pt idx="192">
                  <c:v>3.3479999999999994</c:v>
                </c:pt>
                <c:pt idx="193">
                  <c:v>2.4319999999999999</c:v>
                </c:pt>
                <c:pt idx="194">
                  <c:v>1.359</c:v>
                </c:pt>
                <c:pt idx="195">
                  <c:v>1.0740000000000001</c:v>
                </c:pt>
                <c:pt idx="196">
                  <c:v>0.88100000000000001</c:v>
                </c:pt>
                <c:pt idx="197">
                  <c:v>1.179</c:v>
                </c:pt>
                <c:pt idx="198">
                  <c:v>1.1719999999999999</c:v>
                </c:pt>
                <c:pt idx="199">
                  <c:v>0.91199999999999992</c:v>
                </c:pt>
                <c:pt idx="200">
                  <c:v>2.1560000000000001</c:v>
                </c:pt>
                <c:pt idx="201">
                  <c:v>3.504</c:v>
                </c:pt>
                <c:pt idx="202">
                  <c:v>3.5920000000000001</c:v>
                </c:pt>
                <c:pt idx="203">
                  <c:v>3.6349999999999998</c:v>
                </c:pt>
                <c:pt idx="204">
                  <c:v>3.7090000000000005</c:v>
                </c:pt>
                <c:pt idx="205">
                  <c:v>3.7090000000000005</c:v>
                </c:pt>
                <c:pt idx="206">
                  <c:v>3.66</c:v>
                </c:pt>
                <c:pt idx="207">
                  <c:v>3.6240000000000001</c:v>
                </c:pt>
                <c:pt idx="208">
                  <c:v>3.5200000000000005</c:v>
                </c:pt>
                <c:pt idx="209">
                  <c:v>3.6179999999999999</c:v>
                </c:pt>
                <c:pt idx="210">
                  <c:v>4.0330000000000004</c:v>
                </c:pt>
                <c:pt idx="211">
                  <c:v>4.4960000000000004</c:v>
                </c:pt>
                <c:pt idx="212">
                  <c:v>4.3620000000000001</c:v>
                </c:pt>
                <c:pt idx="213">
                  <c:v>4.3010000000000002</c:v>
                </c:pt>
                <c:pt idx="214">
                  <c:v>3.6840000000000006</c:v>
                </c:pt>
                <c:pt idx="215">
                  <c:v>2.1389999999999998</c:v>
                </c:pt>
                <c:pt idx="216">
                  <c:v>1.4690000000000001</c:v>
                </c:pt>
                <c:pt idx="217">
                  <c:v>1.534</c:v>
                </c:pt>
                <c:pt idx="218">
                  <c:v>3.056</c:v>
                </c:pt>
                <c:pt idx="219">
                  <c:v>4.2919999999999998</c:v>
                </c:pt>
                <c:pt idx="220">
                  <c:v>4.4059999999999997</c:v>
                </c:pt>
                <c:pt idx="221">
                  <c:v>4.0880000000000001</c:v>
                </c:pt>
                <c:pt idx="222">
                  <c:v>3.7970000000000002</c:v>
                </c:pt>
                <c:pt idx="223">
                  <c:v>3.7040000000000002</c:v>
                </c:pt>
                <c:pt idx="224">
                  <c:v>3.6920000000000002</c:v>
                </c:pt>
                <c:pt idx="225">
                  <c:v>3.899</c:v>
                </c:pt>
                <c:pt idx="226">
                  <c:v>4.0940000000000003</c:v>
                </c:pt>
                <c:pt idx="227">
                  <c:v>3.0190000000000001</c:v>
                </c:pt>
                <c:pt idx="228">
                  <c:v>1.6149999999999998</c:v>
                </c:pt>
                <c:pt idx="229">
                  <c:v>1.069</c:v>
                </c:pt>
                <c:pt idx="230">
                  <c:v>1.089</c:v>
                </c:pt>
                <c:pt idx="231">
                  <c:v>1.5940000000000001</c:v>
                </c:pt>
                <c:pt idx="232">
                  <c:v>3.4249999999999998</c:v>
                </c:pt>
                <c:pt idx="233">
                  <c:v>2.3479999999999999</c:v>
                </c:pt>
                <c:pt idx="234">
                  <c:v>1.466</c:v>
                </c:pt>
                <c:pt idx="235">
                  <c:v>1.27</c:v>
                </c:pt>
                <c:pt idx="236">
                  <c:v>1.4770000000000001</c:v>
                </c:pt>
                <c:pt idx="237">
                  <c:v>3.2570000000000001</c:v>
                </c:pt>
                <c:pt idx="238">
                  <c:v>3.831</c:v>
                </c:pt>
                <c:pt idx="239">
                  <c:v>3.9340000000000006</c:v>
                </c:pt>
                <c:pt idx="240">
                  <c:v>4.0810000000000004</c:v>
                </c:pt>
                <c:pt idx="241">
                  <c:v>3.5990000000000002</c:v>
                </c:pt>
                <c:pt idx="242">
                  <c:v>3.7700000000000005</c:v>
                </c:pt>
                <c:pt idx="243">
                  <c:v>3.91</c:v>
                </c:pt>
                <c:pt idx="244">
                  <c:v>3.4569999999999999</c:v>
                </c:pt>
                <c:pt idx="245">
                  <c:v>2.9990000000000001</c:v>
                </c:pt>
                <c:pt idx="246">
                  <c:v>2.4990000000000001</c:v>
                </c:pt>
                <c:pt idx="247">
                  <c:v>1.6510000000000002</c:v>
                </c:pt>
                <c:pt idx="248">
                  <c:v>1.212</c:v>
                </c:pt>
                <c:pt idx="249">
                  <c:v>1.506</c:v>
                </c:pt>
                <c:pt idx="250">
                  <c:v>4.2510000000000003</c:v>
                </c:pt>
                <c:pt idx="251">
                  <c:v>6.359</c:v>
                </c:pt>
                <c:pt idx="252">
                  <c:v>7.2380000000000004</c:v>
                </c:pt>
                <c:pt idx="253">
                  <c:v>7.5930000000000009</c:v>
                </c:pt>
                <c:pt idx="254">
                  <c:v>7.6790000000000012</c:v>
                </c:pt>
                <c:pt idx="255">
                  <c:v>7.5220000000000002</c:v>
                </c:pt>
                <c:pt idx="256">
                  <c:v>7.3890000000000002</c:v>
                </c:pt>
                <c:pt idx="257">
                  <c:v>7.3290000000000006</c:v>
                </c:pt>
                <c:pt idx="258">
                  <c:v>7.25</c:v>
                </c:pt>
                <c:pt idx="259">
                  <c:v>7.1349999999999989</c:v>
                </c:pt>
                <c:pt idx="260">
                  <c:v>7.1290000000000013</c:v>
                </c:pt>
                <c:pt idx="261">
                  <c:v>7.1849999999999987</c:v>
                </c:pt>
                <c:pt idx="262">
                  <c:v>7.13</c:v>
                </c:pt>
                <c:pt idx="263">
                  <c:v>7.4909999999999997</c:v>
                </c:pt>
                <c:pt idx="264">
                  <c:v>7.6130000000000004</c:v>
                </c:pt>
                <c:pt idx="265">
                  <c:v>7.3380000000000001</c:v>
                </c:pt>
                <c:pt idx="266">
                  <c:v>7.1310000000000002</c:v>
                </c:pt>
                <c:pt idx="267">
                  <c:v>7.0270000000000001</c:v>
                </c:pt>
                <c:pt idx="268">
                  <c:v>6.7830000000000004</c:v>
                </c:pt>
                <c:pt idx="269">
                  <c:v>6.7530000000000001</c:v>
                </c:pt>
                <c:pt idx="270">
                  <c:v>6.82</c:v>
                </c:pt>
                <c:pt idx="271">
                  <c:v>6.7469999999999999</c:v>
                </c:pt>
                <c:pt idx="272">
                  <c:v>6.4480000000000004</c:v>
                </c:pt>
                <c:pt idx="273">
                  <c:v>6.2460000000000004</c:v>
                </c:pt>
                <c:pt idx="274">
                  <c:v>6.0380000000000003</c:v>
                </c:pt>
                <c:pt idx="275">
                  <c:v>6.0880000000000001</c:v>
                </c:pt>
                <c:pt idx="276">
                  <c:v>6.2889999999999997</c:v>
                </c:pt>
                <c:pt idx="277">
                  <c:v>6.0449999999999999</c:v>
                </c:pt>
                <c:pt idx="278">
                  <c:v>5.7149999999999999</c:v>
                </c:pt>
                <c:pt idx="279">
                  <c:v>5.88</c:v>
                </c:pt>
                <c:pt idx="280">
                  <c:v>6.448999999999999</c:v>
                </c:pt>
                <c:pt idx="281">
                  <c:v>6.351</c:v>
                </c:pt>
                <c:pt idx="282">
                  <c:v>6.6260000000000012</c:v>
                </c:pt>
                <c:pt idx="283">
                  <c:v>6.9669999999999996</c:v>
                </c:pt>
                <c:pt idx="284">
                  <c:v>6.9059999999999997</c:v>
                </c:pt>
                <c:pt idx="285">
                  <c:v>6.4420000000000002</c:v>
                </c:pt>
                <c:pt idx="286">
                  <c:v>5.8620000000000001</c:v>
                </c:pt>
                <c:pt idx="287">
                  <c:v>5.6669999999999998</c:v>
                </c:pt>
                <c:pt idx="288">
                  <c:v>6.1559999999999997</c:v>
                </c:pt>
                <c:pt idx="289">
                  <c:v>7.6219999999999999</c:v>
                </c:pt>
                <c:pt idx="290">
                  <c:v>8.4949999999999992</c:v>
                </c:pt>
                <c:pt idx="291">
                  <c:v>9.593</c:v>
                </c:pt>
                <c:pt idx="292">
                  <c:v>10.137</c:v>
                </c:pt>
                <c:pt idx="293">
                  <c:v>10.648999999999999</c:v>
                </c:pt>
                <c:pt idx="294">
                  <c:v>10.679</c:v>
                </c:pt>
                <c:pt idx="295">
                  <c:v>10.502000000000001</c:v>
                </c:pt>
                <c:pt idx="296">
                  <c:v>10.374000000000001</c:v>
                </c:pt>
                <c:pt idx="297">
                  <c:v>9.8670000000000009</c:v>
                </c:pt>
                <c:pt idx="298">
                  <c:v>9.0909999999999993</c:v>
                </c:pt>
                <c:pt idx="299">
                  <c:v>8.6579999999999995</c:v>
                </c:pt>
                <c:pt idx="300">
                  <c:v>8.9390000000000001</c:v>
                </c:pt>
                <c:pt idx="301">
                  <c:v>8.9879999999999995</c:v>
                </c:pt>
                <c:pt idx="302">
                  <c:v>8.7929999999999993</c:v>
                </c:pt>
                <c:pt idx="303">
                  <c:v>8.6959999999999997</c:v>
                </c:pt>
                <c:pt idx="304">
                  <c:v>9.1300000000000008</c:v>
                </c:pt>
                <c:pt idx="305">
                  <c:v>9.1609999999999996</c:v>
                </c:pt>
                <c:pt idx="306">
                  <c:v>8.548</c:v>
                </c:pt>
                <c:pt idx="307">
                  <c:v>7.926000000000001</c:v>
                </c:pt>
                <c:pt idx="308">
                  <c:v>7.2489999999999988</c:v>
                </c:pt>
                <c:pt idx="309">
                  <c:v>6.7549999999999999</c:v>
                </c:pt>
                <c:pt idx="310">
                  <c:v>6.157</c:v>
                </c:pt>
                <c:pt idx="311">
                  <c:v>5.8639999999999999</c:v>
                </c:pt>
                <c:pt idx="312">
                  <c:v>5.6020000000000003</c:v>
                </c:pt>
                <c:pt idx="313">
                  <c:v>5.2050000000000001</c:v>
                </c:pt>
                <c:pt idx="314">
                  <c:v>4.8929999999999998</c:v>
                </c:pt>
                <c:pt idx="315">
                  <c:v>4.024</c:v>
                </c:pt>
                <c:pt idx="316">
                  <c:v>3.1509999999999998</c:v>
                </c:pt>
                <c:pt idx="317">
                  <c:v>2.198</c:v>
                </c:pt>
                <c:pt idx="318">
                  <c:v>1.6950000000000001</c:v>
                </c:pt>
                <c:pt idx="319">
                  <c:v>1.508</c:v>
                </c:pt>
                <c:pt idx="320">
                  <c:v>1.389</c:v>
                </c:pt>
                <c:pt idx="321">
                  <c:v>1.1140000000000001</c:v>
                </c:pt>
                <c:pt idx="322">
                  <c:v>1.0429999999999999</c:v>
                </c:pt>
                <c:pt idx="323">
                  <c:v>2.0609999999999999</c:v>
                </c:pt>
                <c:pt idx="324">
                  <c:v>5.79</c:v>
                </c:pt>
                <c:pt idx="325">
                  <c:v>5.9050000000000002</c:v>
                </c:pt>
                <c:pt idx="326">
                  <c:v>7.7160000000000002</c:v>
                </c:pt>
                <c:pt idx="327">
                  <c:v>9.3070000000000004</c:v>
                </c:pt>
                <c:pt idx="328">
                  <c:v>9.8030000000000008</c:v>
                </c:pt>
                <c:pt idx="329">
                  <c:v>8.7710000000000008</c:v>
                </c:pt>
                <c:pt idx="330">
                  <c:v>8.4369999999999994</c:v>
                </c:pt>
                <c:pt idx="331">
                  <c:v>8.2690000000000001</c:v>
                </c:pt>
                <c:pt idx="332">
                  <c:v>7.5400000000000009</c:v>
                </c:pt>
                <c:pt idx="333">
                  <c:v>7.2309999999999999</c:v>
                </c:pt>
                <c:pt idx="334">
                  <c:v>7.3260000000000005</c:v>
                </c:pt>
                <c:pt idx="335">
                  <c:v>7.5170000000000003</c:v>
                </c:pt>
                <c:pt idx="336">
                  <c:v>7.3479999999999999</c:v>
                </c:pt>
                <c:pt idx="337">
                  <c:v>7.4349999999999987</c:v>
                </c:pt>
                <c:pt idx="338">
                  <c:v>7.508</c:v>
                </c:pt>
                <c:pt idx="339">
                  <c:v>7.6609999999999996</c:v>
                </c:pt>
                <c:pt idx="340">
                  <c:v>7.4290000000000012</c:v>
                </c:pt>
                <c:pt idx="341">
                  <c:v>6.7450000000000001</c:v>
                </c:pt>
                <c:pt idx="342">
                  <c:v>4.7850000000000001</c:v>
                </c:pt>
                <c:pt idx="343">
                  <c:v>3.1920000000000002</c:v>
                </c:pt>
                <c:pt idx="344">
                  <c:v>1.891</c:v>
                </c:pt>
                <c:pt idx="345">
                  <c:v>1.431</c:v>
                </c:pt>
                <c:pt idx="346">
                  <c:v>1.117</c:v>
                </c:pt>
                <c:pt idx="347">
                  <c:v>0.90800000000000003</c:v>
                </c:pt>
                <c:pt idx="348">
                  <c:v>1.0409999999999999</c:v>
                </c:pt>
                <c:pt idx="349">
                  <c:v>4.6180000000000003</c:v>
                </c:pt>
                <c:pt idx="350">
                  <c:v>7.229000000000001</c:v>
                </c:pt>
                <c:pt idx="351">
                  <c:v>8.4049999999999994</c:v>
                </c:pt>
                <c:pt idx="352">
                  <c:v>8.2530000000000001</c:v>
                </c:pt>
                <c:pt idx="353">
                  <c:v>7.3949999999999996</c:v>
                </c:pt>
                <c:pt idx="354">
                  <c:v>7.4279999999999999</c:v>
                </c:pt>
                <c:pt idx="355">
                  <c:v>7.9059999999999997</c:v>
                </c:pt>
                <c:pt idx="356">
                  <c:v>8.31</c:v>
                </c:pt>
                <c:pt idx="357">
                  <c:v>7.9249999999999998</c:v>
                </c:pt>
                <c:pt idx="358">
                  <c:v>7.2349999999999994</c:v>
                </c:pt>
                <c:pt idx="359">
                  <c:v>6.734</c:v>
                </c:pt>
                <c:pt idx="360">
                  <c:v>6.7770000000000001</c:v>
                </c:pt>
                <c:pt idx="361">
                  <c:v>7.1319999999999988</c:v>
                </c:pt>
                <c:pt idx="362">
                  <c:v>7.5900000000000007</c:v>
                </c:pt>
                <c:pt idx="363">
                  <c:v>7.6269999999999998</c:v>
                </c:pt>
                <c:pt idx="364">
                  <c:v>7.859</c:v>
                </c:pt>
                <c:pt idx="365">
                  <c:v>8.5920000000000005</c:v>
                </c:pt>
                <c:pt idx="366">
                  <c:v>9</c:v>
                </c:pt>
                <c:pt idx="367">
                  <c:v>8.0169999999999995</c:v>
                </c:pt>
                <c:pt idx="368">
                  <c:v>6.8440000000000003</c:v>
                </c:pt>
                <c:pt idx="369">
                  <c:v>6.5330000000000004</c:v>
                </c:pt>
                <c:pt idx="370">
                  <c:v>6.7839999999999998</c:v>
                </c:pt>
                <c:pt idx="371">
                  <c:v>7.0599999999999987</c:v>
                </c:pt>
                <c:pt idx="372">
                  <c:v>7.45</c:v>
                </c:pt>
                <c:pt idx="373">
                  <c:v>8.3970000000000002</c:v>
                </c:pt>
                <c:pt idx="374">
                  <c:v>9.5630000000000006</c:v>
                </c:pt>
                <c:pt idx="375">
                  <c:v>10.087</c:v>
                </c:pt>
                <c:pt idx="376">
                  <c:v>9.5809999999999995</c:v>
                </c:pt>
                <c:pt idx="377">
                  <c:v>8.8780000000000001</c:v>
                </c:pt>
                <c:pt idx="378">
                  <c:v>7.9859999999999998</c:v>
                </c:pt>
                <c:pt idx="379">
                  <c:v>6.9359999999999999</c:v>
                </c:pt>
                <c:pt idx="380">
                  <c:v>6.5529999999999999</c:v>
                </c:pt>
                <c:pt idx="381">
                  <c:v>6.3330000000000002</c:v>
                </c:pt>
                <c:pt idx="382">
                  <c:v>6.0780000000000003</c:v>
                </c:pt>
                <c:pt idx="383">
                  <c:v>6.2610000000000001</c:v>
                </c:pt>
                <c:pt idx="384">
                  <c:v>6.5540000000000012</c:v>
                </c:pt>
                <c:pt idx="385">
                  <c:v>6.9020000000000001</c:v>
                </c:pt>
                <c:pt idx="386">
                  <c:v>7.3109999999999999</c:v>
                </c:pt>
                <c:pt idx="387">
                  <c:v>7.9640000000000004</c:v>
                </c:pt>
                <c:pt idx="388">
                  <c:v>9.3079999999999998</c:v>
                </c:pt>
                <c:pt idx="389">
                  <c:v>10.749000000000001</c:v>
                </c:pt>
                <c:pt idx="390">
                  <c:v>12.023999999999999</c:v>
                </c:pt>
                <c:pt idx="391">
                  <c:v>12.34</c:v>
                </c:pt>
                <c:pt idx="392">
                  <c:v>11.759</c:v>
                </c:pt>
                <c:pt idx="393">
                  <c:v>10.471</c:v>
                </c:pt>
                <c:pt idx="394">
                  <c:v>9.9280000000000008</c:v>
                </c:pt>
                <c:pt idx="395">
                  <c:v>9.8559999999999999</c:v>
                </c:pt>
                <c:pt idx="396">
                  <c:v>9.7889999999999997</c:v>
                </c:pt>
                <c:pt idx="397">
                  <c:v>9.9120000000000008</c:v>
                </c:pt>
                <c:pt idx="398">
                  <c:v>10.364000000000001</c:v>
                </c:pt>
                <c:pt idx="399">
                  <c:v>11.689</c:v>
                </c:pt>
                <c:pt idx="400">
                  <c:v>13.636000000000001</c:v>
                </c:pt>
                <c:pt idx="401">
                  <c:v>15.253</c:v>
                </c:pt>
                <c:pt idx="402">
                  <c:v>15.673999999999999</c:v>
                </c:pt>
                <c:pt idx="403">
                  <c:v>15.655000000000001</c:v>
                </c:pt>
                <c:pt idx="404">
                  <c:v>15.837999999999999</c:v>
                </c:pt>
                <c:pt idx="405">
                  <c:v>15.103999999999999</c:v>
                </c:pt>
                <c:pt idx="406">
                  <c:v>13.29</c:v>
                </c:pt>
                <c:pt idx="407">
                  <c:v>11.025</c:v>
                </c:pt>
                <c:pt idx="408">
                  <c:v>10.153</c:v>
                </c:pt>
                <c:pt idx="409">
                  <c:v>9.6709999999999994</c:v>
                </c:pt>
                <c:pt idx="410">
                  <c:v>9.2880000000000003</c:v>
                </c:pt>
                <c:pt idx="411">
                  <c:v>9.1300000000000008</c:v>
                </c:pt>
                <c:pt idx="412">
                  <c:v>9.3940000000000001</c:v>
                </c:pt>
                <c:pt idx="413">
                  <c:v>10.114000000000001</c:v>
                </c:pt>
                <c:pt idx="414">
                  <c:v>11.287000000000001</c:v>
                </c:pt>
                <c:pt idx="415">
                  <c:v>12.105</c:v>
                </c:pt>
                <c:pt idx="416">
                  <c:v>12.922999999999998</c:v>
                </c:pt>
                <c:pt idx="417">
                  <c:v>13.154</c:v>
                </c:pt>
                <c:pt idx="418">
                  <c:v>12.347</c:v>
                </c:pt>
                <c:pt idx="419">
                  <c:v>10.253</c:v>
                </c:pt>
                <c:pt idx="420">
                  <c:v>8.6709999999999994</c:v>
                </c:pt>
                <c:pt idx="421">
                  <c:v>8.1470000000000002</c:v>
                </c:pt>
                <c:pt idx="422">
                  <c:v>7.8380000000000001</c:v>
                </c:pt>
                <c:pt idx="423">
                  <c:v>7.9610000000000003</c:v>
                </c:pt>
                <c:pt idx="424">
                  <c:v>7.948999999999999</c:v>
                </c:pt>
                <c:pt idx="425">
                  <c:v>8.1929999999999996</c:v>
                </c:pt>
                <c:pt idx="426">
                  <c:v>8.125</c:v>
                </c:pt>
                <c:pt idx="427">
                  <c:v>8.0340000000000007</c:v>
                </c:pt>
                <c:pt idx="428">
                  <c:v>8.01</c:v>
                </c:pt>
                <c:pt idx="429">
                  <c:v>8.1319999999999997</c:v>
                </c:pt>
                <c:pt idx="430">
                  <c:v>8.4130000000000003</c:v>
                </c:pt>
                <c:pt idx="431">
                  <c:v>8.9990000000000006</c:v>
                </c:pt>
                <c:pt idx="432">
                  <c:v>9.6039999999999992</c:v>
                </c:pt>
                <c:pt idx="433">
                  <c:v>10.269</c:v>
                </c:pt>
                <c:pt idx="434">
                  <c:v>10.244</c:v>
                </c:pt>
                <c:pt idx="435">
                  <c:v>10.971</c:v>
                </c:pt>
                <c:pt idx="436">
                  <c:v>12.13</c:v>
                </c:pt>
                <c:pt idx="437">
                  <c:v>12.32</c:v>
                </c:pt>
                <c:pt idx="438">
                  <c:v>11.385</c:v>
                </c:pt>
                <c:pt idx="439">
                  <c:v>10.97</c:v>
                </c:pt>
                <c:pt idx="440">
                  <c:v>10.763</c:v>
                </c:pt>
                <c:pt idx="441">
                  <c:v>10.010999999999999</c:v>
                </c:pt>
                <c:pt idx="442">
                  <c:v>8.9</c:v>
                </c:pt>
                <c:pt idx="443">
                  <c:v>7.918000000000001</c:v>
                </c:pt>
                <c:pt idx="444">
                  <c:v>8.1260000000000012</c:v>
                </c:pt>
                <c:pt idx="445">
                  <c:v>9.33</c:v>
                </c:pt>
                <c:pt idx="446">
                  <c:v>10.471</c:v>
                </c:pt>
                <c:pt idx="447">
                  <c:v>10.648</c:v>
                </c:pt>
                <c:pt idx="448">
                  <c:v>10.874000000000001</c:v>
                </c:pt>
                <c:pt idx="449">
                  <c:v>11.196999999999999</c:v>
                </c:pt>
                <c:pt idx="450">
                  <c:v>11.246</c:v>
                </c:pt>
                <c:pt idx="451">
                  <c:v>11.673999999999999</c:v>
                </c:pt>
                <c:pt idx="452">
                  <c:v>11.771000000000001</c:v>
                </c:pt>
                <c:pt idx="453">
                  <c:v>11.545</c:v>
                </c:pt>
                <c:pt idx="454">
                  <c:v>11.252000000000001</c:v>
                </c:pt>
                <c:pt idx="455">
                  <c:v>11.472</c:v>
                </c:pt>
                <c:pt idx="456">
                  <c:v>12.401999999999999</c:v>
                </c:pt>
                <c:pt idx="457">
                  <c:v>13.084</c:v>
                </c:pt>
                <c:pt idx="458">
                  <c:v>14.159000000000001</c:v>
                </c:pt>
                <c:pt idx="459">
                  <c:v>14.946</c:v>
                </c:pt>
                <c:pt idx="460">
                  <c:v>15.055000000000001</c:v>
                </c:pt>
                <c:pt idx="461">
                  <c:v>15.231</c:v>
                </c:pt>
                <c:pt idx="462">
                  <c:v>15.11</c:v>
                </c:pt>
                <c:pt idx="463">
                  <c:v>15.624000000000001</c:v>
                </c:pt>
                <c:pt idx="464">
                  <c:v>15.353999999999999</c:v>
                </c:pt>
                <c:pt idx="465">
                  <c:v>14.932</c:v>
                </c:pt>
                <c:pt idx="466">
                  <c:v>13.778</c:v>
                </c:pt>
                <c:pt idx="467">
                  <c:v>11.384</c:v>
                </c:pt>
                <c:pt idx="468">
                  <c:v>9.9860000000000007</c:v>
                </c:pt>
                <c:pt idx="469">
                  <c:v>9.8539999999999992</c:v>
                </c:pt>
                <c:pt idx="470">
                  <c:v>9.8979999999999997</c:v>
                </c:pt>
                <c:pt idx="471">
                  <c:v>9.9710000000000001</c:v>
                </c:pt>
                <c:pt idx="472">
                  <c:v>10.154999999999999</c:v>
                </c:pt>
                <c:pt idx="473">
                  <c:v>11.651</c:v>
                </c:pt>
                <c:pt idx="474">
                  <c:v>11.773</c:v>
                </c:pt>
                <c:pt idx="475">
                  <c:v>11.455</c:v>
                </c:pt>
                <c:pt idx="476">
                  <c:v>12.262</c:v>
                </c:pt>
                <c:pt idx="477">
                  <c:v>13.031000000000001</c:v>
                </c:pt>
                <c:pt idx="478">
                  <c:v>15.148999999999999</c:v>
                </c:pt>
                <c:pt idx="479">
                  <c:v>15.655000000000001</c:v>
                </c:pt>
                <c:pt idx="480">
                  <c:v>14.881</c:v>
                </c:pt>
                <c:pt idx="481">
                  <c:v>13.631</c:v>
                </c:pt>
                <c:pt idx="482">
                  <c:v>13.744</c:v>
                </c:pt>
                <c:pt idx="483">
                  <c:v>14.372999999999998</c:v>
                </c:pt>
                <c:pt idx="484">
                  <c:v>14.519999999999998</c:v>
                </c:pt>
                <c:pt idx="485">
                  <c:v>14.959</c:v>
                </c:pt>
                <c:pt idx="486">
                  <c:v>17.016999999999999</c:v>
                </c:pt>
                <c:pt idx="487">
                  <c:v>18.536000000000001</c:v>
                </c:pt>
                <c:pt idx="488">
                  <c:v>19.359000000000002</c:v>
                </c:pt>
                <c:pt idx="489">
                  <c:v>19.474</c:v>
                </c:pt>
                <c:pt idx="490">
                  <c:v>17.491</c:v>
                </c:pt>
                <c:pt idx="491">
                  <c:v>16.228999999999999</c:v>
                </c:pt>
                <c:pt idx="492">
                  <c:v>16.190999999999999</c:v>
                </c:pt>
                <c:pt idx="493">
                  <c:v>17.602</c:v>
                </c:pt>
                <c:pt idx="494">
                  <c:v>18.774000000000001</c:v>
                </c:pt>
                <c:pt idx="495">
                  <c:v>19.843</c:v>
                </c:pt>
                <c:pt idx="496">
                  <c:v>20.257000000000001</c:v>
                </c:pt>
                <c:pt idx="497">
                  <c:v>20.734000000000002</c:v>
                </c:pt>
                <c:pt idx="498">
                  <c:v>19.745000000000001</c:v>
                </c:pt>
                <c:pt idx="499">
                  <c:v>17.84</c:v>
                </c:pt>
                <c:pt idx="500">
                  <c:v>16.205000000000002</c:v>
                </c:pt>
                <c:pt idx="501">
                  <c:v>15.534000000000001</c:v>
                </c:pt>
                <c:pt idx="502">
                  <c:v>15.503</c:v>
                </c:pt>
                <c:pt idx="503">
                  <c:v>15.058999999999999</c:v>
                </c:pt>
                <c:pt idx="504">
                  <c:v>15.344999999999999</c:v>
                </c:pt>
                <c:pt idx="505">
                  <c:v>16.158000000000001</c:v>
                </c:pt>
                <c:pt idx="506">
                  <c:v>16.431999999999999</c:v>
                </c:pt>
                <c:pt idx="507">
                  <c:v>16.596</c:v>
                </c:pt>
                <c:pt idx="508">
                  <c:v>16.596</c:v>
                </c:pt>
                <c:pt idx="509">
                  <c:v>16.523</c:v>
                </c:pt>
                <c:pt idx="510">
                  <c:v>16.187000000000001</c:v>
                </c:pt>
                <c:pt idx="511">
                  <c:v>15.833000000000002</c:v>
                </c:pt>
                <c:pt idx="512">
                  <c:v>15.052000000000001</c:v>
                </c:pt>
                <c:pt idx="513">
                  <c:v>15.15</c:v>
                </c:pt>
                <c:pt idx="514">
                  <c:v>15.651</c:v>
                </c:pt>
                <c:pt idx="515">
                  <c:v>15.541</c:v>
                </c:pt>
                <c:pt idx="516">
                  <c:v>15.156000000000001</c:v>
                </c:pt>
                <c:pt idx="517">
                  <c:v>14.875</c:v>
                </c:pt>
                <c:pt idx="518">
                  <c:v>14.405000000000001</c:v>
                </c:pt>
                <c:pt idx="519">
                  <c:v>13.422000000000001</c:v>
                </c:pt>
                <c:pt idx="520">
                  <c:v>12.494999999999999</c:v>
                </c:pt>
                <c:pt idx="521">
                  <c:v>12.208</c:v>
                </c:pt>
                <c:pt idx="522">
                  <c:v>12.423</c:v>
                </c:pt>
                <c:pt idx="523">
                  <c:v>13.394999999999998</c:v>
                </c:pt>
                <c:pt idx="524">
                  <c:v>15.061999999999999</c:v>
                </c:pt>
                <c:pt idx="525">
                  <c:v>16.032</c:v>
                </c:pt>
                <c:pt idx="526">
                  <c:v>16.434000000000001</c:v>
                </c:pt>
                <c:pt idx="527">
                  <c:v>16.208000000000002</c:v>
                </c:pt>
                <c:pt idx="528">
                  <c:v>15.791999999999998</c:v>
                </c:pt>
                <c:pt idx="529">
                  <c:v>15.034000000000001</c:v>
                </c:pt>
                <c:pt idx="530">
                  <c:v>13.777000000000001</c:v>
                </c:pt>
                <c:pt idx="531">
                  <c:v>13.069000000000001</c:v>
                </c:pt>
                <c:pt idx="532">
                  <c:v>13.113</c:v>
                </c:pt>
                <c:pt idx="533">
                  <c:v>13.308999999999999</c:v>
                </c:pt>
                <c:pt idx="534">
                  <c:v>13.968</c:v>
                </c:pt>
                <c:pt idx="535">
                  <c:v>14.029</c:v>
                </c:pt>
                <c:pt idx="536">
                  <c:v>14.169999999999998</c:v>
                </c:pt>
                <c:pt idx="537">
                  <c:v>14.127000000000002</c:v>
                </c:pt>
                <c:pt idx="538">
                  <c:v>14.152000000000001</c:v>
                </c:pt>
                <c:pt idx="539">
                  <c:v>14.273999999999999</c:v>
                </c:pt>
                <c:pt idx="540">
                  <c:v>14.31</c:v>
                </c:pt>
                <c:pt idx="541">
                  <c:v>14.377000000000002</c:v>
                </c:pt>
                <c:pt idx="542">
                  <c:v>13.622</c:v>
                </c:pt>
                <c:pt idx="543">
                  <c:v>14.66</c:v>
                </c:pt>
                <c:pt idx="544">
                  <c:v>15.16</c:v>
                </c:pt>
                <c:pt idx="545">
                  <c:v>15.164999999999999</c:v>
                </c:pt>
                <c:pt idx="546">
                  <c:v>15.538</c:v>
                </c:pt>
                <c:pt idx="547">
                  <c:v>15.641</c:v>
                </c:pt>
                <c:pt idx="548">
                  <c:v>14.962999999999999</c:v>
                </c:pt>
                <c:pt idx="549">
                  <c:v>13.594999999999999</c:v>
                </c:pt>
                <c:pt idx="550">
                  <c:v>12.398</c:v>
                </c:pt>
                <c:pt idx="551">
                  <c:v>11.824999999999999</c:v>
                </c:pt>
                <c:pt idx="552">
                  <c:v>11.324999999999999</c:v>
                </c:pt>
                <c:pt idx="553">
                  <c:v>11.106</c:v>
                </c:pt>
                <c:pt idx="554">
                  <c:v>10.446</c:v>
                </c:pt>
                <c:pt idx="555">
                  <c:v>10.31</c:v>
                </c:pt>
                <c:pt idx="556">
                  <c:v>10.965</c:v>
                </c:pt>
                <c:pt idx="557">
                  <c:v>11.173999999999999</c:v>
                </c:pt>
                <c:pt idx="558">
                  <c:v>11.484999999999999</c:v>
                </c:pt>
                <c:pt idx="559">
                  <c:v>11.82</c:v>
                </c:pt>
                <c:pt idx="560">
                  <c:v>11.724</c:v>
                </c:pt>
                <c:pt idx="561">
                  <c:v>12.035</c:v>
                </c:pt>
                <c:pt idx="562">
                  <c:v>12.768000000000001</c:v>
                </c:pt>
                <c:pt idx="563">
                  <c:v>13.209</c:v>
                </c:pt>
                <c:pt idx="564">
                  <c:v>13.494999999999997</c:v>
                </c:pt>
                <c:pt idx="565">
                  <c:v>13.494999999999997</c:v>
                </c:pt>
                <c:pt idx="566">
                  <c:v>13.616999999999997</c:v>
                </c:pt>
                <c:pt idx="567">
                  <c:v>14.882</c:v>
                </c:pt>
                <c:pt idx="568">
                  <c:v>15.754</c:v>
                </c:pt>
                <c:pt idx="569">
                  <c:v>16.321999999999999</c:v>
                </c:pt>
                <c:pt idx="570">
                  <c:v>18.013000000000002</c:v>
                </c:pt>
                <c:pt idx="571">
                  <c:v>19.001000000000001</c:v>
                </c:pt>
                <c:pt idx="572">
                  <c:v>19.751000000000001</c:v>
                </c:pt>
                <c:pt idx="573">
                  <c:v>19.135999999999999</c:v>
                </c:pt>
                <c:pt idx="574">
                  <c:v>16.788</c:v>
                </c:pt>
                <c:pt idx="575">
                  <c:v>15.933000000000002</c:v>
                </c:pt>
                <c:pt idx="576">
                  <c:v>16.288999999999998</c:v>
                </c:pt>
                <c:pt idx="577">
                  <c:v>16.632000000000001</c:v>
                </c:pt>
                <c:pt idx="578">
                  <c:v>17.231000000000002</c:v>
                </c:pt>
                <c:pt idx="579">
                  <c:v>17.309999999999999</c:v>
                </c:pt>
                <c:pt idx="580">
                  <c:v>15.545999999999999</c:v>
                </c:pt>
                <c:pt idx="581">
                  <c:v>16.044</c:v>
                </c:pt>
                <c:pt idx="582">
                  <c:v>13.709</c:v>
                </c:pt>
                <c:pt idx="583">
                  <c:v>15.787000000000001</c:v>
                </c:pt>
                <c:pt idx="584">
                  <c:v>18.178999999999998</c:v>
                </c:pt>
                <c:pt idx="585">
                  <c:v>19.850999999999999</c:v>
                </c:pt>
                <c:pt idx="586">
                  <c:v>19.922000000000001</c:v>
                </c:pt>
                <c:pt idx="587">
                  <c:v>18.927</c:v>
                </c:pt>
                <c:pt idx="588">
                  <c:v>20.048999999999999</c:v>
                </c:pt>
                <c:pt idx="589">
                  <c:v>19.585000000000001</c:v>
                </c:pt>
                <c:pt idx="590">
                  <c:v>21.058</c:v>
                </c:pt>
                <c:pt idx="591">
                  <c:v>21.463000000000001</c:v>
                </c:pt>
                <c:pt idx="592">
                  <c:v>22.273</c:v>
                </c:pt>
                <c:pt idx="593">
                  <c:v>21.594000000000001</c:v>
                </c:pt>
                <c:pt idx="594">
                  <c:v>18.352</c:v>
                </c:pt>
                <c:pt idx="595">
                  <c:v>16.140999999999998</c:v>
                </c:pt>
                <c:pt idx="596">
                  <c:v>13.608000000000002</c:v>
                </c:pt>
                <c:pt idx="597">
                  <c:v>13.018000000000001</c:v>
                </c:pt>
                <c:pt idx="598">
                  <c:v>13.006</c:v>
                </c:pt>
                <c:pt idx="599">
                  <c:v>13.221</c:v>
                </c:pt>
                <c:pt idx="600">
                  <c:v>13.141999999999998</c:v>
                </c:pt>
                <c:pt idx="601">
                  <c:v>13.503</c:v>
                </c:pt>
                <c:pt idx="602">
                  <c:v>13.832000000000001</c:v>
                </c:pt>
                <c:pt idx="603">
                  <c:v>13.986000000000002</c:v>
                </c:pt>
                <c:pt idx="604">
                  <c:v>14.585000000000001</c:v>
                </c:pt>
                <c:pt idx="605">
                  <c:v>15.035</c:v>
                </c:pt>
                <c:pt idx="606">
                  <c:v>14.993</c:v>
                </c:pt>
                <c:pt idx="607">
                  <c:v>15.798999999999999</c:v>
                </c:pt>
                <c:pt idx="608">
                  <c:v>16.641999999999999</c:v>
                </c:pt>
                <c:pt idx="609">
                  <c:v>16.940000000000001</c:v>
                </c:pt>
                <c:pt idx="610">
                  <c:v>16.518999999999998</c:v>
                </c:pt>
                <c:pt idx="611">
                  <c:v>16.812000000000001</c:v>
                </c:pt>
                <c:pt idx="612">
                  <c:v>17.154</c:v>
                </c:pt>
                <c:pt idx="613">
                  <c:v>17.215</c:v>
                </c:pt>
                <c:pt idx="614">
                  <c:v>17.568000000000001</c:v>
                </c:pt>
                <c:pt idx="615">
                  <c:v>18.381</c:v>
                </c:pt>
                <c:pt idx="616">
                  <c:v>17.800999999999998</c:v>
                </c:pt>
                <c:pt idx="617">
                  <c:v>16.72</c:v>
                </c:pt>
                <c:pt idx="618">
                  <c:v>16.574000000000002</c:v>
                </c:pt>
                <c:pt idx="619">
                  <c:v>16.562000000000001</c:v>
                </c:pt>
                <c:pt idx="620">
                  <c:v>16.774999999999999</c:v>
                </c:pt>
                <c:pt idx="621">
                  <c:v>17.300999999999998</c:v>
                </c:pt>
                <c:pt idx="622">
                  <c:v>17.149000000000001</c:v>
                </c:pt>
                <c:pt idx="623">
                  <c:v>18.047000000000001</c:v>
                </c:pt>
                <c:pt idx="624">
                  <c:v>18.687000000000001</c:v>
                </c:pt>
                <c:pt idx="625">
                  <c:v>18.015000000000001</c:v>
                </c:pt>
                <c:pt idx="626">
                  <c:v>15.55</c:v>
                </c:pt>
                <c:pt idx="627">
                  <c:v>14.672000000000001</c:v>
                </c:pt>
                <c:pt idx="628">
                  <c:v>15.508000000000003</c:v>
                </c:pt>
                <c:pt idx="629">
                  <c:v>17.151</c:v>
                </c:pt>
                <c:pt idx="630">
                  <c:v>19.027999999999999</c:v>
                </c:pt>
                <c:pt idx="631">
                  <c:v>20.925000000000001</c:v>
                </c:pt>
                <c:pt idx="632">
                  <c:v>22.417999999999999</c:v>
                </c:pt>
                <c:pt idx="633">
                  <c:v>22.279</c:v>
                </c:pt>
                <c:pt idx="634">
                  <c:v>22.757999999999999</c:v>
                </c:pt>
                <c:pt idx="635">
                  <c:v>23.635999999999999</c:v>
                </c:pt>
                <c:pt idx="636">
                  <c:v>24.3</c:v>
                </c:pt>
                <c:pt idx="637">
                  <c:v>22.968</c:v>
                </c:pt>
                <c:pt idx="638">
                  <c:v>21.545000000000002</c:v>
                </c:pt>
                <c:pt idx="639">
                  <c:v>18.846</c:v>
                </c:pt>
                <c:pt idx="640">
                  <c:v>18.492999999999999</c:v>
                </c:pt>
                <c:pt idx="641">
                  <c:v>19.954000000000001</c:v>
                </c:pt>
                <c:pt idx="642">
                  <c:v>19.559000000000001</c:v>
                </c:pt>
                <c:pt idx="643">
                  <c:v>18.981999999999999</c:v>
                </c:pt>
                <c:pt idx="644">
                  <c:v>18.596</c:v>
                </c:pt>
                <c:pt idx="645">
                  <c:v>18.192</c:v>
                </c:pt>
                <c:pt idx="646">
                  <c:v>18.204999999999998</c:v>
                </c:pt>
                <c:pt idx="647">
                  <c:v>20.021000000000001</c:v>
                </c:pt>
                <c:pt idx="648">
                  <c:v>21.106999999999999</c:v>
                </c:pt>
                <c:pt idx="649">
                  <c:v>22.102</c:v>
                </c:pt>
                <c:pt idx="650">
                  <c:v>22.298999999999999</c:v>
                </c:pt>
                <c:pt idx="651">
                  <c:v>21.773</c:v>
                </c:pt>
                <c:pt idx="652">
                  <c:v>20.901</c:v>
                </c:pt>
                <c:pt idx="653">
                  <c:v>19.596</c:v>
                </c:pt>
                <c:pt idx="654">
                  <c:v>18.922000000000001</c:v>
                </c:pt>
                <c:pt idx="655">
                  <c:v>16.73</c:v>
                </c:pt>
                <c:pt idx="656">
                  <c:v>13.109</c:v>
                </c:pt>
                <c:pt idx="657">
                  <c:v>11.861000000000001</c:v>
                </c:pt>
                <c:pt idx="658">
                  <c:v>11.161</c:v>
                </c:pt>
                <c:pt idx="659">
                  <c:v>10.808</c:v>
                </c:pt>
                <c:pt idx="660">
                  <c:v>10.675000000000001</c:v>
                </c:pt>
                <c:pt idx="661">
                  <c:v>10.436</c:v>
                </c:pt>
                <c:pt idx="662">
                  <c:v>9.8030000000000008</c:v>
                </c:pt>
                <c:pt idx="663">
                  <c:v>10.023999999999999</c:v>
                </c:pt>
                <c:pt idx="664">
                  <c:v>10.09</c:v>
                </c:pt>
                <c:pt idx="665">
                  <c:v>10.138999999999999</c:v>
                </c:pt>
                <c:pt idx="666">
                  <c:v>10.17</c:v>
                </c:pt>
                <c:pt idx="667">
                  <c:v>10.206</c:v>
                </c:pt>
                <c:pt idx="668">
                  <c:v>10.382999999999999</c:v>
                </c:pt>
                <c:pt idx="669">
                  <c:v>10.377000000000001</c:v>
                </c:pt>
                <c:pt idx="670">
                  <c:v>10.407999999999999</c:v>
                </c:pt>
                <c:pt idx="671">
                  <c:v>10.487</c:v>
                </c:pt>
                <c:pt idx="672">
                  <c:v>10.872</c:v>
                </c:pt>
                <c:pt idx="673">
                  <c:v>11.397</c:v>
                </c:pt>
                <c:pt idx="674">
                  <c:v>12.064</c:v>
                </c:pt>
                <c:pt idx="675">
                  <c:v>12.374000000000001</c:v>
                </c:pt>
                <c:pt idx="676">
                  <c:v>12.844999999999999</c:v>
                </c:pt>
                <c:pt idx="677">
                  <c:v>13.718</c:v>
                </c:pt>
                <c:pt idx="678">
                  <c:v>14.962999999999999</c:v>
                </c:pt>
                <c:pt idx="679">
                  <c:v>16.245999999999999</c:v>
                </c:pt>
                <c:pt idx="680">
                  <c:v>17.178999999999998</c:v>
                </c:pt>
                <c:pt idx="681">
                  <c:v>16.927</c:v>
                </c:pt>
                <c:pt idx="682">
                  <c:v>15.85</c:v>
                </c:pt>
                <c:pt idx="683">
                  <c:v>14.1</c:v>
                </c:pt>
                <c:pt idx="684">
                  <c:v>9.157</c:v>
                </c:pt>
                <c:pt idx="685">
                  <c:v>7.577</c:v>
                </c:pt>
                <c:pt idx="686">
                  <c:v>6.7760000000000007</c:v>
                </c:pt>
                <c:pt idx="687">
                  <c:v>7.0010000000000012</c:v>
                </c:pt>
                <c:pt idx="688">
                  <c:v>8.7460000000000004</c:v>
                </c:pt>
                <c:pt idx="689">
                  <c:v>10.725</c:v>
                </c:pt>
                <c:pt idx="690">
                  <c:v>13.162000000000001</c:v>
                </c:pt>
                <c:pt idx="691">
                  <c:v>16.062000000000001</c:v>
                </c:pt>
                <c:pt idx="692">
                  <c:v>16.959</c:v>
                </c:pt>
                <c:pt idx="693">
                  <c:v>16.890999999999998</c:v>
                </c:pt>
                <c:pt idx="694">
                  <c:v>15.912000000000001</c:v>
                </c:pt>
                <c:pt idx="695">
                  <c:v>13.731</c:v>
                </c:pt>
                <c:pt idx="696">
                  <c:v>12.319000000000001</c:v>
                </c:pt>
                <c:pt idx="697">
                  <c:v>13.785</c:v>
                </c:pt>
                <c:pt idx="698">
                  <c:v>13.746</c:v>
                </c:pt>
                <c:pt idx="699">
                  <c:v>10.077999999999999</c:v>
                </c:pt>
                <c:pt idx="700">
                  <c:v>6.5040000000000013</c:v>
                </c:pt>
                <c:pt idx="701">
                  <c:v>7.7279999999999998</c:v>
                </c:pt>
                <c:pt idx="702">
                  <c:v>10.177</c:v>
                </c:pt>
                <c:pt idx="703">
                  <c:v>9.077</c:v>
                </c:pt>
                <c:pt idx="704">
                  <c:v>12.137</c:v>
                </c:pt>
                <c:pt idx="705">
                  <c:v>15.052000000000001</c:v>
                </c:pt>
                <c:pt idx="706">
                  <c:v>14.951000000000001</c:v>
                </c:pt>
                <c:pt idx="707">
                  <c:v>12.337999999999999</c:v>
                </c:pt>
                <c:pt idx="708">
                  <c:v>5.8529999999999998</c:v>
                </c:pt>
                <c:pt idx="709">
                  <c:v>3.9</c:v>
                </c:pt>
                <c:pt idx="710">
                  <c:v>6.9819999999999993</c:v>
                </c:pt>
                <c:pt idx="711">
                  <c:v>6.5620000000000003</c:v>
                </c:pt>
                <c:pt idx="712">
                  <c:v>4.7850000000000001</c:v>
                </c:pt>
                <c:pt idx="713">
                  <c:v>4.6280000000000001</c:v>
                </c:pt>
                <c:pt idx="714">
                  <c:v>7.0400000000000009</c:v>
                </c:pt>
                <c:pt idx="715">
                  <c:v>10.099</c:v>
                </c:pt>
                <c:pt idx="716">
                  <c:v>13.298999999999999</c:v>
                </c:pt>
                <c:pt idx="717">
                  <c:v>13.491999999999997</c:v>
                </c:pt>
                <c:pt idx="718">
                  <c:v>13.298999999999999</c:v>
                </c:pt>
                <c:pt idx="719">
                  <c:v>13.441999999999998</c:v>
                </c:pt>
                <c:pt idx="720">
                  <c:v>11.635</c:v>
                </c:pt>
                <c:pt idx="721">
                  <c:v>11.491</c:v>
                </c:pt>
                <c:pt idx="722">
                  <c:v>11.837</c:v>
                </c:pt>
                <c:pt idx="723">
                  <c:v>11.379</c:v>
                </c:pt>
                <c:pt idx="724">
                  <c:v>10.785</c:v>
                </c:pt>
                <c:pt idx="725">
                  <c:v>8.7149999999999999</c:v>
                </c:pt>
                <c:pt idx="726">
                  <c:v>7.5270000000000001</c:v>
                </c:pt>
                <c:pt idx="727">
                  <c:v>5.7690000000000001</c:v>
                </c:pt>
                <c:pt idx="728">
                  <c:v>8.4090000000000007</c:v>
                </c:pt>
                <c:pt idx="729">
                  <c:v>8.8040000000000003</c:v>
                </c:pt>
                <c:pt idx="730">
                  <c:v>9.4819999999999993</c:v>
                </c:pt>
                <c:pt idx="731">
                  <c:v>10.782</c:v>
                </c:pt>
                <c:pt idx="732">
                  <c:v>4.7350000000000003</c:v>
                </c:pt>
                <c:pt idx="733">
                  <c:v>4.7949999999999999</c:v>
                </c:pt>
                <c:pt idx="734">
                  <c:v>7.1430000000000007</c:v>
                </c:pt>
                <c:pt idx="735">
                  <c:v>5.1870000000000003</c:v>
                </c:pt>
                <c:pt idx="736">
                  <c:v>3.8909999999999996</c:v>
                </c:pt>
                <c:pt idx="737">
                  <c:v>3.2189999999999999</c:v>
                </c:pt>
                <c:pt idx="738">
                  <c:v>7.1059999999999999</c:v>
                </c:pt>
                <c:pt idx="739">
                  <c:v>10.425000000000001</c:v>
                </c:pt>
                <c:pt idx="740">
                  <c:v>12.279</c:v>
                </c:pt>
                <c:pt idx="741">
                  <c:v>15.141999999999998</c:v>
                </c:pt>
                <c:pt idx="742">
                  <c:v>14.347</c:v>
                </c:pt>
                <c:pt idx="743">
                  <c:v>9.9740000000000002</c:v>
                </c:pt>
                <c:pt idx="744">
                  <c:v>9.5410000000000004</c:v>
                </c:pt>
                <c:pt idx="745">
                  <c:v>6.7599999999999989</c:v>
                </c:pt>
                <c:pt idx="746">
                  <c:v>7.7040000000000006</c:v>
                </c:pt>
                <c:pt idx="747">
                  <c:v>13.659000000000001</c:v>
                </c:pt>
                <c:pt idx="748">
                  <c:v>14.976000000000001</c:v>
                </c:pt>
                <c:pt idx="749">
                  <c:v>11.096</c:v>
                </c:pt>
                <c:pt idx="750">
                  <c:v>8.8350000000000009</c:v>
                </c:pt>
                <c:pt idx="751">
                  <c:v>10.835000000000001</c:v>
                </c:pt>
                <c:pt idx="752">
                  <c:v>9.3390000000000004</c:v>
                </c:pt>
                <c:pt idx="753">
                  <c:v>11.919</c:v>
                </c:pt>
                <c:pt idx="754">
                  <c:v>15.435</c:v>
                </c:pt>
                <c:pt idx="755">
                  <c:v>17.382000000000001</c:v>
                </c:pt>
                <c:pt idx="756">
                  <c:v>16.574000000000002</c:v>
                </c:pt>
                <c:pt idx="757">
                  <c:v>12.250999999999999</c:v>
                </c:pt>
                <c:pt idx="758">
                  <c:v>7.55</c:v>
                </c:pt>
                <c:pt idx="759">
                  <c:v>6.109</c:v>
                </c:pt>
                <c:pt idx="760">
                  <c:v>10.568</c:v>
                </c:pt>
                <c:pt idx="761">
                  <c:v>11.127000000000001</c:v>
                </c:pt>
                <c:pt idx="762">
                  <c:v>12.044</c:v>
                </c:pt>
                <c:pt idx="763">
                  <c:v>5.9790000000000001</c:v>
                </c:pt>
                <c:pt idx="764">
                  <c:v>3.6409999999999996</c:v>
                </c:pt>
                <c:pt idx="765">
                  <c:v>2.39</c:v>
                </c:pt>
                <c:pt idx="766">
                  <c:v>2.2320000000000002</c:v>
                </c:pt>
                <c:pt idx="767">
                  <c:v>2.3370000000000002</c:v>
                </c:pt>
                <c:pt idx="768">
                  <c:v>2.0720000000000001</c:v>
                </c:pt>
                <c:pt idx="769">
                  <c:v>1.9809999999999999</c:v>
                </c:pt>
                <c:pt idx="770">
                  <c:v>1.988</c:v>
                </c:pt>
                <c:pt idx="771">
                  <c:v>2.1269999999999998</c:v>
                </c:pt>
                <c:pt idx="772">
                  <c:v>2.4430000000000001</c:v>
                </c:pt>
                <c:pt idx="773">
                  <c:v>2.0019999999999998</c:v>
                </c:pt>
                <c:pt idx="774">
                  <c:v>1.8069999999999999</c:v>
                </c:pt>
                <c:pt idx="775">
                  <c:v>1.825</c:v>
                </c:pt>
                <c:pt idx="776">
                  <c:v>1.8660000000000001</c:v>
                </c:pt>
                <c:pt idx="777">
                  <c:v>1.9139999999999999</c:v>
                </c:pt>
                <c:pt idx="778">
                  <c:v>2.1379999999999999</c:v>
                </c:pt>
                <c:pt idx="779">
                  <c:v>2.597</c:v>
                </c:pt>
                <c:pt idx="780">
                  <c:v>2.7839999999999998</c:v>
                </c:pt>
                <c:pt idx="781">
                  <c:v>1.909</c:v>
                </c:pt>
                <c:pt idx="782">
                  <c:v>1.8049999999999999</c:v>
                </c:pt>
                <c:pt idx="783">
                  <c:v>1.8559999999999999</c:v>
                </c:pt>
                <c:pt idx="784">
                  <c:v>1.768</c:v>
                </c:pt>
                <c:pt idx="785">
                  <c:v>1.6670000000000003</c:v>
                </c:pt>
                <c:pt idx="786">
                  <c:v>1.7489999999999997</c:v>
                </c:pt>
                <c:pt idx="787">
                  <c:v>1.911</c:v>
                </c:pt>
                <c:pt idx="788">
                  <c:v>1.9739999999999998</c:v>
                </c:pt>
                <c:pt idx="789">
                  <c:v>1.8320000000000001</c:v>
                </c:pt>
                <c:pt idx="790">
                  <c:v>1.7559999999999998</c:v>
                </c:pt>
                <c:pt idx="791">
                  <c:v>1.7729999999999999</c:v>
                </c:pt>
                <c:pt idx="792">
                  <c:v>1.7589999999999999</c:v>
                </c:pt>
                <c:pt idx="793">
                  <c:v>1.7430000000000001</c:v>
                </c:pt>
                <c:pt idx="794">
                  <c:v>1.83</c:v>
                </c:pt>
                <c:pt idx="795">
                  <c:v>2.02</c:v>
                </c:pt>
                <c:pt idx="796">
                  <c:v>1.9309999999999998</c:v>
                </c:pt>
                <c:pt idx="797">
                  <c:v>1.9750000000000001</c:v>
                </c:pt>
                <c:pt idx="798">
                  <c:v>1.8340000000000001</c:v>
                </c:pt>
                <c:pt idx="799">
                  <c:v>1.845</c:v>
                </c:pt>
                <c:pt idx="800">
                  <c:v>1.9570000000000001</c:v>
                </c:pt>
                <c:pt idx="801">
                  <c:v>1.8350000000000002</c:v>
                </c:pt>
                <c:pt idx="802">
                  <c:v>1.8120000000000001</c:v>
                </c:pt>
                <c:pt idx="803">
                  <c:v>1.9190000000000003</c:v>
                </c:pt>
                <c:pt idx="804">
                  <c:v>1.8579999999999999</c:v>
                </c:pt>
                <c:pt idx="805">
                  <c:v>1.8029999999999999</c:v>
                </c:pt>
                <c:pt idx="806">
                  <c:v>1.946</c:v>
                </c:pt>
                <c:pt idx="807">
                  <c:v>1.8480000000000001</c:v>
                </c:pt>
                <c:pt idx="808">
                  <c:v>1.9219999999999999</c:v>
                </c:pt>
                <c:pt idx="809">
                  <c:v>1.9430000000000001</c:v>
                </c:pt>
                <c:pt idx="810">
                  <c:v>1.871</c:v>
                </c:pt>
                <c:pt idx="811">
                  <c:v>1.962</c:v>
                </c:pt>
                <c:pt idx="812">
                  <c:v>2.0089999999999999</c:v>
                </c:pt>
                <c:pt idx="813">
                  <c:v>1.8260000000000003</c:v>
                </c:pt>
                <c:pt idx="814">
                  <c:v>1.8350000000000002</c:v>
                </c:pt>
                <c:pt idx="815">
                  <c:v>1.8320000000000001</c:v>
                </c:pt>
                <c:pt idx="816">
                  <c:v>1.8420000000000003</c:v>
                </c:pt>
                <c:pt idx="817">
                  <c:v>1.782</c:v>
                </c:pt>
                <c:pt idx="818">
                  <c:v>1.9579999999999997</c:v>
                </c:pt>
                <c:pt idx="819">
                  <c:v>1.9730000000000001</c:v>
                </c:pt>
                <c:pt idx="820">
                  <c:v>1.887</c:v>
                </c:pt>
                <c:pt idx="821">
                  <c:v>1.8489999999999998</c:v>
                </c:pt>
                <c:pt idx="822">
                  <c:v>2.0529999999999999</c:v>
                </c:pt>
                <c:pt idx="823">
                  <c:v>3.081</c:v>
                </c:pt>
                <c:pt idx="824">
                  <c:v>2.1960000000000002</c:v>
                </c:pt>
                <c:pt idx="825">
                  <c:v>2.2069999999999999</c:v>
                </c:pt>
                <c:pt idx="826">
                  <c:v>2.5249999999999999</c:v>
                </c:pt>
                <c:pt idx="827">
                  <c:v>2.5859999999999999</c:v>
                </c:pt>
                <c:pt idx="828">
                  <c:v>2.1349999999999998</c:v>
                </c:pt>
                <c:pt idx="829">
                  <c:v>2.056</c:v>
                </c:pt>
                <c:pt idx="830">
                  <c:v>2.0289999999999999</c:v>
                </c:pt>
                <c:pt idx="831">
                  <c:v>1.9350000000000003</c:v>
                </c:pt>
                <c:pt idx="832">
                  <c:v>2.722</c:v>
                </c:pt>
                <c:pt idx="833">
                  <c:v>2.25</c:v>
                </c:pt>
                <c:pt idx="834">
                  <c:v>2.19</c:v>
                </c:pt>
                <c:pt idx="835">
                  <c:v>1.972</c:v>
                </c:pt>
                <c:pt idx="836">
                  <c:v>2.2040000000000002</c:v>
                </c:pt>
                <c:pt idx="837">
                  <c:v>2.8519999999999999</c:v>
                </c:pt>
                <c:pt idx="838">
                  <c:v>3.2360000000000002</c:v>
                </c:pt>
                <c:pt idx="839">
                  <c:v>2.637</c:v>
                </c:pt>
                <c:pt idx="840">
                  <c:v>2.359</c:v>
                </c:pt>
                <c:pt idx="841">
                  <c:v>2.0079999999999996</c:v>
                </c:pt>
                <c:pt idx="842">
                  <c:v>1.8940000000000001</c:v>
                </c:pt>
                <c:pt idx="843">
                  <c:v>2.0059999999999998</c:v>
                </c:pt>
                <c:pt idx="844">
                  <c:v>2.5880000000000001</c:v>
                </c:pt>
                <c:pt idx="845">
                  <c:v>3.2349999999999999</c:v>
                </c:pt>
                <c:pt idx="846">
                  <c:v>2.9340000000000002</c:v>
                </c:pt>
                <c:pt idx="847">
                  <c:v>2.8639999999999999</c:v>
                </c:pt>
                <c:pt idx="848">
                  <c:v>3.2479999999999993</c:v>
                </c:pt>
                <c:pt idx="849">
                  <c:v>2.4790000000000001</c:v>
                </c:pt>
                <c:pt idx="850">
                  <c:v>2.0539999999999998</c:v>
                </c:pt>
                <c:pt idx="851">
                  <c:v>1.9790000000000001</c:v>
                </c:pt>
                <c:pt idx="852">
                  <c:v>2.371</c:v>
                </c:pt>
                <c:pt idx="853">
                  <c:v>3.4380000000000006</c:v>
                </c:pt>
                <c:pt idx="854">
                  <c:v>3.05</c:v>
                </c:pt>
                <c:pt idx="855">
                  <c:v>2.383</c:v>
                </c:pt>
                <c:pt idx="856">
                  <c:v>2.0209999999999999</c:v>
                </c:pt>
                <c:pt idx="857">
                  <c:v>1.9450000000000001</c:v>
                </c:pt>
                <c:pt idx="858">
                  <c:v>1.9530000000000001</c:v>
                </c:pt>
                <c:pt idx="859">
                  <c:v>1.998</c:v>
                </c:pt>
                <c:pt idx="860">
                  <c:v>2.234</c:v>
                </c:pt>
                <c:pt idx="861">
                  <c:v>2.3149999999999999</c:v>
                </c:pt>
                <c:pt idx="862">
                  <c:v>2</c:v>
                </c:pt>
                <c:pt idx="863">
                  <c:v>2.3679999999999999</c:v>
                </c:pt>
                <c:pt idx="864">
                  <c:v>2.0260000000000002</c:v>
                </c:pt>
                <c:pt idx="865">
                  <c:v>2.0049999999999999</c:v>
                </c:pt>
                <c:pt idx="866">
                  <c:v>1.948</c:v>
                </c:pt>
                <c:pt idx="867">
                  <c:v>2.125</c:v>
                </c:pt>
                <c:pt idx="868">
                  <c:v>2.1389999999999998</c:v>
                </c:pt>
                <c:pt idx="869">
                  <c:v>2.3879999999999999</c:v>
                </c:pt>
                <c:pt idx="870">
                  <c:v>2.06</c:v>
                </c:pt>
                <c:pt idx="871">
                  <c:v>1.9410000000000001</c:v>
                </c:pt>
                <c:pt idx="872">
                  <c:v>1.9399999999999997</c:v>
                </c:pt>
                <c:pt idx="873">
                  <c:v>1.9119999999999999</c:v>
                </c:pt>
                <c:pt idx="874">
                  <c:v>1.8979999999999999</c:v>
                </c:pt>
                <c:pt idx="875">
                  <c:v>1.9079999999999997</c:v>
                </c:pt>
                <c:pt idx="876">
                  <c:v>2.145</c:v>
                </c:pt>
                <c:pt idx="877">
                  <c:v>2.246</c:v>
                </c:pt>
                <c:pt idx="878">
                  <c:v>2.2000000000000002</c:v>
                </c:pt>
                <c:pt idx="879">
                  <c:v>2.1429999999999998</c:v>
                </c:pt>
                <c:pt idx="880">
                  <c:v>2.0339999999999998</c:v>
                </c:pt>
                <c:pt idx="881">
                  <c:v>2.056</c:v>
                </c:pt>
                <c:pt idx="882">
                  <c:v>2.4569999999999999</c:v>
                </c:pt>
                <c:pt idx="883">
                  <c:v>2.5390000000000001</c:v>
                </c:pt>
                <c:pt idx="884">
                  <c:v>2.19</c:v>
                </c:pt>
                <c:pt idx="885">
                  <c:v>2.1320000000000001</c:v>
                </c:pt>
                <c:pt idx="886">
                  <c:v>2.1080000000000001</c:v>
                </c:pt>
                <c:pt idx="887">
                  <c:v>2.0569999999999999</c:v>
                </c:pt>
                <c:pt idx="888">
                  <c:v>2.1579999999999999</c:v>
                </c:pt>
                <c:pt idx="889">
                  <c:v>2.2130000000000001</c:v>
                </c:pt>
                <c:pt idx="890">
                  <c:v>2.052</c:v>
                </c:pt>
                <c:pt idx="891">
                  <c:v>2.06</c:v>
                </c:pt>
                <c:pt idx="892">
                  <c:v>2.331</c:v>
                </c:pt>
                <c:pt idx="893">
                  <c:v>2.2429999999999999</c:v>
                </c:pt>
                <c:pt idx="894">
                  <c:v>2.0649999999999999</c:v>
                </c:pt>
                <c:pt idx="895">
                  <c:v>2.0470000000000002</c:v>
                </c:pt>
                <c:pt idx="896">
                  <c:v>2.0630000000000002</c:v>
                </c:pt>
                <c:pt idx="897">
                  <c:v>2.3260000000000001</c:v>
                </c:pt>
                <c:pt idx="898">
                  <c:v>2.2570000000000001</c:v>
                </c:pt>
                <c:pt idx="899">
                  <c:v>2.1779999999999999</c:v>
                </c:pt>
                <c:pt idx="900">
                  <c:v>2.1469999999999998</c:v>
                </c:pt>
                <c:pt idx="901">
                  <c:v>2.1520000000000001</c:v>
                </c:pt>
                <c:pt idx="902">
                  <c:v>2.331</c:v>
                </c:pt>
                <c:pt idx="903">
                  <c:v>2.4940000000000002</c:v>
                </c:pt>
                <c:pt idx="904">
                  <c:v>2.1440000000000001</c:v>
                </c:pt>
                <c:pt idx="905">
                  <c:v>2.1379999999999999</c:v>
                </c:pt>
                <c:pt idx="906">
                  <c:v>2.0710000000000002</c:v>
                </c:pt>
                <c:pt idx="907">
                  <c:v>2.0840000000000001</c:v>
                </c:pt>
                <c:pt idx="908">
                  <c:v>2.089</c:v>
                </c:pt>
                <c:pt idx="909">
                  <c:v>2.0880000000000001</c:v>
                </c:pt>
                <c:pt idx="910">
                  <c:v>2.1240000000000001</c:v>
                </c:pt>
                <c:pt idx="911">
                  <c:v>2.1760000000000002</c:v>
                </c:pt>
                <c:pt idx="912">
                  <c:v>2.4620000000000002</c:v>
                </c:pt>
                <c:pt idx="913">
                  <c:v>2.5510000000000002</c:v>
                </c:pt>
                <c:pt idx="914">
                  <c:v>2.609</c:v>
                </c:pt>
                <c:pt idx="915">
                  <c:v>2.645</c:v>
                </c:pt>
                <c:pt idx="916">
                  <c:v>2.6379999999999999</c:v>
                </c:pt>
                <c:pt idx="917">
                  <c:v>2.6480000000000001</c:v>
                </c:pt>
                <c:pt idx="918">
                  <c:v>2.6160000000000001</c:v>
                </c:pt>
                <c:pt idx="919">
                  <c:v>2.609</c:v>
                </c:pt>
                <c:pt idx="920">
                  <c:v>2.5910000000000002</c:v>
                </c:pt>
                <c:pt idx="921">
                  <c:v>2.5379999999999998</c:v>
                </c:pt>
                <c:pt idx="922">
                  <c:v>2.4910000000000001</c:v>
                </c:pt>
                <c:pt idx="923">
                  <c:v>2.4729999999999999</c:v>
                </c:pt>
                <c:pt idx="924">
                  <c:v>2.4809999999999999</c:v>
                </c:pt>
                <c:pt idx="925">
                  <c:v>2.504</c:v>
                </c:pt>
                <c:pt idx="926">
                  <c:v>2.556</c:v>
                </c:pt>
                <c:pt idx="927">
                  <c:v>2.528</c:v>
                </c:pt>
                <c:pt idx="928">
                  <c:v>2.5779999999999998</c:v>
                </c:pt>
                <c:pt idx="929">
                  <c:v>2.589</c:v>
                </c:pt>
                <c:pt idx="930">
                  <c:v>2.577</c:v>
                </c:pt>
                <c:pt idx="931">
                  <c:v>2.66</c:v>
                </c:pt>
                <c:pt idx="932">
                  <c:v>2.6230000000000002</c:v>
                </c:pt>
                <c:pt idx="933">
                  <c:v>2.6960000000000002</c:v>
                </c:pt>
                <c:pt idx="934">
                  <c:v>2.7770000000000001</c:v>
                </c:pt>
                <c:pt idx="935">
                  <c:v>2.7589999999999999</c:v>
                </c:pt>
                <c:pt idx="936">
                  <c:v>2.7040000000000002</c:v>
                </c:pt>
                <c:pt idx="937">
                  <c:v>2.7909999999999999</c:v>
                </c:pt>
                <c:pt idx="938">
                  <c:v>2.7639999999999998</c:v>
                </c:pt>
                <c:pt idx="939">
                  <c:v>2.742</c:v>
                </c:pt>
                <c:pt idx="940">
                  <c:v>2.782</c:v>
                </c:pt>
                <c:pt idx="941">
                  <c:v>2.7490000000000001</c:v>
                </c:pt>
                <c:pt idx="942">
                  <c:v>2.681</c:v>
                </c:pt>
                <c:pt idx="943">
                  <c:v>2.7930000000000001</c:v>
                </c:pt>
                <c:pt idx="944">
                  <c:v>2.7250000000000001</c:v>
                </c:pt>
                <c:pt idx="945">
                  <c:v>2.605</c:v>
                </c:pt>
                <c:pt idx="946">
                  <c:v>2.5979999999999999</c:v>
                </c:pt>
                <c:pt idx="947">
                  <c:v>2.6139999999999999</c:v>
                </c:pt>
                <c:pt idx="948">
                  <c:v>2.665</c:v>
                </c:pt>
                <c:pt idx="949">
                  <c:v>2.7280000000000002</c:v>
                </c:pt>
                <c:pt idx="950">
                  <c:v>2.7759999999999998</c:v>
                </c:pt>
                <c:pt idx="951">
                  <c:v>2.754</c:v>
                </c:pt>
                <c:pt idx="952">
                  <c:v>2.7490000000000001</c:v>
                </c:pt>
                <c:pt idx="953">
                  <c:v>2.7810000000000001</c:v>
                </c:pt>
                <c:pt idx="954">
                  <c:v>2.794</c:v>
                </c:pt>
                <c:pt idx="955">
                  <c:v>2.7629999999999999</c:v>
                </c:pt>
                <c:pt idx="956">
                  <c:v>2.7690000000000001</c:v>
                </c:pt>
                <c:pt idx="957">
                  <c:v>2.7280000000000002</c:v>
                </c:pt>
                <c:pt idx="958">
                  <c:v>2.5590000000000002</c:v>
                </c:pt>
                <c:pt idx="959">
                  <c:v>2.6110000000000002</c:v>
                </c:pt>
                <c:pt idx="960">
                  <c:v>2.661</c:v>
                </c:pt>
                <c:pt idx="961">
                  <c:v>2.6419999999999999</c:v>
                </c:pt>
                <c:pt idx="962">
                  <c:v>2.5289999999999999</c:v>
                </c:pt>
                <c:pt idx="963">
                  <c:v>2.6779999999999999</c:v>
                </c:pt>
                <c:pt idx="964">
                  <c:v>2.7</c:v>
                </c:pt>
                <c:pt idx="965">
                  <c:v>2.7229999999999999</c:v>
                </c:pt>
                <c:pt idx="966">
                  <c:v>2.6930000000000001</c:v>
                </c:pt>
                <c:pt idx="967">
                  <c:v>2.6640000000000001</c:v>
                </c:pt>
                <c:pt idx="968">
                  <c:v>2.6680000000000001</c:v>
                </c:pt>
                <c:pt idx="969">
                  <c:v>2.734</c:v>
                </c:pt>
                <c:pt idx="970">
                  <c:v>2.7650000000000001</c:v>
                </c:pt>
                <c:pt idx="971">
                  <c:v>2.7919999999999998</c:v>
                </c:pt>
                <c:pt idx="972">
                  <c:v>2.7719999999999998</c:v>
                </c:pt>
                <c:pt idx="973">
                  <c:v>2.6909999999999998</c:v>
                </c:pt>
                <c:pt idx="974">
                  <c:v>2.7090000000000001</c:v>
                </c:pt>
                <c:pt idx="975">
                  <c:v>2.7469999999999999</c:v>
                </c:pt>
                <c:pt idx="976">
                  <c:v>2.7149999999999999</c:v>
                </c:pt>
                <c:pt idx="977">
                  <c:v>2.7930000000000001</c:v>
                </c:pt>
                <c:pt idx="978">
                  <c:v>2.71</c:v>
                </c:pt>
                <c:pt idx="979">
                  <c:v>2.6970000000000001</c:v>
                </c:pt>
                <c:pt idx="980">
                  <c:v>2.7829999999999999</c:v>
                </c:pt>
                <c:pt idx="981">
                  <c:v>2.706</c:v>
                </c:pt>
                <c:pt idx="982">
                  <c:v>2.6920000000000002</c:v>
                </c:pt>
                <c:pt idx="983">
                  <c:v>2.7890000000000001</c:v>
                </c:pt>
                <c:pt idx="984">
                  <c:v>2.6960000000000002</c:v>
                </c:pt>
                <c:pt idx="985">
                  <c:v>2.64</c:v>
                </c:pt>
                <c:pt idx="986">
                  <c:v>2.6379999999999999</c:v>
                </c:pt>
                <c:pt idx="987">
                  <c:v>2.7519999999999998</c:v>
                </c:pt>
                <c:pt idx="988">
                  <c:v>2.8879999999999999</c:v>
                </c:pt>
                <c:pt idx="989">
                  <c:v>2.8919999999999999</c:v>
                </c:pt>
                <c:pt idx="990">
                  <c:v>2.9009999999999998</c:v>
                </c:pt>
                <c:pt idx="991">
                  <c:v>2.89</c:v>
                </c:pt>
                <c:pt idx="992">
                  <c:v>2.8109999999999999</c:v>
                </c:pt>
                <c:pt idx="993">
                  <c:v>2.8</c:v>
                </c:pt>
                <c:pt idx="994">
                  <c:v>2.7949999999999999</c:v>
                </c:pt>
                <c:pt idx="995">
                  <c:v>2.746</c:v>
                </c:pt>
                <c:pt idx="996">
                  <c:v>2.8079999999999998</c:v>
                </c:pt>
                <c:pt idx="997">
                  <c:v>2.819</c:v>
                </c:pt>
                <c:pt idx="998">
                  <c:v>2.86</c:v>
                </c:pt>
                <c:pt idx="999">
                  <c:v>2.8780000000000001</c:v>
                </c:pt>
                <c:pt idx="1000">
                  <c:v>2.8420000000000001</c:v>
                </c:pt>
                <c:pt idx="1001">
                  <c:v>2.746</c:v>
                </c:pt>
                <c:pt idx="1002">
                  <c:v>2.9079999999999999</c:v>
                </c:pt>
                <c:pt idx="1003">
                  <c:v>3.0049999999999999</c:v>
                </c:pt>
                <c:pt idx="1004">
                  <c:v>2.9009999999999998</c:v>
                </c:pt>
                <c:pt idx="1005">
                  <c:v>2.8610000000000002</c:v>
                </c:pt>
                <c:pt idx="1006">
                  <c:v>3.0030000000000001</c:v>
                </c:pt>
                <c:pt idx="1007">
                  <c:v>3.0019999999999998</c:v>
                </c:pt>
                <c:pt idx="1008">
                  <c:v>2.9609999999999999</c:v>
                </c:pt>
                <c:pt idx="1009">
                  <c:v>2.9220000000000002</c:v>
                </c:pt>
                <c:pt idx="1010">
                  <c:v>2.8940000000000001</c:v>
                </c:pt>
                <c:pt idx="1011">
                  <c:v>2.9249999999999998</c:v>
                </c:pt>
                <c:pt idx="1012">
                  <c:v>2.9119999999999999</c:v>
                </c:pt>
                <c:pt idx="1013">
                  <c:v>2.9180000000000001</c:v>
                </c:pt>
                <c:pt idx="1014">
                  <c:v>2.9129999999999998</c:v>
                </c:pt>
                <c:pt idx="1015">
                  <c:v>2.95</c:v>
                </c:pt>
                <c:pt idx="1016">
                  <c:v>2.9169999999999998</c:v>
                </c:pt>
                <c:pt idx="1017">
                  <c:v>2.919</c:v>
                </c:pt>
                <c:pt idx="1018">
                  <c:v>2.891</c:v>
                </c:pt>
                <c:pt idx="1019">
                  <c:v>2.9</c:v>
                </c:pt>
                <c:pt idx="1020">
                  <c:v>2.8029999999999999</c:v>
                </c:pt>
                <c:pt idx="1021">
                  <c:v>2.915</c:v>
                </c:pt>
                <c:pt idx="1022">
                  <c:v>2.9830000000000001</c:v>
                </c:pt>
                <c:pt idx="1023">
                  <c:v>2.996</c:v>
                </c:pt>
                <c:pt idx="1024">
                  <c:v>2.9279999999999999</c:v>
                </c:pt>
                <c:pt idx="1025">
                  <c:v>2.9159999999999999</c:v>
                </c:pt>
                <c:pt idx="1026">
                  <c:v>2.911</c:v>
                </c:pt>
                <c:pt idx="1027">
                  <c:v>2.9369999999999998</c:v>
                </c:pt>
                <c:pt idx="1028">
                  <c:v>2.8879999999999999</c:v>
                </c:pt>
                <c:pt idx="1029">
                  <c:v>2.8969999999999998</c:v>
                </c:pt>
                <c:pt idx="1030">
                  <c:v>2.9249999999999998</c:v>
                </c:pt>
                <c:pt idx="1031">
                  <c:v>2.88</c:v>
                </c:pt>
                <c:pt idx="1032">
                  <c:v>2.8610000000000002</c:v>
                </c:pt>
                <c:pt idx="1033">
                  <c:v>2.8820000000000001</c:v>
                </c:pt>
                <c:pt idx="1034">
                  <c:v>2.879</c:v>
                </c:pt>
                <c:pt idx="1035">
                  <c:v>2.8940000000000001</c:v>
                </c:pt>
                <c:pt idx="1036">
                  <c:v>2.9329999999999998</c:v>
                </c:pt>
                <c:pt idx="1037">
                  <c:v>2.891</c:v>
                </c:pt>
                <c:pt idx="1038">
                  <c:v>2.8980000000000001</c:v>
                </c:pt>
                <c:pt idx="1039">
                  <c:v>2.81</c:v>
                </c:pt>
                <c:pt idx="1040">
                  <c:v>2.819</c:v>
                </c:pt>
                <c:pt idx="1041">
                  <c:v>2.9119999999999999</c:v>
                </c:pt>
                <c:pt idx="1042">
                  <c:v>2.8069999999999999</c:v>
                </c:pt>
                <c:pt idx="1043">
                  <c:v>2.8580000000000001</c:v>
                </c:pt>
                <c:pt idx="1044">
                  <c:v>2.794</c:v>
                </c:pt>
                <c:pt idx="1045">
                  <c:v>2.7469999999999999</c:v>
                </c:pt>
                <c:pt idx="1046">
                  <c:v>2.742</c:v>
                </c:pt>
                <c:pt idx="1047">
                  <c:v>2.7949999999999999</c:v>
                </c:pt>
                <c:pt idx="1048">
                  <c:v>2.7309999999999999</c:v>
                </c:pt>
                <c:pt idx="1049">
                  <c:v>2.69</c:v>
                </c:pt>
                <c:pt idx="1050">
                  <c:v>2.8130000000000002</c:v>
                </c:pt>
                <c:pt idx="1051">
                  <c:v>2.8849999999999998</c:v>
                </c:pt>
                <c:pt idx="1052">
                  <c:v>2.8140000000000001</c:v>
                </c:pt>
                <c:pt idx="1053">
                  <c:v>2.9140000000000001</c:v>
                </c:pt>
                <c:pt idx="1054">
                  <c:v>2.8149999999999999</c:v>
                </c:pt>
                <c:pt idx="1055">
                  <c:v>2.9319999999999999</c:v>
                </c:pt>
                <c:pt idx="1056">
                  <c:v>2.9129999999999998</c:v>
                </c:pt>
                <c:pt idx="1057">
                  <c:v>2.9990000000000001</c:v>
                </c:pt>
                <c:pt idx="1058">
                  <c:v>2.9009999999999998</c:v>
                </c:pt>
                <c:pt idx="1059">
                  <c:v>2.8559999999999999</c:v>
                </c:pt>
                <c:pt idx="1060">
                  <c:v>2.9049999999999998</c:v>
                </c:pt>
                <c:pt idx="1061">
                  <c:v>2.806</c:v>
                </c:pt>
                <c:pt idx="1062">
                  <c:v>2.9409999999999998</c:v>
                </c:pt>
                <c:pt idx="1063">
                  <c:v>3.0529999999999999</c:v>
                </c:pt>
                <c:pt idx="1064">
                  <c:v>2.9740000000000002</c:v>
                </c:pt>
                <c:pt idx="1065">
                  <c:v>2.93</c:v>
                </c:pt>
                <c:pt idx="1066">
                  <c:v>2.883</c:v>
                </c:pt>
                <c:pt idx="1067">
                  <c:v>2.907</c:v>
                </c:pt>
                <c:pt idx="1068">
                  <c:v>2.9039999999999999</c:v>
                </c:pt>
                <c:pt idx="1069">
                  <c:v>2.8759999999999999</c:v>
                </c:pt>
                <c:pt idx="1070">
                  <c:v>2.903</c:v>
                </c:pt>
                <c:pt idx="1071">
                  <c:v>2.887</c:v>
                </c:pt>
                <c:pt idx="1072">
                  <c:v>2.8849999999999998</c:v>
                </c:pt>
                <c:pt idx="1073">
                  <c:v>2.8959999999999999</c:v>
                </c:pt>
                <c:pt idx="1074">
                  <c:v>2.8439999999999999</c:v>
                </c:pt>
                <c:pt idx="1075">
                  <c:v>2.8559999999999999</c:v>
                </c:pt>
                <c:pt idx="1076">
                  <c:v>2.8839999999999999</c:v>
                </c:pt>
                <c:pt idx="1077">
                  <c:v>2.903</c:v>
                </c:pt>
                <c:pt idx="1078">
                  <c:v>2.9350000000000001</c:v>
                </c:pt>
                <c:pt idx="1079">
                  <c:v>2.8809999999999998</c:v>
                </c:pt>
                <c:pt idx="1080">
                  <c:v>2.903</c:v>
                </c:pt>
                <c:pt idx="1081">
                  <c:v>2.9089999999999998</c:v>
                </c:pt>
                <c:pt idx="1082">
                  <c:v>3.024</c:v>
                </c:pt>
                <c:pt idx="1083">
                  <c:v>3.0030000000000001</c:v>
                </c:pt>
                <c:pt idx="1084">
                  <c:v>3.077</c:v>
                </c:pt>
                <c:pt idx="1085">
                  <c:v>3.0139999999999998</c:v>
                </c:pt>
                <c:pt idx="1086">
                  <c:v>2.8980000000000001</c:v>
                </c:pt>
                <c:pt idx="1087">
                  <c:v>2.891</c:v>
                </c:pt>
                <c:pt idx="1088">
                  <c:v>2.931</c:v>
                </c:pt>
                <c:pt idx="1089">
                  <c:v>2.964</c:v>
                </c:pt>
                <c:pt idx="1090">
                  <c:v>2.9990000000000001</c:v>
                </c:pt>
                <c:pt idx="1091">
                  <c:v>2.9249999999999998</c:v>
                </c:pt>
                <c:pt idx="1092">
                  <c:v>2.9260000000000002</c:v>
                </c:pt>
                <c:pt idx="1093">
                  <c:v>2.952</c:v>
                </c:pt>
                <c:pt idx="1094">
                  <c:v>3.0139999999999998</c:v>
                </c:pt>
                <c:pt idx="1095">
                  <c:v>2.9910000000000001</c:v>
                </c:pt>
                <c:pt idx="1096">
                  <c:v>2.9729999999999999</c:v>
                </c:pt>
                <c:pt idx="1097">
                  <c:v>2.9630000000000001</c:v>
                </c:pt>
                <c:pt idx="1098">
                  <c:v>2.9020000000000001</c:v>
                </c:pt>
                <c:pt idx="1099">
                  <c:v>2.8140000000000001</c:v>
                </c:pt>
                <c:pt idx="1100">
                  <c:v>2.734</c:v>
                </c:pt>
                <c:pt idx="1101">
                  <c:v>2.7629999999999999</c:v>
                </c:pt>
                <c:pt idx="1102">
                  <c:v>2.8069999999999999</c:v>
                </c:pt>
                <c:pt idx="1103">
                  <c:v>2.91</c:v>
                </c:pt>
                <c:pt idx="1104">
                  <c:v>2.8439999999999999</c:v>
                </c:pt>
                <c:pt idx="1105">
                  <c:v>2.867</c:v>
                </c:pt>
                <c:pt idx="1106">
                  <c:v>2.8159999999999998</c:v>
                </c:pt>
                <c:pt idx="1107">
                  <c:v>2.8740000000000001</c:v>
                </c:pt>
                <c:pt idx="1108">
                  <c:v>2.8370000000000002</c:v>
                </c:pt>
                <c:pt idx="1109">
                  <c:v>3.0019999999999998</c:v>
                </c:pt>
                <c:pt idx="1110">
                  <c:v>2.9950000000000001</c:v>
                </c:pt>
                <c:pt idx="1111">
                  <c:v>3.0710000000000002</c:v>
                </c:pt>
                <c:pt idx="1112">
                  <c:v>3.0920000000000001</c:v>
                </c:pt>
                <c:pt idx="1113">
                  <c:v>3.0750000000000002</c:v>
                </c:pt>
                <c:pt idx="1114">
                  <c:v>3.0049999999999999</c:v>
                </c:pt>
                <c:pt idx="1115">
                  <c:v>2.9319999999999999</c:v>
                </c:pt>
                <c:pt idx="1116">
                  <c:v>2.9580000000000002</c:v>
                </c:pt>
                <c:pt idx="1117">
                  <c:v>2.9340000000000002</c:v>
                </c:pt>
                <c:pt idx="1118">
                  <c:v>3.008</c:v>
                </c:pt>
                <c:pt idx="1119">
                  <c:v>3.0990000000000002</c:v>
                </c:pt>
                <c:pt idx="1120">
                  <c:v>3.0640000000000001</c:v>
                </c:pt>
                <c:pt idx="1121">
                  <c:v>3.0179999999999998</c:v>
                </c:pt>
                <c:pt idx="1122">
                  <c:v>3.0539999999999998</c:v>
                </c:pt>
                <c:pt idx="1123">
                  <c:v>2.9740000000000002</c:v>
                </c:pt>
                <c:pt idx="1124">
                  <c:v>2.91</c:v>
                </c:pt>
                <c:pt idx="1125">
                  <c:v>2.86</c:v>
                </c:pt>
                <c:pt idx="1126">
                  <c:v>2.8260000000000001</c:v>
                </c:pt>
                <c:pt idx="1127">
                  <c:v>3.8869999999999996</c:v>
                </c:pt>
                <c:pt idx="1128">
                  <c:v>6.3479999999999999</c:v>
                </c:pt>
                <c:pt idx="1129">
                  <c:v>5.3579999999999997</c:v>
                </c:pt>
                <c:pt idx="1130">
                  <c:v>5.5780000000000003</c:v>
                </c:pt>
                <c:pt idx="1131">
                  <c:v>3.8759999999999999</c:v>
                </c:pt>
                <c:pt idx="1132">
                  <c:v>6.8099999999999987</c:v>
                </c:pt>
                <c:pt idx="1133">
                  <c:v>5.3390000000000004</c:v>
                </c:pt>
                <c:pt idx="1134">
                  <c:v>4.6790000000000003</c:v>
                </c:pt>
                <c:pt idx="1135">
                  <c:v>3.6619999999999995</c:v>
                </c:pt>
                <c:pt idx="1136">
                  <c:v>3.1139999999999999</c:v>
                </c:pt>
                <c:pt idx="1137">
                  <c:v>3.06</c:v>
                </c:pt>
                <c:pt idx="1138">
                  <c:v>3.0920000000000001</c:v>
                </c:pt>
                <c:pt idx="1139">
                  <c:v>3.0739999999999998</c:v>
                </c:pt>
                <c:pt idx="1140">
                  <c:v>3.0350000000000001</c:v>
                </c:pt>
                <c:pt idx="1141">
                  <c:v>3.0979999999999999</c:v>
                </c:pt>
                <c:pt idx="1142">
                  <c:v>3.0169999999999999</c:v>
                </c:pt>
                <c:pt idx="1143">
                  <c:v>2.97</c:v>
                </c:pt>
                <c:pt idx="1144">
                  <c:v>3.1970000000000001</c:v>
                </c:pt>
                <c:pt idx="1145">
                  <c:v>3.3610000000000002</c:v>
                </c:pt>
                <c:pt idx="1146">
                  <c:v>3.1829999999999998</c:v>
                </c:pt>
                <c:pt idx="1147">
                  <c:v>3.2650000000000001</c:v>
                </c:pt>
                <c:pt idx="1148">
                  <c:v>3.0680000000000001</c:v>
                </c:pt>
                <c:pt idx="1149">
                  <c:v>3.0179999999999998</c:v>
                </c:pt>
                <c:pt idx="1150">
                  <c:v>3.02</c:v>
                </c:pt>
                <c:pt idx="1151">
                  <c:v>2.9239999999999999</c:v>
                </c:pt>
                <c:pt idx="1152">
                  <c:v>2.9239999999999999</c:v>
                </c:pt>
                <c:pt idx="1153">
                  <c:v>2.855</c:v>
                </c:pt>
                <c:pt idx="1154">
                  <c:v>2.875</c:v>
                </c:pt>
                <c:pt idx="1155">
                  <c:v>2.915</c:v>
                </c:pt>
                <c:pt idx="1156">
                  <c:v>2.9350000000000001</c:v>
                </c:pt>
                <c:pt idx="1157">
                  <c:v>3.0379999999999998</c:v>
                </c:pt>
                <c:pt idx="1158">
                  <c:v>2.9670000000000001</c:v>
                </c:pt>
                <c:pt idx="1159">
                  <c:v>2.9510000000000001</c:v>
                </c:pt>
                <c:pt idx="1160">
                  <c:v>2.9140000000000001</c:v>
                </c:pt>
                <c:pt idx="1161">
                  <c:v>2.972</c:v>
                </c:pt>
                <c:pt idx="1162">
                  <c:v>3.0179999999999998</c:v>
                </c:pt>
                <c:pt idx="1163">
                  <c:v>3.456</c:v>
                </c:pt>
                <c:pt idx="1164">
                  <c:v>3.19</c:v>
                </c:pt>
                <c:pt idx="1165">
                  <c:v>3.08</c:v>
                </c:pt>
                <c:pt idx="1166">
                  <c:v>3.0630000000000002</c:v>
                </c:pt>
                <c:pt idx="1167">
                  <c:v>3.0150000000000001</c:v>
                </c:pt>
                <c:pt idx="1168">
                  <c:v>2.9369999999999998</c:v>
                </c:pt>
                <c:pt idx="1169">
                  <c:v>3.05</c:v>
                </c:pt>
                <c:pt idx="1170">
                  <c:v>2.98</c:v>
                </c:pt>
                <c:pt idx="1171">
                  <c:v>2.948</c:v>
                </c:pt>
                <c:pt idx="1172">
                  <c:v>2.9649999999999999</c:v>
                </c:pt>
                <c:pt idx="1173">
                  <c:v>3.032</c:v>
                </c:pt>
                <c:pt idx="1174">
                  <c:v>3.0390000000000001</c:v>
                </c:pt>
                <c:pt idx="1175">
                  <c:v>3.0329999999999999</c:v>
                </c:pt>
                <c:pt idx="1176">
                  <c:v>3.0270000000000001</c:v>
                </c:pt>
                <c:pt idx="1177">
                  <c:v>3.0409999999999999</c:v>
                </c:pt>
                <c:pt idx="1178">
                  <c:v>3.0169999999999999</c:v>
                </c:pt>
                <c:pt idx="1179">
                  <c:v>3.137</c:v>
                </c:pt>
                <c:pt idx="1180">
                  <c:v>3.129</c:v>
                </c:pt>
                <c:pt idx="1181">
                  <c:v>3.1019999999999999</c:v>
                </c:pt>
                <c:pt idx="1182">
                  <c:v>3.048</c:v>
                </c:pt>
                <c:pt idx="1183">
                  <c:v>2.9239999999999999</c:v>
                </c:pt>
                <c:pt idx="1184">
                  <c:v>2.968</c:v>
                </c:pt>
                <c:pt idx="1185">
                  <c:v>2.9769999999999999</c:v>
                </c:pt>
                <c:pt idx="1186">
                  <c:v>2.9540000000000002</c:v>
                </c:pt>
                <c:pt idx="1187">
                  <c:v>2.9489999999999998</c:v>
                </c:pt>
                <c:pt idx="1188">
                  <c:v>2.9550000000000001</c:v>
                </c:pt>
                <c:pt idx="1189">
                  <c:v>2.9569999999999999</c:v>
                </c:pt>
                <c:pt idx="1190">
                  <c:v>2.9489999999999998</c:v>
                </c:pt>
                <c:pt idx="1191">
                  <c:v>2.9140000000000001</c:v>
                </c:pt>
                <c:pt idx="1192">
                  <c:v>2.911</c:v>
                </c:pt>
                <c:pt idx="1193">
                  <c:v>2.91</c:v>
                </c:pt>
                <c:pt idx="1194">
                  <c:v>2.8719999999999999</c:v>
                </c:pt>
                <c:pt idx="1195">
                  <c:v>2.8740000000000001</c:v>
                </c:pt>
                <c:pt idx="1196">
                  <c:v>2.88</c:v>
                </c:pt>
                <c:pt idx="1197">
                  <c:v>2.96</c:v>
                </c:pt>
                <c:pt idx="1198">
                  <c:v>3.073</c:v>
                </c:pt>
                <c:pt idx="1199">
                  <c:v>3.0619999999999998</c:v>
                </c:pt>
                <c:pt idx="1200">
                  <c:v>3.0950000000000002</c:v>
                </c:pt>
                <c:pt idx="1201">
                  <c:v>3.125</c:v>
                </c:pt>
                <c:pt idx="1202">
                  <c:v>3.1880000000000002</c:v>
                </c:pt>
                <c:pt idx="1203">
                  <c:v>3.254</c:v>
                </c:pt>
                <c:pt idx="1204">
                  <c:v>3.125</c:v>
                </c:pt>
                <c:pt idx="1205">
                  <c:v>3.101</c:v>
                </c:pt>
                <c:pt idx="1206">
                  <c:v>3.0659999999999998</c:v>
                </c:pt>
                <c:pt idx="1207">
                  <c:v>3.1219999999999999</c:v>
                </c:pt>
                <c:pt idx="1208">
                  <c:v>3.0630000000000002</c:v>
                </c:pt>
                <c:pt idx="1209">
                  <c:v>3.141</c:v>
                </c:pt>
                <c:pt idx="1210">
                  <c:v>3.09</c:v>
                </c:pt>
                <c:pt idx="1211">
                  <c:v>3.0550000000000002</c:v>
                </c:pt>
                <c:pt idx="1212">
                  <c:v>3.05</c:v>
                </c:pt>
                <c:pt idx="1213">
                  <c:v>3.0329999999999999</c:v>
                </c:pt>
                <c:pt idx="1214">
                  <c:v>3.0510000000000002</c:v>
                </c:pt>
                <c:pt idx="1215">
                  <c:v>3.149</c:v>
                </c:pt>
                <c:pt idx="1216">
                  <c:v>3.081</c:v>
                </c:pt>
                <c:pt idx="1217">
                  <c:v>3.1160000000000001</c:v>
                </c:pt>
                <c:pt idx="1218">
                  <c:v>3.0960000000000001</c:v>
                </c:pt>
                <c:pt idx="1219">
                  <c:v>3.0659999999999998</c:v>
                </c:pt>
                <c:pt idx="1220">
                  <c:v>3.145</c:v>
                </c:pt>
                <c:pt idx="1221">
                  <c:v>3.0830000000000002</c:v>
                </c:pt>
                <c:pt idx="1222">
                  <c:v>3.0419999999999998</c:v>
                </c:pt>
                <c:pt idx="1223">
                  <c:v>3.03</c:v>
                </c:pt>
                <c:pt idx="1224">
                  <c:v>3.0779999999999998</c:v>
                </c:pt>
                <c:pt idx="1225">
                  <c:v>3.0920000000000001</c:v>
                </c:pt>
                <c:pt idx="1226">
                  <c:v>3.1360000000000001</c:v>
                </c:pt>
                <c:pt idx="1227">
                  <c:v>3.052</c:v>
                </c:pt>
                <c:pt idx="1228">
                  <c:v>3.048</c:v>
                </c:pt>
                <c:pt idx="1229">
                  <c:v>2.9940000000000002</c:v>
                </c:pt>
                <c:pt idx="1230">
                  <c:v>3.093</c:v>
                </c:pt>
                <c:pt idx="1231">
                  <c:v>3.0739999999999998</c:v>
                </c:pt>
                <c:pt idx="1232">
                  <c:v>3.3540000000000001</c:v>
                </c:pt>
                <c:pt idx="1233">
                  <c:v>3.206</c:v>
                </c:pt>
                <c:pt idx="1234">
                  <c:v>3.2130000000000005</c:v>
                </c:pt>
                <c:pt idx="1235">
                  <c:v>3.1669999999999998</c:v>
                </c:pt>
                <c:pt idx="1236">
                  <c:v>3.1680000000000001</c:v>
                </c:pt>
                <c:pt idx="1237">
                  <c:v>3.1619999999999999</c:v>
                </c:pt>
                <c:pt idx="1238">
                  <c:v>3.1669999999999998</c:v>
                </c:pt>
                <c:pt idx="1239">
                  <c:v>3.2590000000000003</c:v>
                </c:pt>
                <c:pt idx="1240">
                  <c:v>3.194</c:v>
                </c:pt>
                <c:pt idx="1241">
                  <c:v>4.1369999999999996</c:v>
                </c:pt>
                <c:pt idx="1242">
                  <c:v>3.4529999999999998</c:v>
                </c:pt>
                <c:pt idx="1243">
                  <c:v>3.51</c:v>
                </c:pt>
                <c:pt idx="1244">
                  <c:v>6.3040000000000003</c:v>
                </c:pt>
                <c:pt idx="1245">
                  <c:v>6.53</c:v>
                </c:pt>
                <c:pt idx="1246">
                  <c:v>3.7799999999999994</c:v>
                </c:pt>
                <c:pt idx="1247">
                  <c:v>3.4420000000000002</c:v>
                </c:pt>
                <c:pt idx="1248">
                  <c:v>3.706</c:v>
                </c:pt>
                <c:pt idx="1249">
                  <c:v>3.5659999999999994</c:v>
                </c:pt>
                <c:pt idx="1250">
                  <c:v>3.2850000000000001</c:v>
                </c:pt>
                <c:pt idx="1251">
                  <c:v>3.3979999999999997</c:v>
                </c:pt>
                <c:pt idx="1252">
                  <c:v>3.4180000000000001</c:v>
                </c:pt>
                <c:pt idx="1253">
                  <c:v>3.4350000000000001</c:v>
                </c:pt>
                <c:pt idx="1254">
                  <c:v>3.4649999999999999</c:v>
                </c:pt>
                <c:pt idx="1255">
                  <c:v>3.4140000000000001</c:v>
                </c:pt>
                <c:pt idx="1256">
                  <c:v>3.4220000000000002</c:v>
                </c:pt>
                <c:pt idx="1257">
                  <c:v>3.54</c:v>
                </c:pt>
                <c:pt idx="1258">
                  <c:v>3.5830000000000002</c:v>
                </c:pt>
                <c:pt idx="1259">
                  <c:v>3.6320000000000001</c:v>
                </c:pt>
                <c:pt idx="1260">
                  <c:v>3.6709999999999998</c:v>
                </c:pt>
                <c:pt idx="1261">
                  <c:v>3.851</c:v>
                </c:pt>
                <c:pt idx="1262">
                  <c:v>3.125</c:v>
                </c:pt>
                <c:pt idx="1263">
                  <c:v>2.95</c:v>
                </c:pt>
                <c:pt idx="1264">
                  <c:v>2.964</c:v>
                </c:pt>
                <c:pt idx="1265">
                  <c:v>3.03</c:v>
                </c:pt>
                <c:pt idx="1266">
                  <c:v>3.1190000000000002</c:v>
                </c:pt>
                <c:pt idx="1267">
                  <c:v>3.0419999999999998</c:v>
                </c:pt>
                <c:pt idx="1268">
                  <c:v>2.9510000000000001</c:v>
                </c:pt>
                <c:pt idx="1269">
                  <c:v>2.923</c:v>
                </c:pt>
                <c:pt idx="1270">
                  <c:v>2.9319999999999999</c:v>
                </c:pt>
                <c:pt idx="1271">
                  <c:v>2.9340000000000002</c:v>
                </c:pt>
                <c:pt idx="1272">
                  <c:v>2.9350000000000001</c:v>
                </c:pt>
                <c:pt idx="1273">
                  <c:v>2.9140000000000001</c:v>
                </c:pt>
                <c:pt idx="1274">
                  <c:v>2.9260000000000002</c:v>
                </c:pt>
                <c:pt idx="1275">
                  <c:v>2.9969999999999999</c:v>
                </c:pt>
                <c:pt idx="1276">
                  <c:v>2.9460000000000002</c:v>
                </c:pt>
                <c:pt idx="1277">
                  <c:v>2.9329999999999998</c:v>
                </c:pt>
                <c:pt idx="1278">
                  <c:v>2.907</c:v>
                </c:pt>
                <c:pt idx="1279">
                  <c:v>2.9140000000000001</c:v>
                </c:pt>
                <c:pt idx="1280">
                  <c:v>2.9279999999999999</c:v>
                </c:pt>
                <c:pt idx="1281">
                  <c:v>2.9409999999999998</c:v>
                </c:pt>
                <c:pt idx="1282">
                  <c:v>2.88</c:v>
                </c:pt>
                <c:pt idx="1283">
                  <c:v>2.9470000000000001</c:v>
                </c:pt>
                <c:pt idx="1284">
                  <c:v>3.028</c:v>
                </c:pt>
                <c:pt idx="1285">
                  <c:v>3.157</c:v>
                </c:pt>
                <c:pt idx="1286">
                  <c:v>3.24</c:v>
                </c:pt>
                <c:pt idx="1287">
                  <c:v>3.6059999999999999</c:v>
                </c:pt>
                <c:pt idx="1288">
                  <c:v>3.6720000000000002</c:v>
                </c:pt>
                <c:pt idx="1289">
                  <c:v>3.1819999999999999</c:v>
                </c:pt>
                <c:pt idx="1290">
                  <c:v>3.1859999999999999</c:v>
                </c:pt>
                <c:pt idx="1291">
                  <c:v>3.1360000000000001</c:v>
                </c:pt>
                <c:pt idx="1292">
                  <c:v>3.6950000000000003</c:v>
                </c:pt>
                <c:pt idx="1293">
                  <c:v>4.38</c:v>
                </c:pt>
                <c:pt idx="1294">
                  <c:v>3.1909999999999998</c:v>
                </c:pt>
                <c:pt idx="1295">
                  <c:v>3.073</c:v>
                </c:pt>
                <c:pt idx="1296">
                  <c:v>3.0329999999999999</c:v>
                </c:pt>
                <c:pt idx="1297">
                  <c:v>2.9350000000000001</c:v>
                </c:pt>
                <c:pt idx="1298">
                  <c:v>3.125</c:v>
                </c:pt>
                <c:pt idx="1299">
                  <c:v>5.4740000000000002</c:v>
                </c:pt>
                <c:pt idx="1300">
                  <c:v>5.2119999999999997</c:v>
                </c:pt>
                <c:pt idx="1301">
                  <c:v>4.415</c:v>
                </c:pt>
                <c:pt idx="1302">
                  <c:v>4.6319999999999997</c:v>
                </c:pt>
                <c:pt idx="1303">
                  <c:v>5.9619999999999997</c:v>
                </c:pt>
                <c:pt idx="1304">
                  <c:v>6.641</c:v>
                </c:pt>
                <c:pt idx="1305">
                  <c:v>7.668000000000001</c:v>
                </c:pt>
                <c:pt idx="1306">
                  <c:v>5.8849999999999998</c:v>
                </c:pt>
                <c:pt idx="1307">
                  <c:v>4.7110000000000003</c:v>
                </c:pt>
                <c:pt idx="1308">
                  <c:v>3.7240000000000002</c:v>
                </c:pt>
                <c:pt idx="1309">
                  <c:v>3.8780000000000001</c:v>
                </c:pt>
                <c:pt idx="1310">
                  <c:v>3.919</c:v>
                </c:pt>
                <c:pt idx="1311">
                  <c:v>3.347</c:v>
                </c:pt>
                <c:pt idx="1312">
                  <c:v>3.4590000000000005</c:v>
                </c:pt>
                <c:pt idx="1313">
                  <c:v>3.3200000000000003</c:v>
                </c:pt>
                <c:pt idx="1314">
                  <c:v>3.2619999999999996</c:v>
                </c:pt>
                <c:pt idx="1315">
                  <c:v>3.4830000000000001</c:v>
                </c:pt>
                <c:pt idx="1316">
                  <c:v>3.4479999999999995</c:v>
                </c:pt>
                <c:pt idx="1317">
                  <c:v>3.8119999999999994</c:v>
                </c:pt>
                <c:pt idx="1318">
                  <c:v>4.2210000000000001</c:v>
                </c:pt>
                <c:pt idx="1319">
                  <c:v>4.3239999999999998</c:v>
                </c:pt>
                <c:pt idx="1320">
                  <c:v>3.661</c:v>
                </c:pt>
                <c:pt idx="1321">
                  <c:v>3.6850000000000001</c:v>
                </c:pt>
                <c:pt idx="1322">
                  <c:v>3.508</c:v>
                </c:pt>
                <c:pt idx="1323">
                  <c:v>3.6070000000000002</c:v>
                </c:pt>
                <c:pt idx="1324">
                  <c:v>3.8799999999999994</c:v>
                </c:pt>
                <c:pt idx="1325">
                  <c:v>3.7119999999999997</c:v>
                </c:pt>
                <c:pt idx="1326">
                  <c:v>3.41</c:v>
                </c:pt>
                <c:pt idx="1327">
                  <c:v>3.4340000000000006</c:v>
                </c:pt>
                <c:pt idx="1328">
                  <c:v>3.3270000000000004</c:v>
                </c:pt>
                <c:pt idx="1329">
                  <c:v>3.8380000000000005</c:v>
                </c:pt>
                <c:pt idx="1330">
                  <c:v>4.5119999999999996</c:v>
                </c:pt>
                <c:pt idx="1331">
                  <c:v>9.0259999999999998</c:v>
                </c:pt>
                <c:pt idx="1332">
                  <c:v>7.516</c:v>
                </c:pt>
                <c:pt idx="1333">
                  <c:v>6.0750000000000002</c:v>
                </c:pt>
                <c:pt idx="1334">
                  <c:v>4.71</c:v>
                </c:pt>
                <c:pt idx="1335">
                  <c:v>3.6299999999999994</c:v>
                </c:pt>
                <c:pt idx="1336">
                  <c:v>3.3959999999999999</c:v>
                </c:pt>
                <c:pt idx="1337">
                  <c:v>5.2779999999999996</c:v>
                </c:pt>
                <c:pt idx="1338">
                  <c:v>5.6459999999999999</c:v>
                </c:pt>
                <c:pt idx="1339">
                  <c:v>4.0110000000000001</c:v>
                </c:pt>
                <c:pt idx="1340">
                  <c:v>4.0529999999999999</c:v>
                </c:pt>
                <c:pt idx="1341">
                  <c:v>3.9869999999999997</c:v>
                </c:pt>
                <c:pt idx="1342">
                  <c:v>3.7429999999999999</c:v>
                </c:pt>
                <c:pt idx="1343">
                  <c:v>3.6240000000000001</c:v>
                </c:pt>
                <c:pt idx="1344">
                  <c:v>3.5569999999999999</c:v>
                </c:pt>
                <c:pt idx="1345">
                  <c:v>3.5750000000000002</c:v>
                </c:pt>
                <c:pt idx="1346">
                  <c:v>3.6219999999999999</c:v>
                </c:pt>
                <c:pt idx="1347">
                  <c:v>3.6979999999999995</c:v>
                </c:pt>
                <c:pt idx="1348">
                  <c:v>3.7409999999999997</c:v>
                </c:pt>
                <c:pt idx="1349">
                  <c:v>3.6020000000000003</c:v>
                </c:pt>
                <c:pt idx="1350">
                  <c:v>3.5270000000000006</c:v>
                </c:pt>
                <c:pt idx="1351">
                  <c:v>3.585</c:v>
                </c:pt>
                <c:pt idx="1352">
                  <c:v>3.5700000000000003</c:v>
                </c:pt>
                <c:pt idx="1353">
                  <c:v>3.536</c:v>
                </c:pt>
                <c:pt idx="1354">
                  <c:v>3.7509999999999999</c:v>
                </c:pt>
                <c:pt idx="1355">
                  <c:v>3.9479999999999995</c:v>
                </c:pt>
                <c:pt idx="1356">
                  <c:v>3.7069999999999999</c:v>
                </c:pt>
                <c:pt idx="1357">
                  <c:v>3.8130000000000006</c:v>
                </c:pt>
                <c:pt idx="1358">
                  <c:v>3.7630000000000003</c:v>
                </c:pt>
                <c:pt idx="1359">
                  <c:v>3.7340000000000004</c:v>
                </c:pt>
                <c:pt idx="1360">
                  <c:v>3.7930000000000001</c:v>
                </c:pt>
                <c:pt idx="1361">
                  <c:v>3.726</c:v>
                </c:pt>
                <c:pt idx="1362">
                  <c:v>3.5760000000000001</c:v>
                </c:pt>
                <c:pt idx="1363">
                  <c:v>4.1900000000000004</c:v>
                </c:pt>
                <c:pt idx="1364">
                  <c:v>3.8069999999999999</c:v>
                </c:pt>
                <c:pt idx="1365">
                  <c:v>3.5640000000000001</c:v>
                </c:pt>
                <c:pt idx="1366">
                  <c:v>3.6259999999999999</c:v>
                </c:pt>
                <c:pt idx="1367">
                  <c:v>3.6669999999999998</c:v>
                </c:pt>
                <c:pt idx="1368">
                  <c:v>3.6700000000000004</c:v>
                </c:pt>
                <c:pt idx="1369">
                  <c:v>3.6619999999999995</c:v>
                </c:pt>
                <c:pt idx="1370">
                  <c:v>3.621</c:v>
                </c:pt>
                <c:pt idx="1371">
                  <c:v>3.6520000000000006</c:v>
                </c:pt>
                <c:pt idx="1372">
                  <c:v>3.5990000000000002</c:v>
                </c:pt>
                <c:pt idx="1373">
                  <c:v>3.6020000000000003</c:v>
                </c:pt>
                <c:pt idx="1374">
                  <c:v>3.6049999999999995</c:v>
                </c:pt>
                <c:pt idx="1375">
                  <c:v>3.5819999999999999</c:v>
                </c:pt>
                <c:pt idx="1376">
                  <c:v>3.5739999999999998</c:v>
                </c:pt>
                <c:pt idx="1377">
                  <c:v>3.6549999999999994</c:v>
                </c:pt>
                <c:pt idx="1378">
                  <c:v>3.6</c:v>
                </c:pt>
                <c:pt idx="1379">
                  <c:v>3.4849999999999999</c:v>
                </c:pt>
                <c:pt idx="1380">
                  <c:v>3.3409999999999997</c:v>
                </c:pt>
                <c:pt idx="1381">
                  <c:v>3.1080000000000001</c:v>
                </c:pt>
                <c:pt idx="1382">
                  <c:v>3.2930000000000001</c:v>
                </c:pt>
                <c:pt idx="1383">
                  <c:v>4.0060000000000002</c:v>
                </c:pt>
                <c:pt idx="1384">
                  <c:v>3.431</c:v>
                </c:pt>
                <c:pt idx="1385">
                  <c:v>3.3210000000000002</c:v>
                </c:pt>
                <c:pt idx="1386">
                  <c:v>3.2559999999999998</c:v>
                </c:pt>
                <c:pt idx="1387">
                  <c:v>3.66</c:v>
                </c:pt>
                <c:pt idx="1388">
                  <c:v>3.8229999999999995</c:v>
                </c:pt>
                <c:pt idx="1389">
                  <c:v>3.528</c:v>
                </c:pt>
                <c:pt idx="1390">
                  <c:v>3.5340000000000003</c:v>
                </c:pt>
                <c:pt idx="1391">
                  <c:v>3.5799999999999996</c:v>
                </c:pt>
                <c:pt idx="1392">
                  <c:v>3.6070000000000002</c:v>
                </c:pt>
                <c:pt idx="1393">
                  <c:v>3.694</c:v>
                </c:pt>
                <c:pt idx="1394">
                  <c:v>3.6700000000000004</c:v>
                </c:pt>
                <c:pt idx="1395">
                  <c:v>3.6950000000000003</c:v>
                </c:pt>
                <c:pt idx="1396">
                  <c:v>3.7570000000000001</c:v>
                </c:pt>
                <c:pt idx="1397">
                  <c:v>4.0469999999999997</c:v>
                </c:pt>
                <c:pt idx="1398">
                  <c:v>3.9009999999999998</c:v>
                </c:pt>
                <c:pt idx="1399">
                  <c:v>3.6770000000000005</c:v>
                </c:pt>
                <c:pt idx="1400">
                  <c:v>3.665</c:v>
                </c:pt>
                <c:pt idx="1401">
                  <c:v>3.5909999999999997</c:v>
                </c:pt>
                <c:pt idx="1402">
                  <c:v>3.5539999999999998</c:v>
                </c:pt>
                <c:pt idx="1403">
                  <c:v>3.4689999999999999</c:v>
                </c:pt>
                <c:pt idx="1404">
                  <c:v>3.5590000000000006</c:v>
                </c:pt>
                <c:pt idx="1405">
                  <c:v>3.5110000000000001</c:v>
                </c:pt>
                <c:pt idx="1406">
                  <c:v>3.4780000000000002</c:v>
                </c:pt>
                <c:pt idx="1407">
                  <c:v>3.3940000000000001</c:v>
                </c:pt>
                <c:pt idx="1408">
                  <c:v>3.444</c:v>
                </c:pt>
                <c:pt idx="1409">
                  <c:v>3.5</c:v>
                </c:pt>
                <c:pt idx="1410">
                  <c:v>3.5859999999999999</c:v>
                </c:pt>
                <c:pt idx="1411">
                  <c:v>3.597</c:v>
                </c:pt>
                <c:pt idx="1412">
                  <c:v>3.5830000000000002</c:v>
                </c:pt>
                <c:pt idx="1413">
                  <c:v>3.4880000000000004</c:v>
                </c:pt>
                <c:pt idx="1414">
                  <c:v>3.4529999999999998</c:v>
                </c:pt>
                <c:pt idx="1415">
                  <c:v>3.476</c:v>
                </c:pt>
                <c:pt idx="1416">
                  <c:v>3.4060000000000001</c:v>
                </c:pt>
                <c:pt idx="1417">
                  <c:v>3.6349999999999998</c:v>
                </c:pt>
                <c:pt idx="1418">
                  <c:v>3.6850000000000001</c:v>
                </c:pt>
                <c:pt idx="1419">
                  <c:v>3.6020000000000003</c:v>
                </c:pt>
                <c:pt idx="1420">
                  <c:v>3.5990000000000002</c:v>
                </c:pt>
                <c:pt idx="1421">
                  <c:v>3.5200000000000005</c:v>
                </c:pt>
                <c:pt idx="1422">
                  <c:v>3.532</c:v>
                </c:pt>
                <c:pt idx="1423">
                  <c:v>3.496</c:v>
                </c:pt>
                <c:pt idx="1424">
                  <c:v>3.556</c:v>
                </c:pt>
                <c:pt idx="1425">
                  <c:v>3.5529999999999999</c:v>
                </c:pt>
                <c:pt idx="1426">
                  <c:v>3.5169999999999999</c:v>
                </c:pt>
                <c:pt idx="1427">
                  <c:v>3.5340000000000003</c:v>
                </c:pt>
                <c:pt idx="1428">
                  <c:v>3.5020000000000007</c:v>
                </c:pt>
                <c:pt idx="1429">
                  <c:v>3.5049999999999994</c:v>
                </c:pt>
                <c:pt idx="1430">
                  <c:v>3.5090000000000003</c:v>
                </c:pt>
                <c:pt idx="1431">
                  <c:v>3.6669999999999998</c:v>
                </c:pt>
                <c:pt idx="1432">
                  <c:v>3.5960000000000001</c:v>
                </c:pt>
                <c:pt idx="1433">
                  <c:v>3.3630000000000004</c:v>
                </c:pt>
                <c:pt idx="1434">
                  <c:v>3.4169999999999998</c:v>
                </c:pt>
                <c:pt idx="1435">
                  <c:v>3.383</c:v>
                </c:pt>
                <c:pt idx="1436">
                  <c:v>3.3020000000000005</c:v>
                </c:pt>
                <c:pt idx="1437">
                  <c:v>3.2890000000000001</c:v>
                </c:pt>
                <c:pt idx="1438">
                  <c:v>3.3039999999999998</c:v>
                </c:pt>
                <c:pt idx="1439">
                  <c:v>3.3460000000000001</c:v>
                </c:pt>
                <c:pt idx="1440">
                  <c:v>3.4619999999999997</c:v>
                </c:pt>
                <c:pt idx="1441">
                  <c:v>3.4869999999999997</c:v>
                </c:pt>
                <c:pt idx="1442">
                  <c:v>3.4609999999999999</c:v>
                </c:pt>
                <c:pt idx="1443">
                  <c:v>3.3959999999999999</c:v>
                </c:pt>
                <c:pt idx="1444">
                  <c:v>3.3940000000000001</c:v>
                </c:pt>
                <c:pt idx="1445">
                  <c:v>3.335</c:v>
                </c:pt>
                <c:pt idx="1446">
                  <c:v>3.3200000000000003</c:v>
                </c:pt>
                <c:pt idx="1447">
                  <c:v>3.3659999999999997</c:v>
                </c:pt>
                <c:pt idx="1448">
                  <c:v>3.2950000000000004</c:v>
                </c:pt>
                <c:pt idx="1449">
                  <c:v>3.282</c:v>
                </c:pt>
                <c:pt idx="1450">
                  <c:v>3.36</c:v>
                </c:pt>
                <c:pt idx="1451">
                  <c:v>3.3650000000000002</c:v>
                </c:pt>
                <c:pt idx="1452">
                  <c:v>3.3520000000000003</c:v>
                </c:pt>
                <c:pt idx="1453">
                  <c:v>3.3090000000000006</c:v>
                </c:pt>
                <c:pt idx="1454">
                  <c:v>3.3119999999999994</c:v>
                </c:pt>
                <c:pt idx="1455">
                  <c:v>3.29</c:v>
                </c:pt>
                <c:pt idx="1456">
                  <c:v>3.3260000000000001</c:v>
                </c:pt>
                <c:pt idx="1457">
                  <c:v>3.3250000000000002</c:v>
                </c:pt>
                <c:pt idx="1458">
                  <c:v>3.3290000000000002</c:v>
                </c:pt>
                <c:pt idx="1459">
                  <c:v>3.3049999999999997</c:v>
                </c:pt>
                <c:pt idx="1460">
                  <c:v>3.3210000000000002</c:v>
                </c:pt>
                <c:pt idx="1461">
                  <c:v>3.2959999999999998</c:v>
                </c:pt>
                <c:pt idx="1462">
                  <c:v>3.2930000000000001</c:v>
                </c:pt>
                <c:pt idx="1463">
                  <c:v>3.2950000000000004</c:v>
                </c:pt>
                <c:pt idx="1464">
                  <c:v>3.3690000000000002</c:v>
                </c:pt>
                <c:pt idx="1465">
                  <c:v>3.4169999999999998</c:v>
                </c:pt>
                <c:pt idx="1466">
                  <c:v>3.3809999999999998</c:v>
                </c:pt>
                <c:pt idx="1467">
                  <c:v>3.4009999999999998</c:v>
                </c:pt>
                <c:pt idx="1468">
                  <c:v>3.4849999999999999</c:v>
                </c:pt>
                <c:pt idx="1469">
                  <c:v>3.8319999999999999</c:v>
                </c:pt>
                <c:pt idx="1470">
                  <c:v>3.6280000000000001</c:v>
                </c:pt>
                <c:pt idx="1471">
                  <c:v>3.4780000000000002</c:v>
                </c:pt>
                <c:pt idx="1472">
                  <c:v>3.55</c:v>
                </c:pt>
                <c:pt idx="1473">
                  <c:v>3.6090000000000004</c:v>
                </c:pt>
                <c:pt idx="1474">
                  <c:v>3.4820000000000002</c:v>
                </c:pt>
                <c:pt idx="1475">
                  <c:v>3.593</c:v>
                </c:pt>
                <c:pt idx="1476">
                  <c:v>3.5869999999999997</c:v>
                </c:pt>
                <c:pt idx="1477">
                  <c:v>3.4929999999999999</c:v>
                </c:pt>
                <c:pt idx="1478">
                  <c:v>3.3659999999999997</c:v>
                </c:pt>
                <c:pt idx="1479">
                  <c:v>3.3220000000000001</c:v>
                </c:pt>
                <c:pt idx="1480">
                  <c:v>3.347</c:v>
                </c:pt>
                <c:pt idx="1481">
                  <c:v>3.3130000000000006</c:v>
                </c:pt>
                <c:pt idx="1482">
                  <c:v>3.1960000000000002</c:v>
                </c:pt>
                <c:pt idx="1483">
                  <c:v>3.2979999999999996</c:v>
                </c:pt>
                <c:pt idx="1484">
                  <c:v>3.4609999999999999</c:v>
                </c:pt>
                <c:pt idx="1485">
                  <c:v>4.2450000000000001</c:v>
                </c:pt>
                <c:pt idx="1486">
                  <c:v>4.0170000000000003</c:v>
                </c:pt>
                <c:pt idx="1487">
                  <c:v>4.0299999999999994</c:v>
                </c:pt>
                <c:pt idx="1488">
                  <c:v>3.581</c:v>
                </c:pt>
                <c:pt idx="1489">
                  <c:v>3.5779999999999998</c:v>
                </c:pt>
                <c:pt idx="1490">
                  <c:v>3.6930000000000001</c:v>
                </c:pt>
                <c:pt idx="1491">
                  <c:v>4.069</c:v>
                </c:pt>
                <c:pt idx="1492">
                  <c:v>3.6</c:v>
                </c:pt>
                <c:pt idx="1493">
                  <c:v>3.3719999999999999</c:v>
                </c:pt>
                <c:pt idx="1494">
                  <c:v>3.4520000000000004</c:v>
                </c:pt>
                <c:pt idx="1495">
                  <c:v>3.6579999999999999</c:v>
                </c:pt>
                <c:pt idx="1496">
                  <c:v>3.4619999999999997</c:v>
                </c:pt>
                <c:pt idx="1497">
                  <c:v>3.7349999999999999</c:v>
                </c:pt>
                <c:pt idx="1498">
                  <c:v>4.0709999999999997</c:v>
                </c:pt>
                <c:pt idx="1499">
                  <c:v>3.9119999999999995</c:v>
                </c:pt>
                <c:pt idx="1500">
                  <c:v>3.3279999999999998</c:v>
                </c:pt>
                <c:pt idx="1501">
                  <c:v>3.351</c:v>
                </c:pt>
                <c:pt idx="1502">
                  <c:v>4.1070000000000002</c:v>
                </c:pt>
                <c:pt idx="1503">
                  <c:v>6.5590000000000002</c:v>
                </c:pt>
                <c:pt idx="1504">
                  <c:v>4.5919999999999996</c:v>
                </c:pt>
                <c:pt idx="1505">
                  <c:v>3.8450000000000006</c:v>
                </c:pt>
                <c:pt idx="1506">
                  <c:v>3.7479999999999993</c:v>
                </c:pt>
                <c:pt idx="1507">
                  <c:v>3.6829999999999998</c:v>
                </c:pt>
                <c:pt idx="1508">
                  <c:v>3.556</c:v>
                </c:pt>
                <c:pt idx="1509">
                  <c:v>4.1100000000000003</c:v>
                </c:pt>
                <c:pt idx="1510">
                  <c:v>4.05</c:v>
                </c:pt>
                <c:pt idx="1511">
                  <c:v>3.726</c:v>
                </c:pt>
                <c:pt idx="1512">
                  <c:v>3.6590000000000003</c:v>
                </c:pt>
                <c:pt idx="1513">
                  <c:v>3.66</c:v>
                </c:pt>
                <c:pt idx="1514">
                  <c:v>3.5520000000000005</c:v>
                </c:pt>
                <c:pt idx="1515">
                  <c:v>3.5219999999999998</c:v>
                </c:pt>
                <c:pt idx="1516">
                  <c:v>3.5059999999999998</c:v>
                </c:pt>
                <c:pt idx="1517">
                  <c:v>3.4950000000000006</c:v>
                </c:pt>
                <c:pt idx="1518">
                  <c:v>3.5310000000000001</c:v>
                </c:pt>
                <c:pt idx="1519">
                  <c:v>3.6059999999999999</c:v>
                </c:pt>
                <c:pt idx="1520">
                  <c:v>4.1150000000000002</c:v>
                </c:pt>
                <c:pt idx="1521">
                  <c:v>3.7210000000000001</c:v>
                </c:pt>
                <c:pt idx="1522">
                  <c:v>3.7189999999999999</c:v>
                </c:pt>
                <c:pt idx="1523">
                  <c:v>3.7049999999999996</c:v>
                </c:pt>
                <c:pt idx="1524">
                  <c:v>3.6749999999999998</c:v>
                </c:pt>
                <c:pt idx="1525">
                  <c:v>3.5739999999999998</c:v>
                </c:pt>
                <c:pt idx="1526">
                  <c:v>3.399</c:v>
                </c:pt>
                <c:pt idx="1527">
                  <c:v>3.3950000000000005</c:v>
                </c:pt>
                <c:pt idx="1528">
                  <c:v>3.524</c:v>
                </c:pt>
                <c:pt idx="1529">
                  <c:v>4.2519999999999998</c:v>
                </c:pt>
                <c:pt idx="1530">
                  <c:v>4.4459999999999997</c:v>
                </c:pt>
                <c:pt idx="1531">
                  <c:v>4.0709999999999997</c:v>
                </c:pt>
                <c:pt idx="1532">
                  <c:v>3.7429999999999999</c:v>
                </c:pt>
                <c:pt idx="1533">
                  <c:v>3.9869999999999997</c:v>
                </c:pt>
                <c:pt idx="1534">
                  <c:v>3.7909999999999995</c:v>
                </c:pt>
                <c:pt idx="1535">
                  <c:v>4.1680000000000001</c:v>
                </c:pt>
                <c:pt idx="1536">
                  <c:v>4.9909999999999997</c:v>
                </c:pt>
                <c:pt idx="1537">
                  <c:v>4.4740000000000002</c:v>
                </c:pt>
                <c:pt idx="1538">
                  <c:v>4.665</c:v>
                </c:pt>
                <c:pt idx="1539">
                  <c:v>4.056</c:v>
                </c:pt>
                <c:pt idx="1540">
                  <c:v>4.181</c:v>
                </c:pt>
                <c:pt idx="1541">
                  <c:v>4.0819999999999999</c:v>
                </c:pt>
                <c:pt idx="1542">
                  <c:v>3.8299999999999996</c:v>
                </c:pt>
                <c:pt idx="1543">
                  <c:v>4.4359999999999999</c:v>
                </c:pt>
                <c:pt idx="1544">
                  <c:v>3.9350000000000001</c:v>
                </c:pt>
                <c:pt idx="1545">
                  <c:v>3.6419999999999999</c:v>
                </c:pt>
                <c:pt idx="1546">
                  <c:v>3.5799999999999996</c:v>
                </c:pt>
                <c:pt idx="1547">
                  <c:v>3.7109999999999999</c:v>
                </c:pt>
                <c:pt idx="1548">
                  <c:v>3.6720000000000002</c:v>
                </c:pt>
                <c:pt idx="1549">
                  <c:v>3.601</c:v>
                </c:pt>
                <c:pt idx="1550">
                  <c:v>3.7659999999999996</c:v>
                </c:pt>
                <c:pt idx="1551">
                  <c:v>3.794</c:v>
                </c:pt>
                <c:pt idx="1552">
                  <c:v>3.7369999999999997</c:v>
                </c:pt>
                <c:pt idx="1553">
                  <c:v>3.6970000000000001</c:v>
                </c:pt>
                <c:pt idx="1554">
                  <c:v>3.8270000000000004</c:v>
                </c:pt>
                <c:pt idx="1555">
                  <c:v>3.714</c:v>
                </c:pt>
                <c:pt idx="1556">
                  <c:v>3.7840000000000003</c:v>
                </c:pt>
                <c:pt idx="1557">
                  <c:v>3.7270000000000003</c:v>
                </c:pt>
                <c:pt idx="1558">
                  <c:v>3.7210000000000001</c:v>
                </c:pt>
                <c:pt idx="1559">
                  <c:v>3.7069999999999999</c:v>
                </c:pt>
                <c:pt idx="1560">
                  <c:v>3.7369999999999997</c:v>
                </c:pt>
                <c:pt idx="1561">
                  <c:v>3.714</c:v>
                </c:pt>
                <c:pt idx="1562">
                  <c:v>3.6890000000000001</c:v>
                </c:pt>
                <c:pt idx="1563">
                  <c:v>3.653</c:v>
                </c:pt>
                <c:pt idx="1564">
                  <c:v>3.5720000000000001</c:v>
                </c:pt>
                <c:pt idx="1565">
                  <c:v>3.7229999999999994</c:v>
                </c:pt>
                <c:pt idx="1566">
                  <c:v>3.6869999999999994</c:v>
                </c:pt>
                <c:pt idx="1567">
                  <c:v>3.6840000000000006</c:v>
                </c:pt>
                <c:pt idx="1568">
                  <c:v>3.7010000000000001</c:v>
                </c:pt>
                <c:pt idx="1569">
                  <c:v>3.706</c:v>
                </c:pt>
                <c:pt idx="1570">
                  <c:v>3.8029999999999999</c:v>
                </c:pt>
                <c:pt idx="1571">
                  <c:v>3.6779999999999999</c:v>
                </c:pt>
                <c:pt idx="1572">
                  <c:v>3.6380000000000003</c:v>
                </c:pt>
                <c:pt idx="1573">
                  <c:v>3.6380000000000003</c:v>
                </c:pt>
                <c:pt idx="1574">
                  <c:v>3.6419999999999999</c:v>
                </c:pt>
                <c:pt idx="1575">
                  <c:v>3.6659999999999995</c:v>
                </c:pt>
                <c:pt idx="1576">
                  <c:v>3.6720000000000002</c:v>
                </c:pt>
                <c:pt idx="1577">
                  <c:v>3.6720000000000002</c:v>
                </c:pt>
                <c:pt idx="1578">
                  <c:v>3.665</c:v>
                </c:pt>
                <c:pt idx="1579">
                  <c:v>3.6840000000000006</c:v>
                </c:pt>
                <c:pt idx="1580">
                  <c:v>3.6749999999999998</c:v>
                </c:pt>
                <c:pt idx="1581">
                  <c:v>3.6770000000000005</c:v>
                </c:pt>
                <c:pt idx="1582">
                  <c:v>3.7490000000000001</c:v>
                </c:pt>
                <c:pt idx="1583">
                  <c:v>3.8109999999999999</c:v>
                </c:pt>
                <c:pt idx="1584">
                  <c:v>3.7409999999999997</c:v>
                </c:pt>
                <c:pt idx="1585">
                  <c:v>3.7130000000000005</c:v>
                </c:pt>
                <c:pt idx="1586">
                  <c:v>3.9039999999999999</c:v>
                </c:pt>
                <c:pt idx="1587">
                  <c:v>4.0810000000000004</c:v>
                </c:pt>
                <c:pt idx="1588">
                  <c:v>4.1059999999999999</c:v>
                </c:pt>
                <c:pt idx="1589">
                  <c:v>4.1619999999999999</c:v>
                </c:pt>
                <c:pt idx="1590">
                  <c:v>4.1139999999999999</c:v>
                </c:pt>
                <c:pt idx="1591">
                  <c:v>4.13</c:v>
                </c:pt>
                <c:pt idx="1592">
                  <c:v>4.5830000000000002</c:v>
                </c:pt>
                <c:pt idx="1593">
                  <c:v>4.3650000000000002</c:v>
                </c:pt>
                <c:pt idx="1594">
                  <c:v>4.0409999999999995</c:v>
                </c:pt>
                <c:pt idx="1595">
                  <c:v>4.6349999999999998</c:v>
                </c:pt>
                <c:pt idx="1596">
                  <c:v>4.2709999999999999</c:v>
                </c:pt>
                <c:pt idx="1597">
                  <c:v>4.2309999999999999</c:v>
                </c:pt>
                <c:pt idx="1598">
                  <c:v>4.3220000000000001</c:v>
                </c:pt>
                <c:pt idx="1599">
                  <c:v>4.4189999999999996</c:v>
                </c:pt>
                <c:pt idx="1600">
                  <c:v>4.4409999999999998</c:v>
                </c:pt>
                <c:pt idx="1601">
                  <c:v>4.4749999999999996</c:v>
                </c:pt>
                <c:pt idx="1602">
                  <c:v>4.4740000000000002</c:v>
                </c:pt>
                <c:pt idx="1603">
                  <c:v>4.3659999999999997</c:v>
                </c:pt>
                <c:pt idx="1604">
                  <c:v>4.4029999999999996</c:v>
                </c:pt>
                <c:pt idx="1605">
                  <c:v>4.3109999999999999</c:v>
                </c:pt>
                <c:pt idx="1606">
                  <c:v>4.1289999999999996</c:v>
                </c:pt>
                <c:pt idx="1607">
                  <c:v>4.0599999999999996</c:v>
                </c:pt>
                <c:pt idx="1608">
                  <c:v>4.0759999999999996</c:v>
                </c:pt>
                <c:pt idx="1609">
                  <c:v>3.9710000000000001</c:v>
                </c:pt>
                <c:pt idx="1610">
                  <c:v>4.1239999999999997</c:v>
                </c:pt>
                <c:pt idx="1611">
                  <c:v>4.3099999999999996</c:v>
                </c:pt>
                <c:pt idx="1612">
                  <c:v>4.3970000000000002</c:v>
                </c:pt>
                <c:pt idx="1613">
                  <c:v>4.3440000000000003</c:v>
                </c:pt>
                <c:pt idx="1614">
                  <c:v>4.3090000000000002</c:v>
                </c:pt>
                <c:pt idx="1615">
                  <c:v>4.3280000000000003</c:v>
                </c:pt>
                <c:pt idx="1616">
                  <c:v>4.2990000000000004</c:v>
                </c:pt>
                <c:pt idx="1617">
                  <c:v>4.3159999999999998</c:v>
                </c:pt>
                <c:pt idx="1618">
                  <c:v>4.2720000000000002</c:v>
                </c:pt>
                <c:pt idx="1619">
                  <c:v>4.1959999999999997</c:v>
                </c:pt>
                <c:pt idx="1620">
                  <c:v>4.1369999999999996</c:v>
                </c:pt>
                <c:pt idx="1621">
                  <c:v>4.0919999999999996</c:v>
                </c:pt>
                <c:pt idx="1622">
                  <c:v>4.0419999999999998</c:v>
                </c:pt>
                <c:pt idx="1623">
                  <c:v>4.09</c:v>
                </c:pt>
                <c:pt idx="1624">
                  <c:v>4.0250000000000004</c:v>
                </c:pt>
                <c:pt idx="1625">
                  <c:v>3.96</c:v>
                </c:pt>
                <c:pt idx="1626">
                  <c:v>4.0220000000000002</c:v>
                </c:pt>
                <c:pt idx="1627">
                  <c:v>3.9820000000000002</c:v>
                </c:pt>
                <c:pt idx="1628">
                  <c:v>3.9119999999999995</c:v>
                </c:pt>
                <c:pt idx="1629">
                  <c:v>3.9119999999999995</c:v>
                </c:pt>
                <c:pt idx="1630">
                  <c:v>3.9079999999999999</c:v>
                </c:pt>
                <c:pt idx="1631">
                  <c:v>3.9369999999999994</c:v>
                </c:pt>
                <c:pt idx="1632">
                  <c:v>3.8950000000000005</c:v>
                </c:pt>
                <c:pt idx="1633">
                  <c:v>3.8130000000000006</c:v>
                </c:pt>
                <c:pt idx="1634">
                  <c:v>3.8239999999999998</c:v>
                </c:pt>
                <c:pt idx="1635">
                  <c:v>3.9710000000000001</c:v>
                </c:pt>
                <c:pt idx="1636">
                  <c:v>3.8520000000000003</c:v>
                </c:pt>
                <c:pt idx="1637">
                  <c:v>3.6950000000000003</c:v>
                </c:pt>
                <c:pt idx="1638">
                  <c:v>3.6960000000000002</c:v>
                </c:pt>
                <c:pt idx="1639">
                  <c:v>3.6280000000000001</c:v>
                </c:pt>
                <c:pt idx="1640">
                  <c:v>3.6179999999999999</c:v>
                </c:pt>
                <c:pt idx="1641">
                  <c:v>3.6200000000000006</c:v>
                </c:pt>
                <c:pt idx="1642">
                  <c:v>5.4210000000000003</c:v>
                </c:pt>
                <c:pt idx="1643">
                  <c:v>4.4089999999999998</c:v>
                </c:pt>
                <c:pt idx="1644">
                  <c:v>3.7340000000000004</c:v>
                </c:pt>
                <c:pt idx="1645">
                  <c:v>3.7440000000000002</c:v>
                </c:pt>
                <c:pt idx="1646">
                  <c:v>3.6619999999999995</c:v>
                </c:pt>
                <c:pt idx="1647">
                  <c:v>3.8690000000000002</c:v>
                </c:pt>
                <c:pt idx="1648">
                  <c:v>4.3319999999999999</c:v>
                </c:pt>
                <c:pt idx="1649">
                  <c:v>4.1059999999999999</c:v>
                </c:pt>
                <c:pt idx="1650">
                  <c:v>3.8619999999999997</c:v>
                </c:pt>
                <c:pt idx="1651">
                  <c:v>3.6409999999999996</c:v>
                </c:pt>
                <c:pt idx="1652">
                  <c:v>3.5990000000000002</c:v>
                </c:pt>
                <c:pt idx="1653">
                  <c:v>3.5659999999999994</c:v>
                </c:pt>
                <c:pt idx="1654">
                  <c:v>3.585</c:v>
                </c:pt>
                <c:pt idx="1655">
                  <c:v>3.621</c:v>
                </c:pt>
                <c:pt idx="1656">
                  <c:v>3.9460000000000002</c:v>
                </c:pt>
                <c:pt idx="1657">
                  <c:v>4.5789999999999997</c:v>
                </c:pt>
                <c:pt idx="1658">
                  <c:v>4.1260000000000003</c:v>
                </c:pt>
                <c:pt idx="1659">
                  <c:v>9.0380000000000003</c:v>
                </c:pt>
                <c:pt idx="1660">
                  <c:v>8.5079999999999991</c:v>
                </c:pt>
                <c:pt idx="1661">
                  <c:v>7.1930000000000005</c:v>
                </c:pt>
                <c:pt idx="1662">
                  <c:v>5.4989999999999997</c:v>
                </c:pt>
                <c:pt idx="1663">
                  <c:v>12.891</c:v>
                </c:pt>
                <c:pt idx="1664">
                  <c:v>25.088000000000001</c:v>
                </c:pt>
                <c:pt idx="1665">
                  <c:v>13.327000000000002</c:v>
                </c:pt>
                <c:pt idx="1666">
                  <c:v>9.39</c:v>
                </c:pt>
                <c:pt idx="1667">
                  <c:v>5.7759999999999998</c:v>
                </c:pt>
                <c:pt idx="1668">
                  <c:v>10.760999999999999</c:v>
                </c:pt>
                <c:pt idx="1669">
                  <c:v>28.077999999999996</c:v>
                </c:pt>
                <c:pt idx="1670">
                  <c:v>29.760999999999999</c:v>
                </c:pt>
                <c:pt idx="1671">
                  <c:v>22.123999999999999</c:v>
                </c:pt>
                <c:pt idx="1672">
                  <c:v>11.754</c:v>
                </c:pt>
                <c:pt idx="1673">
                  <c:v>6.8220000000000001</c:v>
                </c:pt>
                <c:pt idx="1674">
                  <c:v>5.0890000000000004</c:v>
                </c:pt>
                <c:pt idx="1675">
                  <c:v>4.4080000000000004</c:v>
                </c:pt>
                <c:pt idx="1676">
                  <c:v>4.1710000000000003</c:v>
                </c:pt>
                <c:pt idx="1677">
                  <c:v>4.476</c:v>
                </c:pt>
                <c:pt idx="1678">
                  <c:v>4.9790000000000001</c:v>
                </c:pt>
                <c:pt idx="1679">
                  <c:v>4.0630000000000006</c:v>
                </c:pt>
                <c:pt idx="1680">
                  <c:v>4.0590000000000002</c:v>
                </c:pt>
                <c:pt idx="1681">
                  <c:v>4.63</c:v>
                </c:pt>
                <c:pt idx="1682">
                  <c:v>4.5170000000000003</c:v>
                </c:pt>
                <c:pt idx="1683">
                  <c:v>4.1449999999999996</c:v>
                </c:pt>
                <c:pt idx="1684">
                  <c:v>4.0609999999999999</c:v>
                </c:pt>
                <c:pt idx="1685">
                  <c:v>4.0960000000000001</c:v>
                </c:pt>
                <c:pt idx="1686">
                  <c:v>4.0309999999999997</c:v>
                </c:pt>
                <c:pt idx="1687">
                  <c:v>4.0439999999999996</c:v>
                </c:pt>
                <c:pt idx="1688">
                  <c:v>4.0789999999999997</c:v>
                </c:pt>
                <c:pt idx="1689">
                  <c:v>4.306</c:v>
                </c:pt>
                <c:pt idx="1690">
                  <c:v>4.3099999999999996</c:v>
                </c:pt>
                <c:pt idx="1691">
                  <c:v>4.4020000000000001</c:v>
                </c:pt>
                <c:pt idx="1692">
                  <c:v>4.1749999999999998</c:v>
                </c:pt>
                <c:pt idx="1693">
                  <c:v>4.1920000000000002</c:v>
                </c:pt>
                <c:pt idx="1694">
                  <c:v>4.399</c:v>
                </c:pt>
                <c:pt idx="1695">
                  <c:v>4.0590000000000002</c:v>
                </c:pt>
                <c:pt idx="1696">
                  <c:v>3.899</c:v>
                </c:pt>
                <c:pt idx="1697">
                  <c:v>3.8250000000000002</c:v>
                </c:pt>
                <c:pt idx="1698">
                  <c:v>3.6880000000000006</c:v>
                </c:pt>
                <c:pt idx="1699">
                  <c:v>3.7210000000000001</c:v>
                </c:pt>
                <c:pt idx="1700">
                  <c:v>7.5019999999999998</c:v>
                </c:pt>
                <c:pt idx="1701">
                  <c:v>7.7430000000000012</c:v>
                </c:pt>
                <c:pt idx="1702">
                  <c:v>6.2510000000000003</c:v>
                </c:pt>
                <c:pt idx="1703">
                  <c:v>5.0609999999999999</c:v>
                </c:pt>
                <c:pt idx="1704">
                  <c:v>4.7869999999999999</c:v>
                </c:pt>
                <c:pt idx="1705">
                  <c:v>4.024</c:v>
                </c:pt>
                <c:pt idx="1706">
                  <c:v>3.6229999999999993</c:v>
                </c:pt>
                <c:pt idx="1707">
                  <c:v>3.4729999999999994</c:v>
                </c:pt>
                <c:pt idx="1708">
                  <c:v>3.4700000000000006</c:v>
                </c:pt>
                <c:pt idx="1709">
                  <c:v>3.4159999999999995</c:v>
                </c:pt>
                <c:pt idx="1710">
                  <c:v>3.3639999999999999</c:v>
                </c:pt>
                <c:pt idx="1711">
                  <c:v>3.3580000000000001</c:v>
                </c:pt>
                <c:pt idx="1712">
                  <c:v>3.3880000000000003</c:v>
                </c:pt>
                <c:pt idx="1713">
                  <c:v>3.6419999999999999</c:v>
                </c:pt>
                <c:pt idx="1714">
                  <c:v>3.5869999999999997</c:v>
                </c:pt>
                <c:pt idx="1715">
                  <c:v>3.3909999999999996</c:v>
                </c:pt>
                <c:pt idx="1716">
                  <c:v>3.3229999999999995</c:v>
                </c:pt>
                <c:pt idx="1717">
                  <c:v>3.415</c:v>
                </c:pt>
                <c:pt idx="1718">
                  <c:v>3.8260000000000001</c:v>
                </c:pt>
                <c:pt idx="1719">
                  <c:v>3.96</c:v>
                </c:pt>
                <c:pt idx="1720">
                  <c:v>3.883</c:v>
                </c:pt>
                <c:pt idx="1721">
                  <c:v>3.9809999999999999</c:v>
                </c:pt>
                <c:pt idx="1722">
                  <c:v>9.6129999999999995</c:v>
                </c:pt>
                <c:pt idx="1723">
                  <c:v>7.8639999999999999</c:v>
                </c:pt>
                <c:pt idx="1724">
                  <c:v>6.0270000000000001</c:v>
                </c:pt>
                <c:pt idx="1725">
                  <c:v>13.031000000000001</c:v>
                </c:pt>
                <c:pt idx="1726">
                  <c:v>22.186</c:v>
                </c:pt>
                <c:pt idx="1727">
                  <c:v>22.965</c:v>
                </c:pt>
                <c:pt idx="1728">
                  <c:v>27.108999999999995</c:v>
                </c:pt>
                <c:pt idx="1729">
                  <c:v>30.114999999999995</c:v>
                </c:pt>
                <c:pt idx="1730">
                  <c:v>32.642000000000003</c:v>
                </c:pt>
                <c:pt idx="1731">
                  <c:v>33.893000000000001</c:v>
                </c:pt>
                <c:pt idx="1732">
                  <c:v>31.466999999999999</c:v>
                </c:pt>
                <c:pt idx="1733">
                  <c:v>24.091999999999999</c:v>
                </c:pt>
                <c:pt idx="1734">
                  <c:v>16.443000000000001</c:v>
                </c:pt>
                <c:pt idx="1735">
                  <c:v>10.050000000000001</c:v>
                </c:pt>
                <c:pt idx="1736">
                  <c:v>8.4269999999999996</c:v>
                </c:pt>
                <c:pt idx="1737">
                  <c:v>7.0720000000000001</c:v>
                </c:pt>
                <c:pt idx="1738">
                  <c:v>5.2729999999999997</c:v>
                </c:pt>
                <c:pt idx="1739">
                  <c:v>10.407999999999999</c:v>
                </c:pt>
                <c:pt idx="1740">
                  <c:v>9.0039999999999996</c:v>
                </c:pt>
                <c:pt idx="1741">
                  <c:v>6.34</c:v>
                </c:pt>
                <c:pt idx="1742">
                  <c:v>5.7290000000000001</c:v>
                </c:pt>
                <c:pt idx="1743">
                  <c:v>5.7859999999999996</c:v>
                </c:pt>
                <c:pt idx="1744">
                  <c:v>5.4390000000000001</c:v>
                </c:pt>
                <c:pt idx="1745">
                  <c:v>4.8940000000000001</c:v>
                </c:pt>
                <c:pt idx="1746">
                  <c:v>4.6669999999999998</c:v>
                </c:pt>
                <c:pt idx="1747">
                  <c:v>4.609</c:v>
                </c:pt>
                <c:pt idx="1748">
                  <c:v>4.4210000000000003</c:v>
                </c:pt>
                <c:pt idx="1749">
                  <c:v>4.24</c:v>
                </c:pt>
                <c:pt idx="1750">
                  <c:v>4.0670000000000002</c:v>
                </c:pt>
                <c:pt idx="1751">
                  <c:v>4.1219999999999999</c:v>
                </c:pt>
                <c:pt idx="1752">
                  <c:v>4.2560000000000002</c:v>
                </c:pt>
                <c:pt idx="1753">
                  <c:v>4.2370000000000001</c:v>
                </c:pt>
                <c:pt idx="1754">
                  <c:v>4.2610000000000001</c:v>
                </c:pt>
                <c:pt idx="1755">
                  <c:v>4.4169999999999998</c:v>
                </c:pt>
                <c:pt idx="1756">
                  <c:v>4.18</c:v>
                </c:pt>
                <c:pt idx="1757">
                  <c:v>4.242</c:v>
                </c:pt>
                <c:pt idx="1758">
                  <c:v>4.7610000000000001</c:v>
                </c:pt>
                <c:pt idx="1759">
                  <c:v>6.1360000000000001</c:v>
                </c:pt>
                <c:pt idx="1760">
                  <c:v>8.86</c:v>
                </c:pt>
                <c:pt idx="1761">
                  <c:v>6.9729999999999999</c:v>
                </c:pt>
                <c:pt idx="1762">
                  <c:v>5.4649999999999999</c:v>
                </c:pt>
                <c:pt idx="1763">
                  <c:v>6.7729999999999997</c:v>
                </c:pt>
                <c:pt idx="1764">
                  <c:v>5.6970000000000001</c:v>
                </c:pt>
                <c:pt idx="1765">
                  <c:v>5.6849999999999996</c:v>
                </c:pt>
                <c:pt idx="1766">
                  <c:v>13.905000000000001</c:v>
                </c:pt>
                <c:pt idx="1767">
                  <c:v>23.757000000000001</c:v>
                </c:pt>
                <c:pt idx="1768">
                  <c:v>16.146000000000001</c:v>
                </c:pt>
                <c:pt idx="1769">
                  <c:v>7.793000000000001</c:v>
                </c:pt>
                <c:pt idx="1770">
                  <c:v>4.5419999999999998</c:v>
                </c:pt>
                <c:pt idx="1771">
                  <c:v>4.383</c:v>
                </c:pt>
                <c:pt idx="1772">
                  <c:v>4.8479999999999999</c:v>
                </c:pt>
                <c:pt idx="1773">
                  <c:v>7.0439999999999996</c:v>
                </c:pt>
                <c:pt idx="1774">
                  <c:v>12.41</c:v>
                </c:pt>
                <c:pt idx="1775">
                  <c:v>10.375999999999999</c:v>
                </c:pt>
                <c:pt idx="1776">
                  <c:v>6.008</c:v>
                </c:pt>
                <c:pt idx="1777">
                  <c:v>4.8710000000000004</c:v>
                </c:pt>
                <c:pt idx="1778">
                  <c:v>4.0049999999999999</c:v>
                </c:pt>
                <c:pt idx="1779">
                  <c:v>4.26</c:v>
                </c:pt>
                <c:pt idx="1780">
                  <c:v>4.4029999999999996</c:v>
                </c:pt>
                <c:pt idx="1781">
                  <c:v>4.1529999999999996</c:v>
                </c:pt>
                <c:pt idx="1782">
                  <c:v>4.7640000000000002</c:v>
                </c:pt>
                <c:pt idx="1783">
                  <c:v>5.4349999999999996</c:v>
                </c:pt>
                <c:pt idx="1784">
                  <c:v>5.37</c:v>
                </c:pt>
                <c:pt idx="1785">
                  <c:v>4.8079999999999998</c:v>
                </c:pt>
                <c:pt idx="1786">
                  <c:v>4.4409999999999998</c:v>
                </c:pt>
                <c:pt idx="1787">
                  <c:v>8.0229999999999997</c:v>
                </c:pt>
                <c:pt idx="1788">
                  <c:v>16.291999999999998</c:v>
                </c:pt>
                <c:pt idx="1789">
                  <c:v>7.9480000000000004</c:v>
                </c:pt>
                <c:pt idx="1790">
                  <c:v>5.4790000000000001</c:v>
                </c:pt>
                <c:pt idx="1791">
                  <c:v>4.9080000000000004</c:v>
                </c:pt>
                <c:pt idx="1792">
                  <c:v>4.6559999999999997</c:v>
                </c:pt>
                <c:pt idx="1793">
                  <c:v>4.3970000000000002</c:v>
                </c:pt>
                <c:pt idx="1794">
                  <c:v>4.3179999999999996</c:v>
                </c:pt>
                <c:pt idx="1795">
                  <c:v>4.4059999999999997</c:v>
                </c:pt>
                <c:pt idx="1796">
                  <c:v>4.3120000000000003</c:v>
                </c:pt>
                <c:pt idx="1797">
                  <c:v>4.2270000000000003</c:v>
                </c:pt>
                <c:pt idx="1798">
                  <c:v>4.2249999999999996</c:v>
                </c:pt>
                <c:pt idx="1799">
                  <c:v>4.2699999999999996</c:v>
                </c:pt>
                <c:pt idx="1800">
                  <c:v>4.226</c:v>
                </c:pt>
                <c:pt idx="1801">
                  <c:v>4.22</c:v>
                </c:pt>
                <c:pt idx="1802">
                  <c:v>4.2290000000000001</c:v>
                </c:pt>
                <c:pt idx="1803">
                  <c:v>4.202</c:v>
                </c:pt>
                <c:pt idx="1804">
                  <c:v>4.242</c:v>
                </c:pt>
                <c:pt idx="1805">
                  <c:v>4.2409999999999997</c:v>
                </c:pt>
                <c:pt idx="1806">
                  <c:v>4.1980000000000004</c:v>
                </c:pt>
                <c:pt idx="1807">
                  <c:v>4.16</c:v>
                </c:pt>
                <c:pt idx="1808">
                  <c:v>4.1840000000000002</c:v>
                </c:pt>
                <c:pt idx="1809">
                  <c:v>4.274</c:v>
                </c:pt>
                <c:pt idx="1810">
                  <c:v>4.3380000000000001</c:v>
                </c:pt>
                <c:pt idx="1811">
                  <c:v>4.4809999999999999</c:v>
                </c:pt>
                <c:pt idx="1812">
                  <c:v>4.8079999999999998</c:v>
                </c:pt>
                <c:pt idx="1813">
                  <c:v>4.883</c:v>
                </c:pt>
                <c:pt idx="1814">
                  <c:v>4.4390000000000001</c:v>
                </c:pt>
                <c:pt idx="1815">
                  <c:v>4.45</c:v>
                </c:pt>
                <c:pt idx="1816">
                  <c:v>4.4009999999999998</c:v>
                </c:pt>
                <c:pt idx="1817">
                  <c:v>4.3390000000000004</c:v>
                </c:pt>
                <c:pt idx="1818">
                  <c:v>4.2880000000000003</c:v>
                </c:pt>
                <c:pt idx="1819">
                  <c:v>4.2869999999999999</c:v>
                </c:pt>
                <c:pt idx="1820">
                  <c:v>4.258</c:v>
                </c:pt>
                <c:pt idx="1821">
                  <c:v>4.2919999999999998</c:v>
                </c:pt>
                <c:pt idx="1822">
                  <c:v>4.2629999999999999</c:v>
                </c:pt>
                <c:pt idx="1823">
                  <c:v>4.258</c:v>
                </c:pt>
                <c:pt idx="1824">
                  <c:v>4.2350000000000003</c:v>
                </c:pt>
                <c:pt idx="1825">
                  <c:v>4.258</c:v>
                </c:pt>
                <c:pt idx="1826">
                  <c:v>4.2350000000000003</c:v>
                </c:pt>
                <c:pt idx="1827">
                  <c:v>4.2060000000000004</c:v>
                </c:pt>
                <c:pt idx="1828">
                  <c:v>4.2069999999999999</c:v>
                </c:pt>
                <c:pt idx="1829">
                  <c:v>4.2300000000000004</c:v>
                </c:pt>
                <c:pt idx="1830">
                  <c:v>4.2359999999999998</c:v>
                </c:pt>
                <c:pt idx="1831">
                  <c:v>4.2300000000000004</c:v>
                </c:pt>
                <c:pt idx="1832">
                  <c:v>4.2549999999999999</c:v>
                </c:pt>
                <c:pt idx="1833">
                  <c:v>4.2069999999999999</c:v>
                </c:pt>
                <c:pt idx="1834">
                  <c:v>4.1139999999999999</c:v>
                </c:pt>
                <c:pt idx="1835">
                  <c:v>4.0810000000000004</c:v>
                </c:pt>
                <c:pt idx="1836">
                  <c:v>4.2279999999999998</c:v>
                </c:pt>
                <c:pt idx="1837">
                  <c:v>4.1399999999999997</c:v>
                </c:pt>
                <c:pt idx="1838">
                  <c:v>4.1440000000000001</c:v>
                </c:pt>
                <c:pt idx="1839">
                  <c:v>4.0430000000000001</c:v>
                </c:pt>
                <c:pt idx="1840">
                  <c:v>4.1070000000000002</c:v>
                </c:pt>
                <c:pt idx="1841">
                  <c:v>4.0430000000000001</c:v>
                </c:pt>
                <c:pt idx="1842">
                  <c:v>3.9689999999999999</c:v>
                </c:pt>
                <c:pt idx="1843">
                  <c:v>4.1950000000000003</c:v>
                </c:pt>
                <c:pt idx="1844">
                  <c:v>4.2619999999999996</c:v>
                </c:pt>
                <c:pt idx="1845">
                  <c:v>4.2380000000000004</c:v>
                </c:pt>
                <c:pt idx="1846">
                  <c:v>4.0919999999999996</c:v>
                </c:pt>
                <c:pt idx="1847">
                  <c:v>4.1520000000000001</c:v>
                </c:pt>
                <c:pt idx="1848">
                  <c:v>4.351</c:v>
                </c:pt>
                <c:pt idx="1849">
                  <c:v>4.4450000000000003</c:v>
                </c:pt>
                <c:pt idx="1850">
                  <c:v>4.4649999999999999</c:v>
                </c:pt>
                <c:pt idx="1851">
                  <c:v>4.4480000000000004</c:v>
                </c:pt>
                <c:pt idx="1852">
                  <c:v>4.2960000000000003</c:v>
                </c:pt>
                <c:pt idx="1853">
                  <c:v>4.2460000000000004</c:v>
                </c:pt>
                <c:pt idx="1854">
                  <c:v>4.1360000000000001</c:v>
                </c:pt>
                <c:pt idx="1855">
                  <c:v>4.0460000000000003</c:v>
                </c:pt>
                <c:pt idx="1856">
                  <c:v>4.0479999999999992</c:v>
                </c:pt>
                <c:pt idx="1857">
                  <c:v>4.1059999999999999</c:v>
                </c:pt>
                <c:pt idx="1858">
                  <c:v>4.242</c:v>
                </c:pt>
                <c:pt idx="1859">
                  <c:v>4.1180000000000003</c:v>
                </c:pt>
                <c:pt idx="1860">
                  <c:v>4.0369999999999999</c:v>
                </c:pt>
                <c:pt idx="1861">
                  <c:v>4.0810000000000004</c:v>
                </c:pt>
                <c:pt idx="1862">
                  <c:v>4.0340000000000007</c:v>
                </c:pt>
                <c:pt idx="1863">
                  <c:v>4.1219999999999999</c:v>
                </c:pt>
                <c:pt idx="1864">
                  <c:v>5.43</c:v>
                </c:pt>
                <c:pt idx="1865">
                  <c:v>4.5830000000000002</c:v>
                </c:pt>
                <c:pt idx="1866">
                  <c:v>4.1589999999999998</c:v>
                </c:pt>
                <c:pt idx="1867">
                  <c:v>4.4930000000000003</c:v>
                </c:pt>
                <c:pt idx="1868">
                  <c:v>4.2389999999999999</c:v>
                </c:pt>
                <c:pt idx="1869">
                  <c:v>4.2640000000000002</c:v>
                </c:pt>
                <c:pt idx="1870">
                  <c:v>4.375</c:v>
                </c:pt>
                <c:pt idx="1871">
                  <c:v>4.9210000000000003</c:v>
                </c:pt>
                <c:pt idx="1872">
                  <c:v>4.5759999999999996</c:v>
                </c:pt>
                <c:pt idx="1873">
                  <c:v>4.4020000000000001</c:v>
                </c:pt>
                <c:pt idx="1874">
                  <c:v>4.2670000000000003</c:v>
                </c:pt>
                <c:pt idx="1875">
                  <c:v>4.6609999999999996</c:v>
                </c:pt>
                <c:pt idx="1876">
                  <c:v>4.5659999999999998</c:v>
                </c:pt>
                <c:pt idx="1877">
                  <c:v>7.9130000000000003</c:v>
                </c:pt>
                <c:pt idx="1878">
                  <c:v>14.801</c:v>
                </c:pt>
              </c:numCache>
            </c:numRef>
          </c:xVal>
          <c:yVal>
            <c:numRef>
              <c:f>'CPT Calcs'!$A$24:$A$3000</c:f>
              <c:numCache>
                <c:formatCode>0.00</c:formatCode>
                <c:ptCount val="2977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1</c:v>
                </c:pt>
                <c:pt idx="11">
                  <c:v>1.05</c:v>
                </c:pt>
                <c:pt idx="12">
                  <c:v>1.1000000000000001</c:v>
                </c:pt>
                <c:pt idx="13">
                  <c:v>1.1499999999999999</c:v>
                </c:pt>
                <c:pt idx="14">
                  <c:v>1.2</c:v>
                </c:pt>
                <c:pt idx="15">
                  <c:v>1.25</c:v>
                </c:pt>
                <c:pt idx="16">
                  <c:v>1.3</c:v>
                </c:pt>
                <c:pt idx="17">
                  <c:v>1.35</c:v>
                </c:pt>
                <c:pt idx="18">
                  <c:v>1.4</c:v>
                </c:pt>
                <c:pt idx="19">
                  <c:v>1.45</c:v>
                </c:pt>
                <c:pt idx="20">
                  <c:v>1.5</c:v>
                </c:pt>
                <c:pt idx="21">
                  <c:v>1.55</c:v>
                </c:pt>
                <c:pt idx="22">
                  <c:v>1.6</c:v>
                </c:pt>
                <c:pt idx="23">
                  <c:v>1.65</c:v>
                </c:pt>
                <c:pt idx="24">
                  <c:v>1.7</c:v>
                </c:pt>
                <c:pt idx="25">
                  <c:v>1.75</c:v>
                </c:pt>
                <c:pt idx="26">
                  <c:v>1.8</c:v>
                </c:pt>
                <c:pt idx="27">
                  <c:v>1.85</c:v>
                </c:pt>
                <c:pt idx="28">
                  <c:v>1.9</c:v>
                </c:pt>
                <c:pt idx="29">
                  <c:v>1.95</c:v>
                </c:pt>
                <c:pt idx="30">
                  <c:v>2</c:v>
                </c:pt>
                <c:pt idx="31">
                  <c:v>2.0499999999999998</c:v>
                </c:pt>
                <c:pt idx="32">
                  <c:v>2.1</c:v>
                </c:pt>
                <c:pt idx="33">
                  <c:v>2.15</c:v>
                </c:pt>
                <c:pt idx="34">
                  <c:v>2.2000000000000002</c:v>
                </c:pt>
                <c:pt idx="35">
                  <c:v>2.25</c:v>
                </c:pt>
                <c:pt idx="36">
                  <c:v>2.2999999999999998</c:v>
                </c:pt>
                <c:pt idx="37">
                  <c:v>2.35</c:v>
                </c:pt>
                <c:pt idx="38">
                  <c:v>2.4</c:v>
                </c:pt>
                <c:pt idx="39">
                  <c:v>2.4500000000000002</c:v>
                </c:pt>
                <c:pt idx="40">
                  <c:v>2.5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2.65</c:v>
                </c:pt>
                <c:pt idx="44">
                  <c:v>2.7</c:v>
                </c:pt>
                <c:pt idx="45">
                  <c:v>2.75</c:v>
                </c:pt>
                <c:pt idx="46">
                  <c:v>2.8</c:v>
                </c:pt>
                <c:pt idx="47">
                  <c:v>2.85</c:v>
                </c:pt>
                <c:pt idx="48">
                  <c:v>2.9</c:v>
                </c:pt>
                <c:pt idx="49">
                  <c:v>2.95</c:v>
                </c:pt>
                <c:pt idx="50">
                  <c:v>3</c:v>
                </c:pt>
                <c:pt idx="51">
                  <c:v>3.05</c:v>
                </c:pt>
                <c:pt idx="52">
                  <c:v>3.1</c:v>
                </c:pt>
                <c:pt idx="53">
                  <c:v>3.15</c:v>
                </c:pt>
                <c:pt idx="54">
                  <c:v>3.2</c:v>
                </c:pt>
                <c:pt idx="55">
                  <c:v>3.25</c:v>
                </c:pt>
                <c:pt idx="56">
                  <c:v>3.3</c:v>
                </c:pt>
                <c:pt idx="57">
                  <c:v>3.35</c:v>
                </c:pt>
                <c:pt idx="58">
                  <c:v>3.4</c:v>
                </c:pt>
                <c:pt idx="59">
                  <c:v>3.45</c:v>
                </c:pt>
                <c:pt idx="60">
                  <c:v>3.5</c:v>
                </c:pt>
                <c:pt idx="61">
                  <c:v>3.55</c:v>
                </c:pt>
                <c:pt idx="62">
                  <c:v>3.6</c:v>
                </c:pt>
                <c:pt idx="63">
                  <c:v>3.65</c:v>
                </c:pt>
                <c:pt idx="64">
                  <c:v>3.7</c:v>
                </c:pt>
                <c:pt idx="65">
                  <c:v>3.75</c:v>
                </c:pt>
                <c:pt idx="66">
                  <c:v>3.8</c:v>
                </c:pt>
                <c:pt idx="67">
                  <c:v>3.85</c:v>
                </c:pt>
                <c:pt idx="68">
                  <c:v>3.9</c:v>
                </c:pt>
                <c:pt idx="69">
                  <c:v>3.95</c:v>
                </c:pt>
                <c:pt idx="70">
                  <c:v>4</c:v>
                </c:pt>
                <c:pt idx="71">
                  <c:v>4.05</c:v>
                </c:pt>
                <c:pt idx="72">
                  <c:v>4.0999999999999996</c:v>
                </c:pt>
                <c:pt idx="73">
                  <c:v>4.1500000000000004</c:v>
                </c:pt>
                <c:pt idx="74">
                  <c:v>4.2</c:v>
                </c:pt>
                <c:pt idx="75">
                  <c:v>4.25</c:v>
                </c:pt>
                <c:pt idx="76">
                  <c:v>4.3</c:v>
                </c:pt>
                <c:pt idx="77">
                  <c:v>4.3499999999999996</c:v>
                </c:pt>
                <c:pt idx="78">
                  <c:v>4.4000000000000004</c:v>
                </c:pt>
                <c:pt idx="79">
                  <c:v>4.45</c:v>
                </c:pt>
                <c:pt idx="80">
                  <c:v>4.5</c:v>
                </c:pt>
                <c:pt idx="81">
                  <c:v>4.55</c:v>
                </c:pt>
                <c:pt idx="82">
                  <c:v>4.5999999999999996</c:v>
                </c:pt>
                <c:pt idx="83">
                  <c:v>4.6500000000000004</c:v>
                </c:pt>
                <c:pt idx="84">
                  <c:v>4.7</c:v>
                </c:pt>
                <c:pt idx="85">
                  <c:v>4.75</c:v>
                </c:pt>
                <c:pt idx="86">
                  <c:v>4.8</c:v>
                </c:pt>
                <c:pt idx="87">
                  <c:v>4.8499999999999996</c:v>
                </c:pt>
                <c:pt idx="88">
                  <c:v>4.9000000000000004</c:v>
                </c:pt>
                <c:pt idx="89">
                  <c:v>4.95</c:v>
                </c:pt>
                <c:pt idx="90">
                  <c:v>5</c:v>
                </c:pt>
                <c:pt idx="91">
                  <c:v>5.05</c:v>
                </c:pt>
                <c:pt idx="92">
                  <c:v>5.0999999999999996</c:v>
                </c:pt>
                <c:pt idx="93">
                  <c:v>5.15</c:v>
                </c:pt>
                <c:pt idx="94">
                  <c:v>5.2</c:v>
                </c:pt>
                <c:pt idx="95">
                  <c:v>5.25</c:v>
                </c:pt>
                <c:pt idx="96">
                  <c:v>5.3</c:v>
                </c:pt>
                <c:pt idx="97">
                  <c:v>5.35</c:v>
                </c:pt>
                <c:pt idx="98">
                  <c:v>5.4</c:v>
                </c:pt>
                <c:pt idx="99">
                  <c:v>5.45</c:v>
                </c:pt>
                <c:pt idx="100">
                  <c:v>5.5</c:v>
                </c:pt>
                <c:pt idx="101">
                  <c:v>5.55</c:v>
                </c:pt>
                <c:pt idx="102">
                  <c:v>5.6</c:v>
                </c:pt>
                <c:pt idx="103">
                  <c:v>5.65</c:v>
                </c:pt>
                <c:pt idx="104">
                  <c:v>5.7</c:v>
                </c:pt>
                <c:pt idx="105">
                  <c:v>5.75</c:v>
                </c:pt>
                <c:pt idx="106">
                  <c:v>5.8</c:v>
                </c:pt>
                <c:pt idx="107">
                  <c:v>5.85</c:v>
                </c:pt>
                <c:pt idx="108">
                  <c:v>5.9</c:v>
                </c:pt>
                <c:pt idx="109">
                  <c:v>5.95</c:v>
                </c:pt>
                <c:pt idx="110">
                  <c:v>6</c:v>
                </c:pt>
                <c:pt idx="111">
                  <c:v>6.05</c:v>
                </c:pt>
                <c:pt idx="112">
                  <c:v>6.1</c:v>
                </c:pt>
                <c:pt idx="113">
                  <c:v>6.15</c:v>
                </c:pt>
                <c:pt idx="114">
                  <c:v>6.2</c:v>
                </c:pt>
                <c:pt idx="115">
                  <c:v>6.25</c:v>
                </c:pt>
                <c:pt idx="116">
                  <c:v>6.3</c:v>
                </c:pt>
                <c:pt idx="117">
                  <c:v>6.35</c:v>
                </c:pt>
                <c:pt idx="118">
                  <c:v>6.4</c:v>
                </c:pt>
                <c:pt idx="119">
                  <c:v>6.45</c:v>
                </c:pt>
                <c:pt idx="120">
                  <c:v>6.5</c:v>
                </c:pt>
                <c:pt idx="121">
                  <c:v>6.55</c:v>
                </c:pt>
                <c:pt idx="122">
                  <c:v>6.6</c:v>
                </c:pt>
                <c:pt idx="123">
                  <c:v>6.65</c:v>
                </c:pt>
                <c:pt idx="124">
                  <c:v>6.7</c:v>
                </c:pt>
                <c:pt idx="125">
                  <c:v>6.75</c:v>
                </c:pt>
                <c:pt idx="126">
                  <c:v>6.8</c:v>
                </c:pt>
                <c:pt idx="127">
                  <c:v>6.85</c:v>
                </c:pt>
                <c:pt idx="128">
                  <c:v>6.9</c:v>
                </c:pt>
                <c:pt idx="129">
                  <c:v>6.95</c:v>
                </c:pt>
                <c:pt idx="130">
                  <c:v>7</c:v>
                </c:pt>
                <c:pt idx="131">
                  <c:v>7.05</c:v>
                </c:pt>
                <c:pt idx="132">
                  <c:v>7.1</c:v>
                </c:pt>
                <c:pt idx="133">
                  <c:v>7.15</c:v>
                </c:pt>
                <c:pt idx="134">
                  <c:v>7.2</c:v>
                </c:pt>
                <c:pt idx="135">
                  <c:v>7.25</c:v>
                </c:pt>
                <c:pt idx="136">
                  <c:v>7.3</c:v>
                </c:pt>
                <c:pt idx="137">
                  <c:v>7.35</c:v>
                </c:pt>
                <c:pt idx="138">
                  <c:v>7.4</c:v>
                </c:pt>
                <c:pt idx="139">
                  <c:v>7.45</c:v>
                </c:pt>
                <c:pt idx="140">
                  <c:v>7.5</c:v>
                </c:pt>
                <c:pt idx="141">
                  <c:v>7.55</c:v>
                </c:pt>
                <c:pt idx="142">
                  <c:v>7.6</c:v>
                </c:pt>
                <c:pt idx="143">
                  <c:v>7.65</c:v>
                </c:pt>
                <c:pt idx="144">
                  <c:v>7.7</c:v>
                </c:pt>
                <c:pt idx="145">
                  <c:v>7.75</c:v>
                </c:pt>
                <c:pt idx="146">
                  <c:v>7.8</c:v>
                </c:pt>
                <c:pt idx="147">
                  <c:v>7.85</c:v>
                </c:pt>
                <c:pt idx="148">
                  <c:v>7.9</c:v>
                </c:pt>
                <c:pt idx="149">
                  <c:v>7.95</c:v>
                </c:pt>
                <c:pt idx="150">
                  <c:v>8</c:v>
                </c:pt>
                <c:pt idx="151">
                  <c:v>8.0500000000000007</c:v>
                </c:pt>
                <c:pt idx="152">
                  <c:v>8.1</c:v>
                </c:pt>
                <c:pt idx="153">
                  <c:v>8.15</c:v>
                </c:pt>
                <c:pt idx="154">
                  <c:v>8.1999999999999993</c:v>
                </c:pt>
                <c:pt idx="155">
                  <c:v>8.25</c:v>
                </c:pt>
                <c:pt idx="156">
                  <c:v>8.3000000000000007</c:v>
                </c:pt>
                <c:pt idx="157">
                  <c:v>8.35</c:v>
                </c:pt>
                <c:pt idx="158">
                  <c:v>8.4</c:v>
                </c:pt>
                <c:pt idx="159">
                  <c:v>8.4499999999999993</c:v>
                </c:pt>
                <c:pt idx="160">
                  <c:v>8.5</c:v>
                </c:pt>
                <c:pt idx="161">
                  <c:v>8.5500000000000007</c:v>
                </c:pt>
                <c:pt idx="162">
                  <c:v>8.6</c:v>
                </c:pt>
                <c:pt idx="163">
                  <c:v>8.65</c:v>
                </c:pt>
                <c:pt idx="164">
                  <c:v>8.6999999999999993</c:v>
                </c:pt>
                <c:pt idx="165">
                  <c:v>8.75</c:v>
                </c:pt>
                <c:pt idx="166">
                  <c:v>8.8000000000000007</c:v>
                </c:pt>
                <c:pt idx="167">
                  <c:v>8.85</c:v>
                </c:pt>
                <c:pt idx="168">
                  <c:v>8.9</c:v>
                </c:pt>
                <c:pt idx="169">
                  <c:v>8.9499999999999993</c:v>
                </c:pt>
                <c:pt idx="170">
                  <c:v>9</c:v>
                </c:pt>
                <c:pt idx="171">
                  <c:v>9.0500000000000007</c:v>
                </c:pt>
                <c:pt idx="172">
                  <c:v>9.1</c:v>
                </c:pt>
                <c:pt idx="173">
                  <c:v>9.15</c:v>
                </c:pt>
                <c:pt idx="174">
                  <c:v>9.1999999999999993</c:v>
                </c:pt>
                <c:pt idx="175">
                  <c:v>9.25</c:v>
                </c:pt>
                <c:pt idx="176">
                  <c:v>9.3000000000000007</c:v>
                </c:pt>
                <c:pt idx="177">
                  <c:v>9.35</c:v>
                </c:pt>
                <c:pt idx="178">
                  <c:v>9.4</c:v>
                </c:pt>
                <c:pt idx="179">
                  <c:v>9.4499999999999993</c:v>
                </c:pt>
                <c:pt idx="180">
                  <c:v>9.5</c:v>
                </c:pt>
                <c:pt idx="181">
                  <c:v>9.5500000000000007</c:v>
                </c:pt>
                <c:pt idx="182">
                  <c:v>9.6</c:v>
                </c:pt>
                <c:pt idx="183">
                  <c:v>9.65</c:v>
                </c:pt>
                <c:pt idx="184">
                  <c:v>9.6999999999999993</c:v>
                </c:pt>
                <c:pt idx="185">
                  <c:v>9.75</c:v>
                </c:pt>
                <c:pt idx="186">
                  <c:v>9.8000000000000007</c:v>
                </c:pt>
                <c:pt idx="187">
                  <c:v>9.85</c:v>
                </c:pt>
                <c:pt idx="188">
                  <c:v>9.9</c:v>
                </c:pt>
                <c:pt idx="189">
                  <c:v>9.9499999999999993</c:v>
                </c:pt>
                <c:pt idx="190">
                  <c:v>10</c:v>
                </c:pt>
                <c:pt idx="191">
                  <c:v>10.050000000000001</c:v>
                </c:pt>
                <c:pt idx="192">
                  <c:v>10.1</c:v>
                </c:pt>
                <c:pt idx="193">
                  <c:v>10.15</c:v>
                </c:pt>
                <c:pt idx="194">
                  <c:v>10.199999999999999</c:v>
                </c:pt>
                <c:pt idx="195">
                  <c:v>10.25</c:v>
                </c:pt>
                <c:pt idx="196">
                  <c:v>10.3</c:v>
                </c:pt>
                <c:pt idx="197">
                  <c:v>10.35</c:v>
                </c:pt>
                <c:pt idx="198">
                  <c:v>10.4</c:v>
                </c:pt>
                <c:pt idx="199">
                  <c:v>10.45</c:v>
                </c:pt>
                <c:pt idx="200">
                  <c:v>10.5</c:v>
                </c:pt>
                <c:pt idx="201">
                  <c:v>10.55</c:v>
                </c:pt>
                <c:pt idx="202">
                  <c:v>10.6</c:v>
                </c:pt>
                <c:pt idx="203">
                  <c:v>10.65</c:v>
                </c:pt>
                <c:pt idx="204">
                  <c:v>10.7</c:v>
                </c:pt>
                <c:pt idx="205">
                  <c:v>10.75</c:v>
                </c:pt>
                <c:pt idx="206">
                  <c:v>10.8</c:v>
                </c:pt>
                <c:pt idx="207">
                  <c:v>10.85</c:v>
                </c:pt>
                <c:pt idx="208">
                  <c:v>10.9</c:v>
                </c:pt>
                <c:pt idx="209">
                  <c:v>10.95</c:v>
                </c:pt>
                <c:pt idx="210">
                  <c:v>11</c:v>
                </c:pt>
                <c:pt idx="211">
                  <c:v>11.05</c:v>
                </c:pt>
                <c:pt idx="212">
                  <c:v>11.1</c:v>
                </c:pt>
                <c:pt idx="213">
                  <c:v>11.15</c:v>
                </c:pt>
                <c:pt idx="214">
                  <c:v>11.2</c:v>
                </c:pt>
                <c:pt idx="215">
                  <c:v>11.25</c:v>
                </c:pt>
                <c:pt idx="216">
                  <c:v>11.3</c:v>
                </c:pt>
                <c:pt idx="217">
                  <c:v>11.35</c:v>
                </c:pt>
                <c:pt idx="218">
                  <c:v>11.4</c:v>
                </c:pt>
                <c:pt idx="219">
                  <c:v>11.45</c:v>
                </c:pt>
                <c:pt idx="220">
                  <c:v>11.5</c:v>
                </c:pt>
                <c:pt idx="221">
                  <c:v>11.55</c:v>
                </c:pt>
                <c:pt idx="222">
                  <c:v>11.6</c:v>
                </c:pt>
                <c:pt idx="223">
                  <c:v>11.65</c:v>
                </c:pt>
                <c:pt idx="224">
                  <c:v>11.7</c:v>
                </c:pt>
                <c:pt idx="225">
                  <c:v>11.75</c:v>
                </c:pt>
                <c:pt idx="226">
                  <c:v>11.8</c:v>
                </c:pt>
                <c:pt idx="227">
                  <c:v>11.85</c:v>
                </c:pt>
                <c:pt idx="228">
                  <c:v>11.9</c:v>
                </c:pt>
                <c:pt idx="229">
                  <c:v>11.95</c:v>
                </c:pt>
                <c:pt idx="230">
                  <c:v>12</c:v>
                </c:pt>
                <c:pt idx="231">
                  <c:v>12.05</c:v>
                </c:pt>
                <c:pt idx="232">
                  <c:v>12.1</c:v>
                </c:pt>
                <c:pt idx="233">
                  <c:v>12.15</c:v>
                </c:pt>
                <c:pt idx="234">
                  <c:v>12.2</c:v>
                </c:pt>
                <c:pt idx="235">
                  <c:v>12.25</c:v>
                </c:pt>
                <c:pt idx="236">
                  <c:v>12.3</c:v>
                </c:pt>
                <c:pt idx="237">
                  <c:v>12.35</c:v>
                </c:pt>
                <c:pt idx="238">
                  <c:v>12.4</c:v>
                </c:pt>
                <c:pt idx="239">
                  <c:v>12.45</c:v>
                </c:pt>
                <c:pt idx="240">
                  <c:v>12.5</c:v>
                </c:pt>
                <c:pt idx="241">
                  <c:v>12.55</c:v>
                </c:pt>
                <c:pt idx="242">
                  <c:v>12.6</c:v>
                </c:pt>
                <c:pt idx="243">
                  <c:v>12.65</c:v>
                </c:pt>
                <c:pt idx="244">
                  <c:v>12.7</c:v>
                </c:pt>
                <c:pt idx="245">
                  <c:v>12.75</c:v>
                </c:pt>
                <c:pt idx="246">
                  <c:v>12.8</c:v>
                </c:pt>
                <c:pt idx="247">
                  <c:v>12.85</c:v>
                </c:pt>
                <c:pt idx="248">
                  <c:v>12.9</c:v>
                </c:pt>
                <c:pt idx="249">
                  <c:v>12.95</c:v>
                </c:pt>
                <c:pt idx="250">
                  <c:v>13</c:v>
                </c:pt>
                <c:pt idx="251">
                  <c:v>13.05</c:v>
                </c:pt>
                <c:pt idx="252">
                  <c:v>13.1</c:v>
                </c:pt>
                <c:pt idx="253">
                  <c:v>13.15</c:v>
                </c:pt>
                <c:pt idx="254">
                  <c:v>13.2</c:v>
                </c:pt>
                <c:pt idx="255">
                  <c:v>13.25</c:v>
                </c:pt>
                <c:pt idx="256">
                  <c:v>13.3</c:v>
                </c:pt>
                <c:pt idx="257">
                  <c:v>13.35</c:v>
                </c:pt>
                <c:pt idx="258">
                  <c:v>13.4</c:v>
                </c:pt>
                <c:pt idx="259">
                  <c:v>13.45</c:v>
                </c:pt>
                <c:pt idx="260">
                  <c:v>13.5</c:v>
                </c:pt>
                <c:pt idx="261">
                  <c:v>13.55</c:v>
                </c:pt>
                <c:pt idx="262">
                  <c:v>13.6</c:v>
                </c:pt>
                <c:pt idx="263">
                  <c:v>13.65</c:v>
                </c:pt>
                <c:pt idx="264">
                  <c:v>13.7</c:v>
                </c:pt>
                <c:pt idx="265">
                  <c:v>13.75</c:v>
                </c:pt>
                <c:pt idx="266">
                  <c:v>13.8</c:v>
                </c:pt>
                <c:pt idx="267">
                  <c:v>13.85</c:v>
                </c:pt>
                <c:pt idx="268">
                  <c:v>13.9</c:v>
                </c:pt>
                <c:pt idx="269">
                  <c:v>13.95</c:v>
                </c:pt>
                <c:pt idx="270">
                  <c:v>14</c:v>
                </c:pt>
                <c:pt idx="271">
                  <c:v>14.05</c:v>
                </c:pt>
                <c:pt idx="272">
                  <c:v>14.1</c:v>
                </c:pt>
                <c:pt idx="273">
                  <c:v>14.15</c:v>
                </c:pt>
                <c:pt idx="274">
                  <c:v>14.2</c:v>
                </c:pt>
                <c:pt idx="275">
                  <c:v>14.25</c:v>
                </c:pt>
                <c:pt idx="276">
                  <c:v>14.3</c:v>
                </c:pt>
                <c:pt idx="277">
                  <c:v>14.35</c:v>
                </c:pt>
                <c:pt idx="278">
                  <c:v>14.4</c:v>
                </c:pt>
                <c:pt idx="279">
                  <c:v>14.45</c:v>
                </c:pt>
                <c:pt idx="280">
                  <c:v>14.5</c:v>
                </c:pt>
                <c:pt idx="281">
                  <c:v>14.55</c:v>
                </c:pt>
                <c:pt idx="282">
                  <c:v>14.6</c:v>
                </c:pt>
                <c:pt idx="283">
                  <c:v>14.65</c:v>
                </c:pt>
                <c:pt idx="284">
                  <c:v>14.7</c:v>
                </c:pt>
                <c:pt idx="285">
                  <c:v>14.75</c:v>
                </c:pt>
                <c:pt idx="286">
                  <c:v>14.8</c:v>
                </c:pt>
                <c:pt idx="287">
                  <c:v>14.85</c:v>
                </c:pt>
                <c:pt idx="288">
                  <c:v>14.9</c:v>
                </c:pt>
                <c:pt idx="289">
                  <c:v>14.95</c:v>
                </c:pt>
                <c:pt idx="290">
                  <c:v>15</c:v>
                </c:pt>
                <c:pt idx="291">
                  <c:v>15.05</c:v>
                </c:pt>
                <c:pt idx="292">
                  <c:v>15.1</c:v>
                </c:pt>
                <c:pt idx="293">
                  <c:v>15.15</c:v>
                </c:pt>
                <c:pt idx="294">
                  <c:v>15.2</c:v>
                </c:pt>
                <c:pt idx="295">
                  <c:v>15.25</c:v>
                </c:pt>
                <c:pt idx="296">
                  <c:v>15.3</c:v>
                </c:pt>
                <c:pt idx="297">
                  <c:v>15.35</c:v>
                </c:pt>
                <c:pt idx="298">
                  <c:v>15.4</c:v>
                </c:pt>
                <c:pt idx="299">
                  <c:v>15.45</c:v>
                </c:pt>
                <c:pt idx="300">
                  <c:v>15.5</c:v>
                </c:pt>
                <c:pt idx="301">
                  <c:v>15.55</c:v>
                </c:pt>
                <c:pt idx="302">
                  <c:v>15.6</c:v>
                </c:pt>
                <c:pt idx="303">
                  <c:v>15.65</c:v>
                </c:pt>
                <c:pt idx="304">
                  <c:v>15.7</c:v>
                </c:pt>
                <c:pt idx="305">
                  <c:v>15.75</c:v>
                </c:pt>
                <c:pt idx="306">
                  <c:v>15.8</c:v>
                </c:pt>
                <c:pt idx="307">
                  <c:v>15.85</c:v>
                </c:pt>
                <c:pt idx="308">
                  <c:v>15.9</c:v>
                </c:pt>
                <c:pt idx="309">
                  <c:v>15.95</c:v>
                </c:pt>
                <c:pt idx="310">
                  <c:v>16</c:v>
                </c:pt>
                <c:pt idx="311">
                  <c:v>16.05</c:v>
                </c:pt>
                <c:pt idx="312">
                  <c:v>16.100000000000001</c:v>
                </c:pt>
                <c:pt idx="313">
                  <c:v>16.149999999999999</c:v>
                </c:pt>
                <c:pt idx="314">
                  <c:v>16.2</c:v>
                </c:pt>
                <c:pt idx="315">
                  <c:v>16.25</c:v>
                </c:pt>
                <c:pt idx="316">
                  <c:v>16.3</c:v>
                </c:pt>
                <c:pt idx="317">
                  <c:v>16.350000000000001</c:v>
                </c:pt>
                <c:pt idx="318">
                  <c:v>16.399999999999999</c:v>
                </c:pt>
                <c:pt idx="319">
                  <c:v>16.45</c:v>
                </c:pt>
                <c:pt idx="320">
                  <c:v>16.5</c:v>
                </c:pt>
                <c:pt idx="321">
                  <c:v>16.55</c:v>
                </c:pt>
                <c:pt idx="322">
                  <c:v>16.600000000000001</c:v>
                </c:pt>
                <c:pt idx="323">
                  <c:v>16.649999999999999</c:v>
                </c:pt>
                <c:pt idx="324">
                  <c:v>16.7</c:v>
                </c:pt>
                <c:pt idx="325">
                  <c:v>16.75</c:v>
                </c:pt>
                <c:pt idx="326">
                  <c:v>16.8</c:v>
                </c:pt>
                <c:pt idx="327">
                  <c:v>16.850000000000001</c:v>
                </c:pt>
                <c:pt idx="328">
                  <c:v>16.899999999999999</c:v>
                </c:pt>
                <c:pt idx="329">
                  <c:v>16.95</c:v>
                </c:pt>
                <c:pt idx="330">
                  <c:v>17</c:v>
                </c:pt>
                <c:pt idx="331">
                  <c:v>17.05</c:v>
                </c:pt>
                <c:pt idx="332">
                  <c:v>17.100000000000001</c:v>
                </c:pt>
                <c:pt idx="333">
                  <c:v>17.149999999999999</c:v>
                </c:pt>
                <c:pt idx="334">
                  <c:v>17.2</c:v>
                </c:pt>
                <c:pt idx="335">
                  <c:v>17.25</c:v>
                </c:pt>
                <c:pt idx="336">
                  <c:v>17.3</c:v>
                </c:pt>
                <c:pt idx="337">
                  <c:v>17.350000000000001</c:v>
                </c:pt>
                <c:pt idx="338">
                  <c:v>17.399999999999999</c:v>
                </c:pt>
                <c:pt idx="339">
                  <c:v>17.45</c:v>
                </c:pt>
                <c:pt idx="340">
                  <c:v>17.5</c:v>
                </c:pt>
                <c:pt idx="341">
                  <c:v>17.55</c:v>
                </c:pt>
                <c:pt idx="342">
                  <c:v>17.600000000000001</c:v>
                </c:pt>
                <c:pt idx="343">
                  <c:v>17.649999999999999</c:v>
                </c:pt>
                <c:pt idx="344">
                  <c:v>17.7</c:v>
                </c:pt>
                <c:pt idx="345">
                  <c:v>17.75</c:v>
                </c:pt>
                <c:pt idx="346">
                  <c:v>17.8</c:v>
                </c:pt>
                <c:pt idx="347">
                  <c:v>17.850000000000001</c:v>
                </c:pt>
                <c:pt idx="348">
                  <c:v>17.899999999999999</c:v>
                </c:pt>
                <c:pt idx="349">
                  <c:v>17.95</c:v>
                </c:pt>
                <c:pt idx="350">
                  <c:v>18</c:v>
                </c:pt>
                <c:pt idx="351">
                  <c:v>18.05</c:v>
                </c:pt>
                <c:pt idx="352">
                  <c:v>18.100000000000001</c:v>
                </c:pt>
                <c:pt idx="353">
                  <c:v>18.149999999999999</c:v>
                </c:pt>
                <c:pt idx="354">
                  <c:v>18.2</c:v>
                </c:pt>
                <c:pt idx="355">
                  <c:v>18.25</c:v>
                </c:pt>
                <c:pt idx="356">
                  <c:v>18.3</c:v>
                </c:pt>
                <c:pt idx="357">
                  <c:v>18.350000000000001</c:v>
                </c:pt>
                <c:pt idx="358">
                  <c:v>18.399999999999999</c:v>
                </c:pt>
                <c:pt idx="359">
                  <c:v>18.45</c:v>
                </c:pt>
                <c:pt idx="360">
                  <c:v>18.5</c:v>
                </c:pt>
                <c:pt idx="361">
                  <c:v>18.55</c:v>
                </c:pt>
                <c:pt idx="362">
                  <c:v>18.600000000000001</c:v>
                </c:pt>
                <c:pt idx="363">
                  <c:v>18.649999999999999</c:v>
                </c:pt>
                <c:pt idx="364">
                  <c:v>18.7</c:v>
                </c:pt>
                <c:pt idx="365">
                  <c:v>18.75</c:v>
                </c:pt>
                <c:pt idx="366">
                  <c:v>18.8</c:v>
                </c:pt>
                <c:pt idx="367">
                  <c:v>18.850000000000001</c:v>
                </c:pt>
                <c:pt idx="368">
                  <c:v>18.899999999999999</c:v>
                </c:pt>
                <c:pt idx="369">
                  <c:v>18.95</c:v>
                </c:pt>
                <c:pt idx="370">
                  <c:v>19</c:v>
                </c:pt>
                <c:pt idx="371">
                  <c:v>19.05</c:v>
                </c:pt>
                <c:pt idx="372">
                  <c:v>19.100000000000001</c:v>
                </c:pt>
                <c:pt idx="373">
                  <c:v>19.149999999999999</c:v>
                </c:pt>
                <c:pt idx="374">
                  <c:v>19.2</c:v>
                </c:pt>
                <c:pt idx="375">
                  <c:v>19.25</c:v>
                </c:pt>
                <c:pt idx="376">
                  <c:v>19.3</c:v>
                </c:pt>
                <c:pt idx="377">
                  <c:v>19.350000000000001</c:v>
                </c:pt>
                <c:pt idx="378">
                  <c:v>19.399999999999999</c:v>
                </c:pt>
                <c:pt idx="379">
                  <c:v>19.45</c:v>
                </c:pt>
                <c:pt idx="380">
                  <c:v>19.5</c:v>
                </c:pt>
                <c:pt idx="381">
                  <c:v>19.55</c:v>
                </c:pt>
                <c:pt idx="382">
                  <c:v>19.600000000000001</c:v>
                </c:pt>
                <c:pt idx="383">
                  <c:v>19.649999999999999</c:v>
                </c:pt>
                <c:pt idx="384">
                  <c:v>19.7</c:v>
                </c:pt>
                <c:pt idx="385">
                  <c:v>19.75</c:v>
                </c:pt>
                <c:pt idx="386">
                  <c:v>19.8</c:v>
                </c:pt>
                <c:pt idx="387">
                  <c:v>19.850000000000001</c:v>
                </c:pt>
                <c:pt idx="388">
                  <c:v>19.899999999999999</c:v>
                </c:pt>
                <c:pt idx="389">
                  <c:v>19.95</c:v>
                </c:pt>
                <c:pt idx="390">
                  <c:v>20</c:v>
                </c:pt>
                <c:pt idx="391">
                  <c:v>20.05</c:v>
                </c:pt>
                <c:pt idx="392">
                  <c:v>20.100000000000001</c:v>
                </c:pt>
                <c:pt idx="393">
                  <c:v>20.149999999999999</c:v>
                </c:pt>
                <c:pt idx="394">
                  <c:v>20.2</c:v>
                </c:pt>
                <c:pt idx="395">
                  <c:v>20.25</c:v>
                </c:pt>
                <c:pt idx="396">
                  <c:v>20.3</c:v>
                </c:pt>
                <c:pt idx="397">
                  <c:v>20.350000000000001</c:v>
                </c:pt>
                <c:pt idx="398">
                  <c:v>20.399999999999999</c:v>
                </c:pt>
                <c:pt idx="399">
                  <c:v>20.45</c:v>
                </c:pt>
                <c:pt idx="400">
                  <c:v>20.5</c:v>
                </c:pt>
                <c:pt idx="401">
                  <c:v>20.55</c:v>
                </c:pt>
                <c:pt idx="402">
                  <c:v>20.6</c:v>
                </c:pt>
                <c:pt idx="403">
                  <c:v>20.65</c:v>
                </c:pt>
                <c:pt idx="404">
                  <c:v>20.7</c:v>
                </c:pt>
                <c:pt idx="405">
                  <c:v>20.75</c:v>
                </c:pt>
                <c:pt idx="406">
                  <c:v>20.8</c:v>
                </c:pt>
                <c:pt idx="407">
                  <c:v>20.85</c:v>
                </c:pt>
                <c:pt idx="408">
                  <c:v>20.9</c:v>
                </c:pt>
                <c:pt idx="409">
                  <c:v>20.95</c:v>
                </c:pt>
                <c:pt idx="410">
                  <c:v>21</c:v>
                </c:pt>
                <c:pt idx="411">
                  <c:v>21.05</c:v>
                </c:pt>
                <c:pt idx="412">
                  <c:v>21.1</c:v>
                </c:pt>
                <c:pt idx="413">
                  <c:v>21.15</c:v>
                </c:pt>
                <c:pt idx="414">
                  <c:v>21.2</c:v>
                </c:pt>
                <c:pt idx="415">
                  <c:v>21.25</c:v>
                </c:pt>
                <c:pt idx="416">
                  <c:v>21.3</c:v>
                </c:pt>
                <c:pt idx="417">
                  <c:v>21.35</c:v>
                </c:pt>
                <c:pt idx="418">
                  <c:v>21.4</c:v>
                </c:pt>
                <c:pt idx="419">
                  <c:v>21.45</c:v>
                </c:pt>
                <c:pt idx="420">
                  <c:v>21.5</c:v>
                </c:pt>
                <c:pt idx="421">
                  <c:v>21.55</c:v>
                </c:pt>
                <c:pt idx="422">
                  <c:v>21.6</c:v>
                </c:pt>
                <c:pt idx="423">
                  <c:v>21.65</c:v>
                </c:pt>
                <c:pt idx="424">
                  <c:v>21.7</c:v>
                </c:pt>
                <c:pt idx="425">
                  <c:v>21.75</c:v>
                </c:pt>
                <c:pt idx="426">
                  <c:v>21.8</c:v>
                </c:pt>
                <c:pt idx="427">
                  <c:v>21.85</c:v>
                </c:pt>
                <c:pt idx="428">
                  <c:v>21.9</c:v>
                </c:pt>
                <c:pt idx="429">
                  <c:v>21.95</c:v>
                </c:pt>
                <c:pt idx="430">
                  <c:v>22</c:v>
                </c:pt>
                <c:pt idx="431">
                  <c:v>22.05</c:v>
                </c:pt>
                <c:pt idx="432">
                  <c:v>22.1</c:v>
                </c:pt>
                <c:pt idx="433">
                  <c:v>22.15</c:v>
                </c:pt>
                <c:pt idx="434">
                  <c:v>22.2</c:v>
                </c:pt>
                <c:pt idx="435">
                  <c:v>22.25</c:v>
                </c:pt>
                <c:pt idx="436">
                  <c:v>22.3</c:v>
                </c:pt>
                <c:pt idx="437">
                  <c:v>22.35</c:v>
                </c:pt>
                <c:pt idx="438">
                  <c:v>22.4</c:v>
                </c:pt>
                <c:pt idx="439">
                  <c:v>22.45</c:v>
                </c:pt>
                <c:pt idx="440">
                  <c:v>22.5</c:v>
                </c:pt>
                <c:pt idx="441">
                  <c:v>22.55</c:v>
                </c:pt>
                <c:pt idx="442">
                  <c:v>22.6</c:v>
                </c:pt>
                <c:pt idx="443">
                  <c:v>22.65</c:v>
                </c:pt>
                <c:pt idx="444">
                  <c:v>22.7</c:v>
                </c:pt>
                <c:pt idx="445">
                  <c:v>22.75</c:v>
                </c:pt>
                <c:pt idx="446">
                  <c:v>22.8</c:v>
                </c:pt>
                <c:pt idx="447">
                  <c:v>22.85</c:v>
                </c:pt>
                <c:pt idx="448">
                  <c:v>22.9</c:v>
                </c:pt>
                <c:pt idx="449">
                  <c:v>22.95</c:v>
                </c:pt>
                <c:pt idx="450">
                  <c:v>23</c:v>
                </c:pt>
                <c:pt idx="451">
                  <c:v>23.05</c:v>
                </c:pt>
                <c:pt idx="452">
                  <c:v>23.1</c:v>
                </c:pt>
                <c:pt idx="453">
                  <c:v>23.15</c:v>
                </c:pt>
                <c:pt idx="454">
                  <c:v>23.2</c:v>
                </c:pt>
                <c:pt idx="455">
                  <c:v>23.25</c:v>
                </c:pt>
                <c:pt idx="456">
                  <c:v>23.3</c:v>
                </c:pt>
                <c:pt idx="457">
                  <c:v>23.35</c:v>
                </c:pt>
                <c:pt idx="458">
                  <c:v>23.4</c:v>
                </c:pt>
                <c:pt idx="459">
                  <c:v>23.45</c:v>
                </c:pt>
                <c:pt idx="460">
                  <c:v>23.5</c:v>
                </c:pt>
                <c:pt idx="461">
                  <c:v>23.55</c:v>
                </c:pt>
                <c:pt idx="462">
                  <c:v>23.6</c:v>
                </c:pt>
                <c:pt idx="463">
                  <c:v>23.65</c:v>
                </c:pt>
                <c:pt idx="464">
                  <c:v>23.7</c:v>
                </c:pt>
                <c:pt idx="465">
                  <c:v>23.75</c:v>
                </c:pt>
                <c:pt idx="466">
                  <c:v>23.8</c:v>
                </c:pt>
                <c:pt idx="467">
                  <c:v>23.85</c:v>
                </c:pt>
                <c:pt idx="468">
                  <c:v>23.9</c:v>
                </c:pt>
                <c:pt idx="469">
                  <c:v>23.95</c:v>
                </c:pt>
                <c:pt idx="470">
                  <c:v>24</c:v>
                </c:pt>
                <c:pt idx="471">
                  <c:v>24.05</c:v>
                </c:pt>
                <c:pt idx="472">
                  <c:v>24.1</c:v>
                </c:pt>
                <c:pt idx="473">
                  <c:v>24.15</c:v>
                </c:pt>
                <c:pt idx="474">
                  <c:v>24.2</c:v>
                </c:pt>
                <c:pt idx="475">
                  <c:v>24.25</c:v>
                </c:pt>
                <c:pt idx="476">
                  <c:v>24.3</c:v>
                </c:pt>
                <c:pt idx="477">
                  <c:v>24.35</c:v>
                </c:pt>
                <c:pt idx="478">
                  <c:v>24.4</c:v>
                </c:pt>
                <c:pt idx="479">
                  <c:v>24.45</c:v>
                </c:pt>
                <c:pt idx="480">
                  <c:v>24.5</c:v>
                </c:pt>
                <c:pt idx="481">
                  <c:v>24.55</c:v>
                </c:pt>
                <c:pt idx="482">
                  <c:v>24.6</c:v>
                </c:pt>
                <c:pt idx="483">
                  <c:v>24.65</c:v>
                </c:pt>
                <c:pt idx="484">
                  <c:v>24.7</c:v>
                </c:pt>
                <c:pt idx="485">
                  <c:v>24.75</c:v>
                </c:pt>
                <c:pt idx="486">
                  <c:v>24.8</c:v>
                </c:pt>
                <c:pt idx="487">
                  <c:v>24.85</c:v>
                </c:pt>
                <c:pt idx="488">
                  <c:v>24.9</c:v>
                </c:pt>
                <c:pt idx="489">
                  <c:v>24.95</c:v>
                </c:pt>
                <c:pt idx="490">
                  <c:v>25</c:v>
                </c:pt>
                <c:pt idx="491">
                  <c:v>25.05</c:v>
                </c:pt>
                <c:pt idx="492">
                  <c:v>25.1</c:v>
                </c:pt>
                <c:pt idx="493">
                  <c:v>25.15</c:v>
                </c:pt>
                <c:pt idx="494">
                  <c:v>25.2</c:v>
                </c:pt>
                <c:pt idx="495">
                  <c:v>25.25</c:v>
                </c:pt>
                <c:pt idx="496">
                  <c:v>25.3</c:v>
                </c:pt>
                <c:pt idx="497">
                  <c:v>25.35</c:v>
                </c:pt>
                <c:pt idx="498">
                  <c:v>25.4</c:v>
                </c:pt>
                <c:pt idx="499">
                  <c:v>25.45</c:v>
                </c:pt>
                <c:pt idx="500">
                  <c:v>25.5</c:v>
                </c:pt>
                <c:pt idx="501">
                  <c:v>25.55</c:v>
                </c:pt>
                <c:pt idx="502">
                  <c:v>25.6</c:v>
                </c:pt>
                <c:pt idx="503">
                  <c:v>25.65</c:v>
                </c:pt>
                <c:pt idx="504">
                  <c:v>25.7</c:v>
                </c:pt>
                <c:pt idx="505">
                  <c:v>25.75</c:v>
                </c:pt>
                <c:pt idx="506">
                  <c:v>25.8</c:v>
                </c:pt>
                <c:pt idx="507">
                  <c:v>25.85</c:v>
                </c:pt>
                <c:pt idx="508">
                  <c:v>25.9</c:v>
                </c:pt>
                <c:pt idx="509">
                  <c:v>25.95</c:v>
                </c:pt>
                <c:pt idx="510">
                  <c:v>26</c:v>
                </c:pt>
                <c:pt idx="511">
                  <c:v>26.05</c:v>
                </c:pt>
                <c:pt idx="512">
                  <c:v>26.1</c:v>
                </c:pt>
                <c:pt idx="513">
                  <c:v>26.15</c:v>
                </c:pt>
                <c:pt idx="514">
                  <c:v>26.2</c:v>
                </c:pt>
                <c:pt idx="515">
                  <c:v>26.25</c:v>
                </c:pt>
                <c:pt idx="516">
                  <c:v>26.3</c:v>
                </c:pt>
                <c:pt idx="517">
                  <c:v>26.35</c:v>
                </c:pt>
                <c:pt idx="518">
                  <c:v>26.4</c:v>
                </c:pt>
                <c:pt idx="519">
                  <c:v>26.45</c:v>
                </c:pt>
                <c:pt idx="520">
                  <c:v>26.5</c:v>
                </c:pt>
                <c:pt idx="521">
                  <c:v>26.55</c:v>
                </c:pt>
                <c:pt idx="522">
                  <c:v>26.6</c:v>
                </c:pt>
                <c:pt idx="523">
                  <c:v>26.65</c:v>
                </c:pt>
                <c:pt idx="524">
                  <c:v>26.7</c:v>
                </c:pt>
                <c:pt idx="525">
                  <c:v>26.75</c:v>
                </c:pt>
                <c:pt idx="526">
                  <c:v>26.8</c:v>
                </c:pt>
                <c:pt idx="527">
                  <c:v>26.85</c:v>
                </c:pt>
                <c:pt idx="528">
                  <c:v>26.9</c:v>
                </c:pt>
                <c:pt idx="529">
                  <c:v>26.95</c:v>
                </c:pt>
                <c:pt idx="530">
                  <c:v>27</c:v>
                </c:pt>
                <c:pt idx="531">
                  <c:v>27.05</c:v>
                </c:pt>
                <c:pt idx="532">
                  <c:v>27.1</c:v>
                </c:pt>
                <c:pt idx="533">
                  <c:v>27.15</c:v>
                </c:pt>
                <c:pt idx="534">
                  <c:v>27.2</c:v>
                </c:pt>
                <c:pt idx="535">
                  <c:v>27.25</c:v>
                </c:pt>
                <c:pt idx="536">
                  <c:v>27.3</c:v>
                </c:pt>
                <c:pt idx="537">
                  <c:v>27.35</c:v>
                </c:pt>
                <c:pt idx="538">
                  <c:v>27.4</c:v>
                </c:pt>
                <c:pt idx="539">
                  <c:v>27.45</c:v>
                </c:pt>
                <c:pt idx="540">
                  <c:v>27.5</c:v>
                </c:pt>
                <c:pt idx="541">
                  <c:v>27.55</c:v>
                </c:pt>
                <c:pt idx="542">
                  <c:v>27.6</c:v>
                </c:pt>
                <c:pt idx="543">
                  <c:v>27.65</c:v>
                </c:pt>
                <c:pt idx="544">
                  <c:v>27.7</c:v>
                </c:pt>
                <c:pt idx="545">
                  <c:v>27.75</c:v>
                </c:pt>
                <c:pt idx="546">
                  <c:v>27.8</c:v>
                </c:pt>
                <c:pt idx="547">
                  <c:v>27.85</c:v>
                </c:pt>
                <c:pt idx="548">
                  <c:v>27.9</c:v>
                </c:pt>
                <c:pt idx="549">
                  <c:v>27.95</c:v>
                </c:pt>
                <c:pt idx="550">
                  <c:v>28</c:v>
                </c:pt>
                <c:pt idx="551">
                  <c:v>28.05</c:v>
                </c:pt>
                <c:pt idx="552">
                  <c:v>28.1</c:v>
                </c:pt>
                <c:pt idx="553">
                  <c:v>28.15</c:v>
                </c:pt>
                <c:pt idx="554">
                  <c:v>28.2</c:v>
                </c:pt>
                <c:pt idx="555">
                  <c:v>28.25</c:v>
                </c:pt>
                <c:pt idx="556">
                  <c:v>28.3</c:v>
                </c:pt>
                <c:pt idx="557">
                  <c:v>28.35</c:v>
                </c:pt>
                <c:pt idx="558">
                  <c:v>28.4</c:v>
                </c:pt>
                <c:pt idx="559">
                  <c:v>28.45</c:v>
                </c:pt>
                <c:pt idx="560">
                  <c:v>28.5</c:v>
                </c:pt>
                <c:pt idx="561">
                  <c:v>28.55</c:v>
                </c:pt>
                <c:pt idx="562">
                  <c:v>28.6</c:v>
                </c:pt>
                <c:pt idx="563">
                  <c:v>28.65</c:v>
                </c:pt>
                <c:pt idx="564">
                  <c:v>28.7</c:v>
                </c:pt>
                <c:pt idx="565">
                  <c:v>28.75</c:v>
                </c:pt>
                <c:pt idx="566">
                  <c:v>28.8</c:v>
                </c:pt>
                <c:pt idx="567">
                  <c:v>28.85</c:v>
                </c:pt>
                <c:pt idx="568">
                  <c:v>28.9</c:v>
                </c:pt>
                <c:pt idx="569">
                  <c:v>28.95</c:v>
                </c:pt>
                <c:pt idx="570">
                  <c:v>29</c:v>
                </c:pt>
                <c:pt idx="571">
                  <c:v>29.05</c:v>
                </c:pt>
                <c:pt idx="572">
                  <c:v>29.1</c:v>
                </c:pt>
                <c:pt idx="573">
                  <c:v>29.15</c:v>
                </c:pt>
                <c:pt idx="574">
                  <c:v>29.2</c:v>
                </c:pt>
                <c:pt idx="575">
                  <c:v>29.25</c:v>
                </c:pt>
                <c:pt idx="576">
                  <c:v>29.3</c:v>
                </c:pt>
                <c:pt idx="577">
                  <c:v>29.35</c:v>
                </c:pt>
                <c:pt idx="578">
                  <c:v>29.4</c:v>
                </c:pt>
                <c:pt idx="579">
                  <c:v>29.45</c:v>
                </c:pt>
                <c:pt idx="580">
                  <c:v>29.5</c:v>
                </c:pt>
                <c:pt idx="581">
                  <c:v>29.55</c:v>
                </c:pt>
                <c:pt idx="582">
                  <c:v>29.6</c:v>
                </c:pt>
                <c:pt idx="583">
                  <c:v>29.65</c:v>
                </c:pt>
                <c:pt idx="584">
                  <c:v>29.7</c:v>
                </c:pt>
                <c:pt idx="585">
                  <c:v>29.75</c:v>
                </c:pt>
                <c:pt idx="586">
                  <c:v>29.8</c:v>
                </c:pt>
                <c:pt idx="587">
                  <c:v>29.85</c:v>
                </c:pt>
                <c:pt idx="588">
                  <c:v>29.9</c:v>
                </c:pt>
                <c:pt idx="589">
                  <c:v>29.95</c:v>
                </c:pt>
                <c:pt idx="590">
                  <c:v>30</c:v>
                </c:pt>
                <c:pt idx="591">
                  <c:v>30.05</c:v>
                </c:pt>
                <c:pt idx="592">
                  <c:v>30.1</c:v>
                </c:pt>
                <c:pt idx="593">
                  <c:v>30.15</c:v>
                </c:pt>
                <c:pt idx="594">
                  <c:v>30.2</c:v>
                </c:pt>
                <c:pt idx="595">
                  <c:v>30.25</c:v>
                </c:pt>
                <c:pt idx="596">
                  <c:v>30.3</c:v>
                </c:pt>
                <c:pt idx="597">
                  <c:v>30.35</c:v>
                </c:pt>
                <c:pt idx="598">
                  <c:v>30.4</c:v>
                </c:pt>
                <c:pt idx="599">
                  <c:v>30.45</c:v>
                </c:pt>
                <c:pt idx="600">
                  <c:v>30.5</c:v>
                </c:pt>
                <c:pt idx="601">
                  <c:v>30.55</c:v>
                </c:pt>
                <c:pt idx="602">
                  <c:v>30.6</c:v>
                </c:pt>
                <c:pt idx="603">
                  <c:v>30.65</c:v>
                </c:pt>
                <c:pt idx="604">
                  <c:v>30.7</c:v>
                </c:pt>
                <c:pt idx="605">
                  <c:v>30.75</c:v>
                </c:pt>
                <c:pt idx="606">
                  <c:v>30.8</c:v>
                </c:pt>
                <c:pt idx="607">
                  <c:v>30.85</c:v>
                </c:pt>
                <c:pt idx="608">
                  <c:v>30.9</c:v>
                </c:pt>
                <c:pt idx="609">
                  <c:v>30.95</c:v>
                </c:pt>
                <c:pt idx="610">
                  <c:v>31</c:v>
                </c:pt>
                <c:pt idx="611">
                  <c:v>31.05</c:v>
                </c:pt>
                <c:pt idx="612">
                  <c:v>31.1</c:v>
                </c:pt>
                <c:pt idx="613">
                  <c:v>31.15</c:v>
                </c:pt>
                <c:pt idx="614">
                  <c:v>31.2</c:v>
                </c:pt>
                <c:pt idx="615">
                  <c:v>31.25</c:v>
                </c:pt>
                <c:pt idx="616">
                  <c:v>31.3</c:v>
                </c:pt>
                <c:pt idx="617">
                  <c:v>31.35</c:v>
                </c:pt>
                <c:pt idx="618">
                  <c:v>31.4</c:v>
                </c:pt>
                <c:pt idx="619">
                  <c:v>31.45</c:v>
                </c:pt>
                <c:pt idx="620">
                  <c:v>31.5</c:v>
                </c:pt>
                <c:pt idx="621">
                  <c:v>31.55</c:v>
                </c:pt>
                <c:pt idx="622">
                  <c:v>31.6</c:v>
                </c:pt>
                <c:pt idx="623">
                  <c:v>31.65</c:v>
                </c:pt>
                <c:pt idx="624">
                  <c:v>31.7</c:v>
                </c:pt>
                <c:pt idx="625">
                  <c:v>31.75</c:v>
                </c:pt>
                <c:pt idx="626">
                  <c:v>31.8</c:v>
                </c:pt>
                <c:pt idx="627">
                  <c:v>31.85</c:v>
                </c:pt>
                <c:pt idx="628">
                  <c:v>31.9</c:v>
                </c:pt>
                <c:pt idx="629">
                  <c:v>31.95</c:v>
                </c:pt>
                <c:pt idx="630">
                  <c:v>32</c:v>
                </c:pt>
                <c:pt idx="631">
                  <c:v>32.049999999999997</c:v>
                </c:pt>
                <c:pt idx="632">
                  <c:v>32.1</c:v>
                </c:pt>
                <c:pt idx="633">
                  <c:v>32.15</c:v>
                </c:pt>
                <c:pt idx="634">
                  <c:v>32.200000000000003</c:v>
                </c:pt>
                <c:pt idx="635">
                  <c:v>32.25</c:v>
                </c:pt>
                <c:pt idx="636">
                  <c:v>32.299999999999997</c:v>
                </c:pt>
                <c:pt idx="637">
                  <c:v>32.35</c:v>
                </c:pt>
                <c:pt idx="638">
                  <c:v>32.4</c:v>
                </c:pt>
                <c:pt idx="639">
                  <c:v>32.450000000000003</c:v>
                </c:pt>
                <c:pt idx="640">
                  <c:v>32.5</c:v>
                </c:pt>
                <c:pt idx="641">
                  <c:v>32.549999999999997</c:v>
                </c:pt>
                <c:pt idx="642">
                  <c:v>32.6</c:v>
                </c:pt>
                <c:pt idx="643">
                  <c:v>32.65</c:v>
                </c:pt>
                <c:pt idx="644">
                  <c:v>32.700000000000003</c:v>
                </c:pt>
                <c:pt idx="645">
                  <c:v>32.75</c:v>
                </c:pt>
                <c:pt idx="646">
                  <c:v>32.799999999999997</c:v>
                </c:pt>
                <c:pt idx="647">
                  <c:v>32.85</c:v>
                </c:pt>
                <c:pt idx="648">
                  <c:v>32.9</c:v>
                </c:pt>
                <c:pt idx="649">
                  <c:v>32.950000000000003</c:v>
                </c:pt>
                <c:pt idx="650">
                  <c:v>33</c:v>
                </c:pt>
                <c:pt idx="651">
                  <c:v>33.049999999999997</c:v>
                </c:pt>
                <c:pt idx="652">
                  <c:v>33.1</c:v>
                </c:pt>
                <c:pt idx="653">
                  <c:v>33.15</c:v>
                </c:pt>
                <c:pt idx="654">
                  <c:v>33.200000000000003</c:v>
                </c:pt>
                <c:pt idx="655">
                  <c:v>33.25</c:v>
                </c:pt>
                <c:pt idx="656">
                  <c:v>33.299999999999997</c:v>
                </c:pt>
                <c:pt idx="657">
                  <c:v>33.35</c:v>
                </c:pt>
                <c:pt idx="658">
                  <c:v>33.4</c:v>
                </c:pt>
                <c:pt idx="659">
                  <c:v>33.450000000000003</c:v>
                </c:pt>
                <c:pt idx="660">
                  <c:v>33.5</c:v>
                </c:pt>
                <c:pt idx="661">
                  <c:v>33.549999999999997</c:v>
                </c:pt>
                <c:pt idx="662">
                  <c:v>33.6</c:v>
                </c:pt>
                <c:pt idx="663">
                  <c:v>33.65</c:v>
                </c:pt>
                <c:pt idx="664">
                  <c:v>33.700000000000003</c:v>
                </c:pt>
                <c:pt idx="665">
                  <c:v>33.75</c:v>
                </c:pt>
                <c:pt idx="666">
                  <c:v>33.799999999999997</c:v>
                </c:pt>
                <c:pt idx="667">
                  <c:v>33.85</c:v>
                </c:pt>
                <c:pt idx="668">
                  <c:v>33.9</c:v>
                </c:pt>
                <c:pt idx="669">
                  <c:v>33.950000000000003</c:v>
                </c:pt>
                <c:pt idx="670">
                  <c:v>34</c:v>
                </c:pt>
                <c:pt idx="671">
                  <c:v>34.049999999999997</c:v>
                </c:pt>
                <c:pt idx="672">
                  <c:v>34.1</c:v>
                </c:pt>
                <c:pt idx="673">
                  <c:v>34.15</c:v>
                </c:pt>
                <c:pt idx="674">
                  <c:v>34.200000000000003</c:v>
                </c:pt>
                <c:pt idx="675">
                  <c:v>34.25</c:v>
                </c:pt>
                <c:pt idx="676">
                  <c:v>34.299999999999997</c:v>
                </c:pt>
                <c:pt idx="677">
                  <c:v>34.35</c:v>
                </c:pt>
                <c:pt idx="678">
                  <c:v>34.4</c:v>
                </c:pt>
                <c:pt idx="679">
                  <c:v>34.450000000000003</c:v>
                </c:pt>
                <c:pt idx="680">
                  <c:v>34.5</c:v>
                </c:pt>
                <c:pt idx="681">
                  <c:v>34.549999999999997</c:v>
                </c:pt>
                <c:pt idx="682">
                  <c:v>34.6</c:v>
                </c:pt>
                <c:pt idx="683">
                  <c:v>34.65</c:v>
                </c:pt>
                <c:pt idx="684">
                  <c:v>34.700000000000003</c:v>
                </c:pt>
                <c:pt idx="685">
                  <c:v>34.75</c:v>
                </c:pt>
                <c:pt idx="686">
                  <c:v>34.799999999999997</c:v>
                </c:pt>
                <c:pt idx="687">
                  <c:v>34.85</c:v>
                </c:pt>
                <c:pt idx="688">
                  <c:v>34.9</c:v>
                </c:pt>
                <c:pt idx="689">
                  <c:v>34.950000000000003</c:v>
                </c:pt>
                <c:pt idx="690">
                  <c:v>35</c:v>
                </c:pt>
                <c:pt idx="691">
                  <c:v>35.049999999999997</c:v>
                </c:pt>
                <c:pt idx="692">
                  <c:v>35.1</c:v>
                </c:pt>
                <c:pt idx="693">
                  <c:v>35.15</c:v>
                </c:pt>
                <c:pt idx="694">
                  <c:v>35.200000000000003</c:v>
                </c:pt>
                <c:pt idx="695">
                  <c:v>35.25</c:v>
                </c:pt>
                <c:pt idx="696">
                  <c:v>35.299999999999997</c:v>
                </c:pt>
                <c:pt idx="697">
                  <c:v>35.35</c:v>
                </c:pt>
                <c:pt idx="698">
                  <c:v>35.4</c:v>
                </c:pt>
                <c:pt idx="699">
                  <c:v>35.450000000000003</c:v>
                </c:pt>
                <c:pt idx="700">
                  <c:v>35.5</c:v>
                </c:pt>
                <c:pt idx="701">
                  <c:v>35.549999999999997</c:v>
                </c:pt>
                <c:pt idx="702">
                  <c:v>35.6</c:v>
                </c:pt>
                <c:pt idx="703">
                  <c:v>35.65</c:v>
                </c:pt>
                <c:pt idx="704">
                  <c:v>35.700000000000003</c:v>
                </c:pt>
                <c:pt idx="705">
                  <c:v>35.75</c:v>
                </c:pt>
                <c:pt idx="706">
                  <c:v>35.799999999999997</c:v>
                </c:pt>
                <c:pt idx="707">
                  <c:v>35.85</c:v>
                </c:pt>
                <c:pt idx="708">
                  <c:v>35.9</c:v>
                </c:pt>
                <c:pt idx="709">
                  <c:v>35.950000000000003</c:v>
                </c:pt>
                <c:pt idx="710">
                  <c:v>36</c:v>
                </c:pt>
                <c:pt idx="711">
                  <c:v>36.049999999999997</c:v>
                </c:pt>
                <c:pt idx="712">
                  <c:v>36.1</c:v>
                </c:pt>
                <c:pt idx="713">
                  <c:v>36.15</c:v>
                </c:pt>
                <c:pt idx="714">
                  <c:v>36.200000000000003</c:v>
                </c:pt>
                <c:pt idx="715">
                  <c:v>36.25</c:v>
                </c:pt>
                <c:pt idx="716">
                  <c:v>36.299999999999997</c:v>
                </c:pt>
                <c:pt idx="717">
                  <c:v>36.35</c:v>
                </c:pt>
                <c:pt idx="718">
                  <c:v>36.4</c:v>
                </c:pt>
                <c:pt idx="719">
                  <c:v>36.450000000000003</c:v>
                </c:pt>
                <c:pt idx="720">
                  <c:v>36.5</c:v>
                </c:pt>
                <c:pt idx="721">
                  <c:v>36.549999999999997</c:v>
                </c:pt>
                <c:pt idx="722">
                  <c:v>36.6</c:v>
                </c:pt>
                <c:pt idx="723">
                  <c:v>36.65</c:v>
                </c:pt>
                <c:pt idx="724">
                  <c:v>36.700000000000003</c:v>
                </c:pt>
                <c:pt idx="725">
                  <c:v>36.75</c:v>
                </c:pt>
                <c:pt idx="726">
                  <c:v>36.799999999999997</c:v>
                </c:pt>
                <c:pt idx="727">
                  <c:v>36.85</c:v>
                </c:pt>
                <c:pt idx="728">
                  <c:v>36.9</c:v>
                </c:pt>
                <c:pt idx="729">
                  <c:v>36.950000000000003</c:v>
                </c:pt>
                <c:pt idx="730">
                  <c:v>37</c:v>
                </c:pt>
                <c:pt idx="731">
                  <c:v>37.049999999999997</c:v>
                </c:pt>
                <c:pt idx="732">
                  <c:v>37.1</c:v>
                </c:pt>
                <c:pt idx="733">
                  <c:v>37.15</c:v>
                </c:pt>
                <c:pt idx="734">
                  <c:v>37.200000000000003</c:v>
                </c:pt>
                <c:pt idx="735">
                  <c:v>37.25</c:v>
                </c:pt>
                <c:pt idx="736">
                  <c:v>37.299999999999997</c:v>
                </c:pt>
                <c:pt idx="737">
                  <c:v>37.35</c:v>
                </c:pt>
                <c:pt idx="738">
                  <c:v>37.4</c:v>
                </c:pt>
                <c:pt idx="739">
                  <c:v>37.450000000000003</c:v>
                </c:pt>
                <c:pt idx="740">
                  <c:v>37.5</c:v>
                </c:pt>
                <c:pt idx="741">
                  <c:v>37.549999999999997</c:v>
                </c:pt>
                <c:pt idx="742">
                  <c:v>37.6</c:v>
                </c:pt>
                <c:pt idx="743">
                  <c:v>37.65</c:v>
                </c:pt>
                <c:pt idx="744">
                  <c:v>37.700000000000003</c:v>
                </c:pt>
                <c:pt idx="745">
                  <c:v>37.75</c:v>
                </c:pt>
                <c:pt idx="746">
                  <c:v>37.799999999999997</c:v>
                </c:pt>
                <c:pt idx="747">
                  <c:v>37.85</c:v>
                </c:pt>
                <c:pt idx="748">
                  <c:v>37.9</c:v>
                </c:pt>
                <c:pt idx="749">
                  <c:v>37.950000000000003</c:v>
                </c:pt>
                <c:pt idx="750">
                  <c:v>38</c:v>
                </c:pt>
                <c:pt idx="751">
                  <c:v>38.049999999999997</c:v>
                </c:pt>
                <c:pt idx="752">
                  <c:v>38.1</c:v>
                </c:pt>
                <c:pt idx="753">
                  <c:v>38.15</c:v>
                </c:pt>
                <c:pt idx="754">
                  <c:v>38.200000000000003</c:v>
                </c:pt>
                <c:pt idx="755">
                  <c:v>38.25</c:v>
                </c:pt>
                <c:pt idx="756">
                  <c:v>38.299999999999997</c:v>
                </c:pt>
                <c:pt idx="757">
                  <c:v>38.35</c:v>
                </c:pt>
                <c:pt idx="758">
                  <c:v>38.4</c:v>
                </c:pt>
                <c:pt idx="759">
                  <c:v>38.450000000000003</c:v>
                </c:pt>
                <c:pt idx="760">
                  <c:v>38.5</c:v>
                </c:pt>
                <c:pt idx="761">
                  <c:v>38.549999999999997</c:v>
                </c:pt>
                <c:pt idx="762">
                  <c:v>38.6</c:v>
                </c:pt>
                <c:pt idx="763">
                  <c:v>38.65</c:v>
                </c:pt>
                <c:pt idx="764">
                  <c:v>38.700000000000003</c:v>
                </c:pt>
                <c:pt idx="765">
                  <c:v>38.75</c:v>
                </c:pt>
                <c:pt idx="766">
                  <c:v>38.799999999999997</c:v>
                </c:pt>
                <c:pt idx="767">
                  <c:v>38.85</c:v>
                </c:pt>
                <c:pt idx="768">
                  <c:v>38.9</c:v>
                </c:pt>
                <c:pt idx="769">
                  <c:v>38.950000000000003</c:v>
                </c:pt>
                <c:pt idx="770">
                  <c:v>39</c:v>
                </c:pt>
                <c:pt idx="771">
                  <c:v>39.049999999999997</c:v>
                </c:pt>
                <c:pt idx="772">
                  <c:v>39.1</c:v>
                </c:pt>
                <c:pt idx="773">
                  <c:v>39.15</c:v>
                </c:pt>
                <c:pt idx="774">
                  <c:v>39.200000000000003</c:v>
                </c:pt>
                <c:pt idx="775">
                  <c:v>39.25</c:v>
                </c:pt>
                <c:pt idx="776">
                  <c:v>39.299999999999997</c:v>
                </c:pt>
                <c:pt idx="777">
                  <c:v>39.35</c:v>
                </c:pt>
                <c:pt idx="778">
                  <c:v>39.4</c:v>
                </c:pt>
                <c:pt idx="779">
                  <c:v>39.450000000000003</c:v>
                </c:pt>
                <c:pt idx="780">
                  <c:v>39.5</c:v>
                </c:pt>
                <c:pt idx="781">
                  <c:v>39.549999999999997</c:v>
                </c:pt>
                <c:pt idx="782">
                  <c:v>39.6</c:v>
                </c:pt>
                <c:pt idx="783">
                  <c:v>39.65</c:v>
                </c:pt>
                <c:pt idx="784">
                  <c:v>39.700000000000003</c:v>
                </c:pt>
                <c:pt idx="785">
                  <c:v>39.75</c:v>
                </c:pt>
                <c:pt idx="786">
                  <c:v>39.799999999999997</c:v>
                </c:pt>
                <c:pt idx="787">
                  <c:v>39.85</c:v>
                </c:pt>
                <c:pt idx="788">
                  <c:v>39.9</c:v>
                </c:pt>
                <c:pt idx="789">
                  <c:v>39.950000000000003</c:v>
                </c:pt>
                <c:pt idx="790">
                  <c:v>40</c:v>
                </c:pt>
                <c:pt idx="791">
                  <c:v>40.049999999999997</c:v>
                </c:pt>
                <c:pt idx="792">
                  <c:v>40.1</c:v>
                </c:pt>
                <c:pt idx="793">
                  <c:v>40.15</c:v>
                </c:pt>
                <c:pt idx="794">
                  <c:v>40.200000000000003</c:v>
                </c:pt>
                <c:pt idx="795">
                  <c:v>40.25</c:v>
                </c:pt>
                <c:pt idx="796">
                  <c:v>40.299999999999997</c:v>
                </c:pt>
                <c:pt idx="797">
                  <c:v>40.35</c:v>
                </c:pt>
                <c:pt idx="798">
                  <c:v>40.4</c:v>
                </c:pt>
                <c:pt idx="799">
                  <c:v>40.450000000000003</c:v>
                </c:pt>
                <c:pt idx="800">
                  <c:v>40.5</c:v>
                </c:pt>
                <c:pt idx="801">
                  <c:v>40.549999999999997</c:v>
                </c:pt>
                <c:pt idx="802">
                  <c:v>40.6</c:v>
                </c:pt>
                <c:pt idx="803">
                  <c:v>40.65</c:v>
                </c:pt>
                <c:pt idx="804">
                  <c:v>40.700000000000003</c:v>
                </c:pt>
                <c:pt idx="805">
                  <c:v>40.75</c:v>
                </c:pt>
                <c:pt idx="806">
                  <c:v>40.799999999999997</c:v>
                </c:pt>
                <c:pt idx="807">
                  <c:v>40.85</c:v>
                </c:pt>
                <c:pt idx="808">
                  <c:v>40.9</c:v>
                </c:pt>
                <c:pt idx="809">
                  <c:v>40.950000000000003</c:v>
                </c:pt>
                <c:pt idx="810">
                  <c:v>41</c:v>
                </c:pt>
                <c:pt idx="811">
                  <c:v>41.05</c:v>
                </c:pt>
                <c:pt idx="812">
                  <c:v>41.1</c:v>
                </c:pt>
                <c:pt idx="813">
                  <c:v>41.15</c:v>
                </c:pt>
                <c:pt idx="814">
                  <c:v>41.2</c:v>
                </c:pt>
                <c:pt idx="815">
                  <c:v>41.25</c:v>
                </c:pt>
                <c:pt idx="816">
                  <c:v>41.3</c:v>
                </c:pt>
                <c:pt idx="817">
                  <c:v>41.35</c:v>
                </c:pt>
                <c:pt idx="818">
                  <c:v>41.4</c:v>
                </c:pt>
                <c:pt idx="819">
                  <c:v>41.45</c:v>
                </c:pt>
                <c:pt idx="820">
                  <c:v>41.5</c:v>
                </c:pt>
                <c:pt idx="821">
                  <c:v>41.55</c:v>
                </c:pt>
                <c:pt idx="822">
                  <c:v>41.6</c:v>
                </c:pt>
                <c:pt idx="823">
                  <c:v>41.65</c:v>
                </c:pt>
                <c:pt idx="824">
                  <c:v>41.7</c:v>
                </c:pt>
                <c:pt idx="825">
                  <c:v>41.75</c:v>
                </c:pt>
                <c:pt idx="826">
                  <c:v>41.8</c:v>
                </c:pt>
                <c:pt idx="827">
                  <c:v>41.85</c:v>
                </c:pt>
                <c:pt idx="828">
                  <c:v>41.9</c:v>
                </c:pt>
                <c:pt idx="829">
                  <c:v>41.95</c:v>
                </c:pt>
                <c:pt idx="830">
                  <c:v>42</c:v>
                </c:pt>
                <c:pt idx="831">
                  <c:v>42.05</c:v>
                </c:pt>
                <c:pt idx="832">
                  <c:v>42.1</c:v>
                </c:pt>
                <c:pt idx="833">
                  <c:v>42.15</c:v>
                </c:pt>
                <c:pt idx="834">
                  <c:v>42.2</c:v>
                </c:pt>
                <c:pt idx="835">
                  <c:v>42.25</c:v>
                </c:pt>
                <c:pt idx="836">
                  <c:v>42.3</c:v>
                </c:pt>
                <c:pt idx="837">
                  <c:v>42.35</c:v>
                </c:pt>
                <c:pt idx="838">
                  <c:v>42.4</c:v>
                </c:pt>
                <c:pt idx="839">
                  <c:v>42.45</c:v>
                </c:pt>
                <c:pt idx="840">
                  <c:v>42.5</c:v>
                </c:pt>
                <c:pt idx="841">
                  <c:v>42.55</c:v>
                </c:pt>
                <c:pt idx="842">
                  <c:v>42.6</c:v>
                </c:pt>
                <c:pt idx="843">
                  <c:v>42.65</c:v>
                </c:pt>
                <c:pt idx="844">
                  <c:v>42.7</c:v>
                </c:pt>
                <c:pt idx="845">
                  <c:v>42.75</c:v>
                </c:pt>
                <c:pt idx="846">
                  <c:v>42.8</c:v>
                </c:pt>
                <c:pt idx="847">
                  <c:v>42.85</c:v>
                </c:pt>
                <c:pt idx="848">
                  <c:v>42.9</c:v>
                </c:pt>
                <c:pt idx="849">
                  <c:v>42.95</c:v>
                </c:pt>
                <c:pt idx="850">
                  <c:v>43</c:v>
                </c:pt>
                <c:pt idx="851">
                  <c:v>43.05</c:v>
                </c:pt>
                <c:pt idx="852">
                  <c:v>43.1</c:v>
                </c:pt>
                <c:pt idx="853">
                  <c:v>43.15</c:v>
                </c:pt>
                <c:pt idx="854">
                  <c:v>43.2</c:v>
                </c:pt>
                <c:pt idx="855">
                  <c:v>43.25</c:v>
                </c:pt>
                <c:pt idx="856">
                  <c:v>43.3</c:v>
                </c:pt>
                <c:pt idx="857">
                  <c:v>43.35</c:v>
                </c:pt>
                <c:pt idx="858">
                  <c:v>43.4</c:v>
                </c:pt>
                <c:pt idx="859">
                  <c:v>43.45</c:v>
                </c:pt>
                <c:pt idx="860">
                  <c:v>43.5</c:v>
                </c:pt>
                <c:pt idx="861">
                  <c:v>43.55</c:v>
                </c:pt>
                <c:pt idx="862">
                  <c:v>43.6</c:v>
                </c:pt>
                <c:pt idx="863">
                  <c:v>43.65</c:v>
                </c:pt>
                <c:pt idx="864">
                  <c:v>43.7</c:v>
                </c:pt>
                <c:pt idx="865">
                  <c:v>43.75</c:v>
                </c:pt>
                <c:pt idx="866">
                  <c:v>43.8</c:v>
                </c:pt>
                <c:pt idx="867">
                  <c:v>43.85</c:v>
                </c:pt>
                <c:pt idx="868">
                  <c:v>43.9</c:v>
                </c:pt>
                <c:pt idx="869">
                  <c:v>43.95</c:v>
                </c:pt>
                <c:pt idx="870">
                  <c:v>44</c:v>
                </c:pt>
                <c:pt idx="871">
                  <c:v>44.05</c:v>
                </c:pt>
                <c:pt idx="872">
                  <c:v>44.1</c:v>
                </c:pt>
                <c:pt idx="873">
                  <c:v>44.15</c:v>
                </c:pt>
                <c:pt idx="874">
                  <c:v>44.2</c:v>
                </c:pt>
                <c:pt idx="875">
                  <c:v>44.25</c:v>
                </c:pt>
                <c:pt idx="876">
                  <c:v>44.3</c:v>
                </c:pt>
                <c:pt idx="877">
                  <c:v>44.35</c:v>
                </c:pt>
                <c:pt idx="878">
                  <c:v>44.4</c:v>
                </c:pt>
                <c:pt idx="879">
                  <c:v>44.45</c:v>
                </c:pt>
                <c:pt idx="880">
                  <c:v>44.5</c:v>
                </c:pt>
                <c:pt idx="881">
                  <c:v>44.55</c:v>
                </c:pt>
                <c:pt idx="882">
                  <c:v>44.6</c:v>
                </c:pt>
                <c:pt idx="883">
                  <c:v>44.65</c:v>
                </c:pt>
                <c:pt idx="884">
                  <c:v>44.7</c:v>
                </c:pt>
                <c:pt idx="885">
                  <c:v>44.75</c:v>
                </c:pt>
                <c:pt idx="886">
                  <c:v>44.8</c:v>
                </c:pt>
                <c:pt idx="887">
                  <c:v>44.85</c:v>
                </c:pt>
                <c:pt idx="888">
                  <c:v>44.9</c:v>
                </c:pt>
                <c:pt idx="889">
                  <c:v>44.95</c:v>
                </c:pt>
                <c:pt idx="890">
                  <c:v>45</c:v>
                </c:pt>
                <c:pt idx="891">
                  <c:v>45.05</c:v>
                </c:pt>
                <c:pt idx="892">
                  <c:v>45.1</c:v>
                </c:pt>
                <c:pt idx="893">
                  <c:v>45.15</c:v>
                </c:pt>
                <c:pt idx="894">
                  <c:v>45.2</c:v>
                </c:pt>
                <c:pt idx="895">
                  <c:v>45.25</c:v>
                </c:pt>
                <c:pt idx="896">
                  <c:v>45.3</c:v>
                </c:pt>
                <c:pt idx="897">
                  <c:v>45.35</c:v>
                </c:pt>
                <c:pt idx="898">
                  <c:v>45.4</c:v>
                </c:pt>
                <c:pt idx="899">
                  <c:v>45.45</c:v>
                </c:pt>
                <c:pt idx="900">
                  <c:v>45.5</c:v>
                </c:pt>
                <c:pt idx="901">
                  <c:v>45.55</c:v>
                </c:pt>
                <c:pt idx="902">
                  <c:v>45.6</c:v>
                </c:pt>
                <c:pt idx="903">
                  <c:v>45.65</c:v>
                </c:pt>
                <c:pt idx="904">
                  <c:v>45.7</c:v>
                </c:pt>
                <c:pt idx="905">
                  <c:v>45.75</c:v>
                </c:pt>
                <c:pt idx="906">
                  <c:v>45.8</c:v>
                </c:pt>
                <c:pt idx="907">
                  <c:v>45.85</c:v>
                </c:pt>
                <c:pt idx="908">
                  <c:v>45.9</c:v>
                </c:pt>
                <c:pt idx="909">
                  <c:v>45.95</c:v>
                </c:pt>
                <c:pt idx="910">
                  <c:v>46</c:v>
                </c:pt>
                <c:pt idx="911">
                  <c:v>46.05</c:v>
                </c:pt>
                <c:pt idx="912">
                  <c:v>46.1</c:v>
                </c:pt>
                <c:pt idx="913">
                  <c:v>46.15</c:v>
                </c:pt>
                <c:pt idx="914">
                  <c:v>46.2</c:v>
                </c:pt>
                <c:pt idx="915">
                  <c:v>46.25</c:v>
                </c:pt>
                <c:pt idx="916">
                  <c:v>46.3</c:v>
                </c:pt>
                <c:pt idx="917">
                  <c:v>46.35</c:v>
                </c:pt>
                <c:pt idx="918">
                  <c:v>46.4</c:v>
                </c:pt>
                <c:pt idx="919">
                  <c:v>46.45</c:v>
                </c:pt>
                <c:pt idx="920">
                  <c:v>46.5</c:v>
                </c:pt>
                <c:pt idx="921">
                  <c:v>46.55</c:v>
                </c:pt>
                <c:pt idx="922">
                  <c:v>46.6</c:v>
                </c:pt>
                <c:pt idx="923">
                  <c:v>46.65</c:v>
                </c:pt>
                <c:pt idx="924">
                  <c:v>46.7</c:v>
                </c:pt>
                <c:pt idx="925">
                  <c:v>46.75</c:v>
                </c:pt>
                <c:pt idx="926">
                  <c:v>46.8</c:v>
                </c:pt>
                <c:pt idx="927">
                  <c:v>46.85</c:v>
                </c:pt>
                <c:pt idx="928">
                  <c:v>46.9</c:v>
                </c:pt>
                <c:pt idx="929">
                  <c:v>46.95</c:v>
                </c:pt>
                <c:pt idx="930">
                  <c:v>47</c:v>
                </c:pt>
                <c:pt idx="931">
                  <c:v>47.05</c:v>
                </c:pt>
                <c:pt idx="932">
                  <c:v>47.1</c:v>
                </c:pt>
                <c:pt idx="933">
                  <c:v>47.15</c:v>
                </c:pt>
                <c:pt idx="934">
                  <c:v>47.2</c:v>
                </c:pt>
                <c:pt idx="935">
                  <c:v>47.25</c:v>
                </c:pt>
                <c:pt idx="936">
                  <c:v>47.3</c:v>
                </c:pt>
                <c:pt idx="937">
                  <c:v>47.35</c:v>
                </c:pt>
                <c:pt idx="938">
                  <c:v>47.4</c:v>
                </c:pt>
                <c:pt idx="939">
                  <c:v>47.45</c:v>
                </c:pt>
                <c:pt idx="940">
                  <c:v>47.5</c:v>
                </c:pt>
                <c:pt idx="941">
                  <c:v>47.55</c:v>
                </c:pt>
                <c:pt idx="942">
                  <c:v>47.6</c:v>
                </c:pt>
                <c:pt idx="943">
                  <c:v>47.65</c:v>
                </c:pt>
                <c:pt idx="944">
                  <c:v>47.7</c:v>
                </c:pt>
                <c:pt idx="945">
                  <c:v>47.75</c:v>
                </c:pt>
                <c:pt idx="946">
                  <c:v>47.8</c:v>
                </c:pt>
                <c:pt idx="947">
                  <c:v>47.85</c:v>
                </c:pt>
                <c:pt idx="948">
                  <c:v>47.9</c:v>
                </c:pt>
                <c:pt idx="949">
                  <c:v>47.95</c:v>
                </c:pt>
                <c:pt idx="950">
                  <c:v>48</c:v>
                </c:pt>
                <c:pt idx="951">
                  <c:v>48.05</c:v>
                </c:pt>
                <c:pt idx="952">
                  <c:v>48.1</c:v>
                </c:pt>
                <c:pt idx="953">
                  <c:v>48.15</c:v>
                </c:pt>
                <c:pt idx="954">
                  <c:v>48.2</c:v>
                </c:pt>
                <c:pt idx="955">
                  <c:v>48.25</c:v>
                </c:pt>
                <c:pt idx="956">
                  <c:v>48.3</c:v>
                </c:pt>
                <c:pt idx="957">
                  <c:v>48.35</c:v>
                </c:pt>
                <c:pt idx="958">
                  <c:v>48.4</c:v>
                </c:pt>
                <c:pt idx="959">
                  <c:v>48.45</c:v>
                </c:pt>
                <c:pt idx="960">
                  <c:v>48.5</c:v>
                </c:pt>
                <c:pt idx="961">
                  <c:v>48.55</c:v>
                </c:pt>
                <c:pt idx="962">
                  <c:v>48.6</c:v>
                </c:pt>
                <c:pt idx="963">
                  <c:v>48.65</c:v>
                </c:pt>
                <c:pt idx="964">
                  <c:v>48.7</c:v>
                </c:pt>
                <c:pt idx="965">
                  <c:v>48.75</c:v>
                </c:pt>
                <c:pt idx="966">
                  <c:v>48.8</c:v>
                </c:pt>
                <c:pt idx="967">
                  <c:v>48.85</c:v>
                </c:pt>
                <c:pt idx="968">
                  <c:v>48.9</c:v>
                </c:pt>
                <c:pt idx="969">
                  <c:v>48.95</c:v>
                </c:pt>
                <c:pt idx="970">
                  <c:v>49</c:v>
                </c:pt>
                <c:pt idx="971">
                  <c:v>49.05</c:v>
                </c:pt>
                <c:pt idx="972">
                  <c:v>49.1</c:v>
                </c:pt>
                <c:pt idx="973">
                  <c:v>49.15</c:v>
                </c:pt>
                <c:pt idx="974">
                  <c:v>49.2</c:v>
                </c:pt>
                <c:pt idx="975">
                  <c:v>49.25</c:v>
                </c:pt>
                <c:pt idx="976">
                  <c:v>49.3</c:v>
                </c:pt>
                <c:pt idx="977">
                  <c:v>49.35</c:v>
                </c:pt>
                <c:pt idx="978">
                  <c:v>49.4</c:v>
                </c:pt>
                <c:pt idx="979">
                  <c:v>49.45</c:v>
                </c:pt>
                <c:pt idx="980">
                  <c:v>49.5</c:v>
                </c:pt>
                <c:pt idx="981">
                  <c:v>49.55</c:v>
                </c:pt>
                <c:pt idx="982">
                  <c:v>49.6</c:v>
                </c:pt>
                <c:pt idx="983">
                  <c:v>49.65</c:v>
                </c:pt>
                <c:pt idx="984">
                  <c:v>49.7</c:v>
                </c:pt>
                <c:pt idx="985">
                  <c:v>49.75</c:v>
                </c:pt>
                <c:pt idx="986">
                  <c:v>49.8</c:v>
                </c:pt>
                <c:pt idx="987">
                  <c:v>49.85</c:v>
                </c:pt>
                <c:pt idx="988">
                  <c:v>49.9</c:v>
                </c:pt>
                <c:pt idx="989">
                  <c:v>49.95</c:v>
                </c:pt>
                <c:pt idx="990">
                  <c:v>50</c:v>
                </c:pt>
                <c:pt idx="991">
                  <c:v>50.05</c:v>
                </c:pt>
                <c:pt idx="992">
                  <c:v>50.1</c:v>
                </c:pt>
                <c:pt idx="993">
                  <c:v>50.15</c:v>
                </c:pt>
                <c:pt idx="994">
                  <c:v>50.2</c:v>
                </c:pt>
                <c:pt idx="995">
                  <c:v>50.25</c:v>
                </c:pt>
                <c:pt idx="996">
                  <c:v>50.3</c:v>
                </c:pt>
                <c:pt idx="997">
                  <c:v>50.35</c:v>
                </c:pt>
                <c:pt idx="998">
                  <c:v>50.4</c:v>
                </c:pt>
                <c:pt idx="999">
                  <c:v>50.45</c:v>
                </c:pt>
                <c:pt idx="1000">
                  <c:v>50.5</c:v>
                </c:pt>
                <c:pt idx="1001">
                  <c:v>50.55</c:v>
                </c:pt>
                <c:pt idx="1002">
                  <c:v>50.6</c:v>
                </c:pt>
                <c:pt idx="1003">
                  <c:v>50.65</c:v>
                </c:pt>
                <c:pt idx="1004">
                  <c:v>50.7</c:v>
                </c:pt>
                <c:pt idx="1005">
                  <c:v>50.75</c:v>
                </c:pt>
                <c:pt idx="1006">
                  <c:v>50.8</c:v>
                </c:pt>
                <c:pt idx="1007">
                  <c:v>50.85</c:v>
                </c:pt>
                <c:pt idx="1008">
                  <c:v>50.9</c:v>
                </c:pt>
                <c:pt idx="1009">
                  <c:v>50.95</c:v>
                </c:pt>
                <c:pt idx="1010">
                  <c:v>51</c:v>
                </c:pt>
                <c:pt idx="1011">
                  <c:v>51.05</c:v>
                </c:pt>
                <c:pt idx="1012">
                  <c:v>51.1</c:v>
                </c:pt>
                <c:pt idx="1013">
                  <c:v>51.15</c:v>
                </c:pt>
                <c:pt idx="1014">
                  <c:v>51.2</c:v>
                </c:pt>
                <c:pt idx="1015">
                  <c:v>51.25</c:v>
                </c:pt>
                <c:pt idx="1016">
                  <c:v>51.3</c:v>
                </c:pt>
                <c:pt idx="1017">
                  <c:v>51.35</c:v>
                </c:pt>
                <c:pt idx="1018">
                  <c:v>51.4</c:v>
                </c:pt>
                <c:pt idx="1019">
                  <c:v>51.45</c:v>
                </c:pt>
                <c:pt idx="1020">
                  <c:v>51.5</c:v>
                </c:pt>
                <c:pt idx="1021">
                  <c:v>51.548999999999999</c:v>
                </c:pt>
                <c:pt idx="1022">
                  <c:v>51.598999999999997</c:v>
                </c:pt>
                <c:pt idx="1023">
                  <c:v>51.649000000000001</c:v>
                </c:pt>
                <c:pt idx="1024">
                  <c:v>51.698999999999998</c:v>
                </c:pt>
                <c:pt idx="1025">
                  <c:v>51.749000000000002</c:v>
                </c:pt>
                <c:pt idx="1026">
                  <c:v>51.798999999999999</c:v>
                </c:pt>
                <c:pt idx="1027">
                  <c:v>51.848999999999997</c:v>
                </c:pt>
                <c:pt idx="1028">
                  <c:v>51.899000000000001</c:v>
                </c:pt>
                <c:pt idx="1029">
                  <c:v>51.948999999999998</c:v>
                </c:pt>
                <c:pt idx="1030">
                  <c:v>51.999000000000002</c:v>
                </c:pt>
                <c:pt idx="1031">
                  <c:v>52.048999999999999</c:v>
                </c:pt>
                <c:pt idx="1032">
                  <c:v>52.098999999999997</c:v>
                </c:pt>
                <c:pt idx="1033">
                  <c:v>52.149000000000001</c:v>
                </c:pt>
                <c:pt idx="1034">
                  <c:v>52.198999999999998</c:v>
                </c:pt>
                <c:pt idx="1035">
                  <c:v>52.249000000000002</c:v>
                </c:pt>
                <c:pt idx="1036">
                  <c:v>52.298999999999999</c:v>
                </c:pt>
                <c:pt idx="1037">
                  <c:v>52.348999999999997</c:v>
                </c:pt>
                <c:pt idx="1038">
                  <c:v>52.399000000000001</c:v>
                </c:pt>
                <c:pt idx="1039">
                  <c:v>52.448999999999998</c:v>
                </c:pt>
                <c:pt idx="1040">
                  <c:v>52.499000000000002</c:v>
                </c:pt>
                <c:pt idx="1041">
                  <c:v>52.548999999999999</c:v>
                </c:pt>
                <c:pt idx="1042">
                  <c:v>52.598999999999997</c:v>
                </c:pt>
                <c:pt idx="1043">
                  <c:v>52.649000000000001</c:v>
                </c:pt>
                <c:pt idx="1044">
                  <c:v>52.698999999999998</c:v>
                </c:pt>
                <c:pt idx="1045">
                  <c:v>52.749000000000002</c:v>
                </c:pt>
                <c:pt idx="1046">
                  <c:v>52.798999999999999</c:v>
                </c:pt>
                <c:pt idx="1047">
                  <c:v>52.848999999999997</c:v>
                </c:pt>
                <c:pt idx="1048">
                  <c:v>52.899000000000001</c:v>
                </c:pt>
                <c:pt idx="1049">
                  <c:v>52.948999999999998</c:v>
                </c:pt>
                <c:pt idx="1050">
                  <c:v>52.999000000000002</c:v>
                </c:pt>
                <c:pt idx="1051">
                  <c:v>53.048999999999999</c:v>
                </c:pt>
                <c:pt idx="1052">
                  <c:v>53.098999999999997</c:v>
                </c:pt>
                <c:pt idx="1053">
                  <c:v>53.149000000000001</c:v>
                </c:pt>
                <c:pt idx="1054">
                  <c:v>53.198999999999998</c:v>
                </c:pt>
                <c:pt idx="1055">
                  <c:v>53.249000000000002</c:v>
                </c:pt>
                <c:pt idx="1056">
                  <c:v>53.298999999999999</c:v>
                </c:pt>
                <c:pt idx="1057">
                  <c:v>53.348999999999997</c:v>
                </c:pt>
                <c:pt idx="1058">
                  <c:v>53.399000000000001</c:v>
                </c:pt>
                <c:pt idx="1059">
                  <c:v>53.448999999999998</c:v>
                </c:pt>
                <c:pt idx="1060">
                  <c:v>53.499000000000002</c:v>
                </c:pt>
                <c:pt idx="1061">
                  <c:v>53.548999999999999</c:v>
                </c:pt>
                <c:pt idx="1062">
                  <c:v>53.598999999999997</c:v>
                </c:pt>
                <c:pt idx="1063">
                  <c:v>53.649000000000001</c:v>
                </c:pt>
                <c:pt idx="1064">
                  <c:v>53.698999999999998</c:v>
                </c:pt>
                <c:pt idx="1065">
                  <c:v>53.749000000000002</c:v>
                </c:pt>
                <c:pt idx="1066">
                  <c:v>53.798999999999999</c:v>
                </c:pt>
                <c:pt idx="1067">
                  <c:v>53.848999999999997</c:v>
                </c:pt>
                <c:pt idx="1068">
                  <c:v>53.899000000000001</c:v>
                </c:pt>
                <c:pt idx="1069">
                  <c:v>53.948999999999998</c:v>
                </c:pt>
                <c:pt idx="1070">
                  <c:v>53.999000000000002</c:v>
                </c:pt>
                <c:pt idx="1071">
                  <c:v>54.048999999999999</c:v>
                </c:pt>
                <c:pt idx="1072">
                  <c:v>54.098999999999997</c:v>
                </c:pt>
                <c:pt idx="1073">
                  <c:v>54.149000000000001</c:v>
                </c:pt>
                <c:pt idx="1074">
                  <c:v>54.198999999999998</c:v>
                </c:pt>
                <c:pt idx="1075">
                  <c:v>54.249000000000002</c:v>
                </c:pt>
                <c:pt idx="1076">
                  <c:v>54.298999999999999</c:v>
                </c:pt>
                <c:pt idx="1077">
                  <c:v>54.348999999999997</c:v>
                </c:pt>
                <c:pt idx="1078">
                  <c:v>54.399000000000001</c:v>
                </c:pt>
                <c:pt idx="1079">
                  <c:v>54.448999999999998</c:v>
                </c:pt>
                <c:pt idx="1080">
                  <c:v>54.499000000000002</c:v>
                </c:pt>
                <c:pt idx="1081">
                  <c:v>54.548999999999999</c:v>
                </c:pt>
                <c:pt idx="1082">
                  <c:v>54.598999999999997</c:v>
                </c:pt>
                <c:pt idx="1083">
                  <c:v>54.649000000000001</c:v>
                </c:pt>
                <c:pt idx="1084">
                  <c:v>54.698999999999998</c:v>
                </c:pt>
                <c:pt idx="1085">
                  <c:v>54.749000000000002</c:v>
                </c:pt>
                <c:pt idx="1086">
                  <c:v>54.798999999999999</c:v>
                </c:pt>
                <c:pt idx="1087">
                  <c:v>54.848999999999997</c:v>
                </c:pt>
                <c:pt idx="1088">
                  <c:v>54.899000000000001</c:v>
                </c:pt>
                <c:pt idx="1089">
                  <c:v>54.948999999999998</c:v>
                </c:pt>
                <c:pt idx="1090">
                  <c:v>54.999000000000002</c:v>
                </c:pt>
                <c:pt idx="1091">
                  <c:v>55.048999999999999</c:v>
                </c:pt>
                <c:pt idx="1092">
                  <c:v>55.098999999999997</c:v>
                </c:pt>
                <c:pt idx="1093">
                  <c:v>55.149000000000001</c:v>
                </c:pt>
                <c:pt idx="1094">
                  <c:v>55.198999999999998</c:v>
                </c:pt>
                <c:pt idx="1095">
                  <c:v>55.249000000000002</c:v>
                </c:pt>
                <c:pt idx="1096">
                  <c:v>55.298999999999999</c:v>
                </c:pt>
                <c:pt idx="1097">
                  <c:v>55.348999999999997</c:v>
                </c:pt>
                <c:pt idx="1098">
                  <c:v>55.399000000000001</c:v>
                </c:pt>
                <c:pt idx="1099">
                  <c:v>55.448999999999998</c:v>
                </c:pt>
                <c:pt idx="1100">
                  <c:v>55.499000000000002</c:v>
                </c:pt>
                <c:pt idx="1101">
                  <c:v>55.548999999999999</c:v>
                </c:pt>
                <c:pt idx="1102">
                  <c:v>55.598999999999997</c:v>
                </c:pt>
                <c:pt idx="1103">
                  <c:v>55.649000000000001</c:v>
                </c:pt>
                <c:pt idx="1104">
                  <c:v>55.698999999999998</c:v>
                </c:pt>
                <c:pt idx="1105">
                  <c:v>55.749000000000002</c:v>
                </c:pt>
                <c:pt idx="1106">
                  <c:v>55.798999999999999</c:v>
                </c:pt>
                <c:pt idx="1107">
                  <c:v>55.848999999999997</c:v>
                </c:pt>
                <c:pt idx="1108">
                  <c:v>55.899000000000001</c:v>
                </c:pt>
                <c:pt idx="1109">
                  <c:v>55.948999999999998</c:v>
                </c:pt>
                <c:pt idx="1110">
                  <c:v>55.999000000000002</c:v>
                </c:pt>
                <c:pt idx="1111">
                  <c:v>56.048999999999999</c:v>
                </c:pt>
                <c:pt idx="1112">
                  <c:v>56.098999999999997</c:v>
                </c:pt>
                <c:pt idx="1113">
                  <c:v>56.149000000000001</c:v>
                </c:pt>
                <c:pt idx="1114">
                  <c:v>56.198999999999998</c:v>
                </c:pt>
                <c:pt idx="1115">
                  <c:v>56.249000000000002</c:v>
                </c:pt>
                <c:pt idx="1116">
                  <c:v>56.298999999999999</c:v>
                </c:pt>
                <c:pt idx="1117">
                  <c:v>56.348999999999997</c:v>
                </c:pt>
                <c:pt idx="1118">
                  <c:v>56.399000000000001</c:v>
                </c:pt>
                <c:pt idx="1119">
                  <c:v>56.448999999999998</c:v>
                </c:pt>
                <c:pt idx="1120">
                  <c:v>56.499000000000002</c:v>
                </c:pt>
                <c:pt idx="1121">
                  <c:v>56.548999999999999</c:v>
                </c:pt>
                <c:pt idx="1122">
                  <c:v>56.598999999999997</c:v>
                </c:pt>
                <c:pt idx="1123">
                  <c:v>56.649000000000001</c:v>
                </c:pt>
                <c:pt idx="1124">
                  <c:v>56.698999999999998</c:v>
                </c:pt>
                <c:pt idx="1125">
                  <c:v>56.749000000000002</c:v>
                </c:pt>
                <c:pt idx="1126">
                  <c:v>56.798999999999999</c:v>
                </c:pt>
                <c:pt idx="1127">
                  <c:v>56.848999999999997</c:v>
                </c:pt>
                <c:pt idx="1128">
                  <c:v>56.899000000000001</c:v>
                </c:pt>
                <c:pt idx="1129">
                  <c:v>56.948999999999998</c:v>
                </c:pt>
                <c:pt idx="1130">
                  <c:v>56.999000000000002</c:v>
                </c:pt>
                <c:pt idx="1131">
                  <c:v>57.048999999999999</c:v>
                </c:pt>
                <c:pt idx="1132">
                  <c:v>57.098999999999997</c:v>
                </c:pt>
                <c:pt idx="1133">
                  <c:v>57.149000000000001</c:v>
                </c:pt>
                <c:pt idx="1134">
                  <c:v>57.198999999999998</c:v>
                </c:pt>
                <c:pt idx="1135">
                  <c:v>57.249000000000002</c:v>
                </c:pt>
                <c:pt idx="1136">
                  <c:v>57.298999999999999</c:v>
                </c:pt>
                <c:pt idx="1137">
                  <c:v>57.348999999999997</c:v>
                </c:pt>
                <c:pt idx="1138">
                  <c:v>57.399000000000001</c:v>
                </c:pt>
                <c:pt idx="1139">
                  <c:v>57.448999999999998</c:v>
                </c:pt>
                <c:pt idx="1140">
                  <c:v>57.499000000000002</c:v>
                </c:pt>
                <c:pt idx="1141">
                  <c:v>57.548999999999999</c:v>
                </c:pt>
                <c:pt idx="1142">
                  <c:v>57.598999999999997</c:v>
                </c:pt>
                <c:pt idx="1143">
                  <c:v>57.649000000000001</c:v>
                </c:pt>
                <c:pt idx="1144">
                  <c:v>57.698999999999998</c:v>
                </c:pt>
                <c:pt idx="1145">
                  <c:v>57.749000000000002</c:v>
                </c:pt>
                <c:pt idx="1146">
                  <c:v>57.798999999999999</c:v>
                </c:pt>
                <c:pt idx="1147">
                  <c:v>57.848999999999997</c:v>
                </c:pt>
                <c:pt idx="1148">
                  <c:v>57.899000000000001</c:v>
                </c:pt>
                <c:pt idx="1149">
                  <c:v>57.948999999999998</c:v>
                </c:pt>
                <c:pt idx="1150">
                  <c:v>57.999000000000002</c:v>
                </c:pt>
                <c:pt idx="1151">
                  <c:v>58.048999999999999</c:v>
                </c:pt>
                <c:pt idx="1152">
                  <c:v>58.098999999999997</c:v>
                </c:pt>
                <c:pt idx="1153">
                  <c:v>58.149000000000001</c:v>
                </c:pt>
                <c:pt idx="1154">
                  <c:v>58.198999999999998</c:v>
                </c:pt>
                <c:pt idx="1155">
                  <c:v>58.249000000000002</c:v>
                </c:pt>
                <c:pt idx="1156">
                  <c:v>58.298999999999999</c:v>
                </c:pt>
                <c:pt idx="1157">
                  <c:v>58.348999999999997</c:v>
                </c:pt>
                <c:pt idx="1158">
                  <c:v>58.399000000000001</c:v>
                </c:pt>
                <c:pt idx="1159">
                  <c:v>58.448999999999998</c:v>
                </c:pt>
                <c:pt idx="1160">
                  <c:v>58.499000000000002</c:v>
                </c:pt>
                <c:pt idx="1161">
                  <c:v>58.548999999999999</c:v>
                </c:pt>
                <c:pt idx="1162">
                  <c:v>58.598999999999997</c:v>
                </c:pt>
                <c:pt idx="1163">
                  <c:v>58.649000000000001</c:v>
                </c:pt>
                <c:pt idx="1164">
                  <c:v>58.698999999999998</c:v>
                </c:pt>
                <c:pt idx="1165">
                  <c:v>58.749000000000002</c:v>
                </c:pt>
                <c:pt idx="1166">
                  <c:v>58.798999999999999</c:v>
                </c:pt>
                <c:pt idx="1167">
                  <c:v>58.848999999999997</c:v>
                </c:pt>
                <c:pt idx="1168">
                  <c:v>58.899000000000001</c:v>
                </c:pt>
                <c:pt idx="1169">
                  <c:v>58.948999999999998</c:v>
                </c:pt>
                <c:pt idx="1170">
                  <c:v>58.999000000000002</c:v>
                </c:pt>
                <c:pt idx="1171">
                  <c:v>59.048999999999999</c:v>
                </c:pt>
                <c:pt idx="1172">
                  <c:v>59.098999999999997</c:v>
                </c:pt>
                <c:pt idx="1173">
                  <c:v>59.149000000000001</c:v>
                </c:pt>
                <c:pt idx="1174">
                  <c:v>59.198999999999998</c:v>
                </c:pt>
                <c:pt idx="1175">
                  <c:v>59.249000000000002</c:v>
                </c:pt>
                <c:pt idx="1176">
                  <c:v>59.298999999999999</c:v>
                </c:pt>
                <c:pt idx="1177">
                  <c:v>59.348999999999997</c:v>
                </c:pt>
                <c:pt idx="1178">
                  <c:v>59.399000000000001</c:v>
                </c:pt>
                <c:pt idx="1179">
                  <c:v>59.448999999999998</c:v>
                </c:pt>
                <c:pt idx="1180">
                  <c:v>59.499000000000002</c:v>
                </c:pt>
                <c:pt idx="1181">
                  <c:v>59.548999999999999</c:v>
                </c:pt>
                <c:pt idx="1182">
                  <c:v>59.598999999999997</c:v>
                </c:pt>
                <c:pt idx="1183">
                  <c:v>59.649000000000001</c:v>
                </c:pt>
                <c:pt idx="1184">
                  <c:v>59.698999999999998</c:v>
                </c:pt>
                <c:pt idx="1185">
                  <c:v>59.749000000000002</c:v>
                </c:pt>
                <c:pt idx="1186">
                  <c:v>59.798999999999999</c:v>
                </c:pt>
                <c:pt idx="1187">
                  <c:v>59.848999999999997</c:v>
                </c:pt>
                <c:pt idx="1188">
                  <c:v>59.899000000000001</c:v>
                </c:pt>
                <c:pt idx="1189">
                  <c:v>59.948999999999998</c:v>
                </c:pt>
                <c:pt idx="1190">
                  <c:v>59.999000000000002</c:v>
                </c:pt>
                <c:pt idx="1191">
                  <c:v>60.048999999999999</c:v>
                </c:pt>
                <c:pt idx="1192">
                  <c:v>60.098999999999997</c:v>
                </c:pt>
                <c:pt idx="1193">
                  <c:v>60.149000000000001</c:v>
                </c:pt>
                <c:pt idx="1194">
                  <c:v>60.198999999999998</c:v>
                </c:pt>
                <c:pt idx="1195">
                  <c:v>60.249000000000002</c:v>
                </c:pt>
                <c:pt idx="1196">
                  <c:v>60.298999999999999</c:v>
                </c:pt>
                <c:pt idx="1197">
                  <c:v>60.348999999999997</c:v>
                </c:pt>
                <c:pt idx="1198">
                  <c:v>60.399000000000001</c:v>
                </c:pt>
                <c:pt idx="1199">
                  <c:v>60.448999999999998</c:v>
                </c:pt>
                <c:pt idx="1200">
                  <c:v>60.499000000000002</c:v>
                </c:pt>
                <c:pt idx="1201">
                  <c:v>60.548999999999999</c:v>
                </c:pt>
                <c:pt idx="1202">
                  <c:v>60.598999999999997</c:v>
                </c:pt>
                <c:pt idx="1203">
                  <c:v>60.649000000000001</c:v>
                </c:pt>
                <c:pt idx="1204">
                  <c:v>60.698999999999998</c:v>
                </c:pt>
                <c:pt idx="1205">
                  <c:v>60.749000000000002</c:v>
                </c:pt>
                <c:pt idx="1206">
                  <c:v>60.798999999999999</c:v>
                </c:pt>
                <c:pt idx="1207">
                  <c:v>60.848999999999997</c:v>
                </c:pt>
                <c:pt idx="1208">
                  <c:v>60.899000000000001</c:v>
                </c:pt>
                <c:pt idx="1209">
                  <c:v>60.948999999999998</c:v>
                </c:pt>
                <c:pt idx="1210">
                  <c:v>60.999000000000002</c:v>
                </c:pt>
                <c:pt idx="1211">
                  <c:v>61.048999999999999</c:v>
                </c:pt>
                <c:pt idx="1212">
                  <c:v>61.098999999999997</c:v>
                </c:pt>
                <c:pt idx="1213">
                  <c:v>61.149000000000001</c:v>
                </c:pt>
                <c:pt idx="1214">
                  <c:v>61.198999999999998</c:v>
                </c:pt>
                <c:pt idx="1215">
                  <c:v>61.249000000000002</c:v>
                </c:pt>
                <c:pt idx="1216">
                  <c:v>61.298999999999999</c:v>
                </c:pt>
                <c:pt idx="1217">
                  <c:v>61.348999999999997</c:v>
                </c:pt>
                <c:pt idx="1218">
                  <c:v>61.399000000000001</c:v>
                </c:pt>
                <c:pt idx="1219">
                  <c:v>61.448999999999998</c:v>
                </c:pt>
                <c:pt idx="1220">
                  <c:v>61.499000000000002</c:v>
                </c:pt>
                <c:pt idx="1221">
                  <c:v>61.548999999999999</c:v>
                </c:pt>
                <c:pt idx="1222">
                  <c:v>61.598999999999997</c:v>
                </c:pt>
                <c:pt idx="1223">
                  <c:v>61.649000000000001</c:v>
                </c:pt>
                <c:pt idx="1224">
                  <c:v>61.698999999999998</c:v>
                </c:pt>
                <c:pt idx="1225">
                  <c:v>61.749000000000002</c:v>
                </c:pt>
                <c:pt idx="1226">
                  <c:v>61.798999999999999</c:v>
                </c:pt>
                <c:pt idx="1227">
                  <c:v>61.848999999999997</c:v>
                </c:pt>
                <c:pt idx="1228">
                  <c:v>61.899000000000001</c:v>
                </c:pt>
                <c:pt idx="1229">
                  <c:v>61.948999999999998</c:v>
                </c:pt>
                <c:pt idx="1230">
                  <c:v>61.999000000000002</c:v>
                </c:pt>
                <c:pt idx="1231">
                  <c:v>62.048999999999999</c:v>
                </c:pt>
                <c:pt idx="1232">
                  <c:v>62.098999999999997</c:v>
                </c:pt>
                <c:pt idx="1233">
                  <c:v>62.149000000000001</c:v>
                </c:pt>
                <c:pt idx="1234">
                  <c:v>62.198999999999998</c:v>
                </c:pt>
                <c:pt idx="1235">
                  <c:v>62.249000000000002</c:v>
                </c:pt>
                <c:pt idx="1236">
                  <c:v>62.298999999999999</c:v>
                </c:pt>
                <c:pt idx="1237">
                  <c:v>62.348999999999997</c:v>
                </c:pt>
                <c:pt idx="1238">
                  <c:v>62.399000000000001</c:v>
                </c:pt>
                <c:pt idx="1239">
                  <c:v>62.448999999999998</c:v>
                </c:pt>
                <c:pt idx="1240">
                  <c:v>62.499000000000002</c:v>
                </c:pt>
                <c:pt idx="1241">
                  <c:v>62.548999999999999</c:v>
                </c:pt>
                <c:pt idx="1242">
                  <c:v>62.598999999999997</c:v>
                </c:pt>
                <c:pt idx="1243">
                  <c:v>62.649000000000001</c:v>
                </c:pt>
                <c:pt idx="1244">
                  <c:v>62.698999999999998</c:v>
                </c:pt>
                <c:pt idx="1245">
                  <c:v>62.749000000000002</c:v>
                </c:pt>
                <c:pt idx="1246">
                  <c:v>62.798999999999999</c:v>
                </c:pt>
                <c:pt idx="1247">
                  <c:v>62.848999999999997</c:v>
                </c:pt>
                <c:pt idx="1248">
                  <c:v>62.899000000000001</c:v>
                </c:pt>
                <c:pt idx="1249">
                  <c:v>62.948999999999998</c:v>
                </c:pt>
                <c:pt idx="1250">
                  <c:v>62.999000000000002</c:v>
                </c:pt>
                <c:pt idx="1251">
                  <c:v>63.048999999999999</c:v>
                </c:pt>
                <c:pt idx="1252">
                  <c:v>63.098999999999997</c:v>
                </c:pt>
                <c:pt idx="1253">
                  <c:v>63.149000000000001</c:v>
                </c:pt>
                <c:pt idx="1254">
                  <c:v>63.198999999999998</c:v>
                </c:pt>
                <c:pt idx="1255">
                  <c:v>63.249000000000002</c:v>
                </c:pt>
                <c:pt idx="1256">
                  <c:v>63.298999999999999</c:v>
                </c:pt>
                <c:pt idx="1257">
                  <c:v>63.348999999999997</c:v>
                </c:pt>
                <c:pt idx="1258">
                  <c:v>63.399000000000001</c:v>
                </c:pt>
                <c:pt idx="1259">
                  <c:v>63.448999999999998</c:v>
                </c:pt>
                <c:pt idx="1260">
                  <c:v>63.499000000000002</c:v>
                </c:pt>
                <c:pt idx="1261">
                  <c:v>63.548999999999999</c:v>
                </c:pt>
                <c:pt idx="1262">
                  <c:v>63.598999999999997</c:v>
                </c:pt>
                <c:pt idx="1263">
                  <c:v>63.649000000000001</c:v>
                </c:pt>
                <c:pt idx="1264">
                  <c:v>63.698999999999998</c:v>
                </c:pt>
                <c:pt idx="1265">
                  <c:v>63.749000000000002</c:v>
                </c:pt>
                <c:pt idx="1266">
                  <c:v>63.798999999999999</c:v>
                </c:pt>
                <c:pt idx="1267">
                  <c:v>63.848999999999997</c:v>
                </c:pt>
                <c:pt idx="1268">
                  <c:v>63.899000000000001</c:v>
                </c:pt>
                <c:pt idx="1269">
                  <c:v>63.948999999999998</c:v>
                </c:pt>
                <c:pt idx="1270">
                  <c:v>63.999000000000002</c:v>
                </c:pt>
                <c:pt idx="1271">
                  <c:v>64.049000000000007</c:v>
                </c:pt>
                <c:pt idx="1272">
                  <c:v>64.099000000000004</c:v>
                </c:pt>
                <c:pt idx="1273">
                  <c:v>64.149000000000001</c:v>
                </c:pt>
                <c:pt idx="1274">
                  <c:v>64.198999999999998</c:v>
                </c:pt>
                <c:pt idx="1275">
                  <c:v>64.248999999999995</c:v>
                </c:pt>
                <c:pt idx="1276">
                  <c:v>64.299000000000007</c:v>
                </c:pt>
                <c:pt idx="1277">
                  <c:v>64.349000000000004</c:v>
                </c:pt>
                <c:pt idx="1278">
                  <c:v>64.399000000000001</c:v>
                </c:pt>
                <c:pt idx="1279">
                  <c:v>64.448999999999998</c:v>
                </c:pt>
                <c:pt idx="1280">
                  <c:v>64.498999999999995</c:v>
                </c:pt>
                <c:pt idx="1281">
                  <c:v>64.549000000000007</c:v>
                </c:pt>
                <c:pt idx="1282">
                  <c:v>64.599000000000004</c:v>
                </c:pt>
                <c:pt idx="1283">
                  <c:v>64.649000000000001</c:v>
                </c:pt>
                <c:pt idx="1284">
                  <c:v>64.698999999999998</c:v>
                </c:pt>
                <c:pt idx="1285">
                  <c:v>64.748999999999995</c:v>
                </c:pt>
                <c:pt idx="1286">
                  <c:v>64.799000000000007</c:v>
                </c:pt>
                <c:pt idx="1287">
                  <c:v>64.849000000000004</c:v>
                </c:pt>
                <c:pt idx="1288">
                  <c:v>64.899000000000001</c:v>
                </c:pt>
                <c:pt idx="1289">
                  <c:v>64.948999999999998</c:v>
                </c:pt>
                <c:pt idx="1290">
                  <c:v>64.998999999999995</c:v>
                </c:pt>
                <c:pt idx="1291">
                  <c:v>65.049000000000007</c:v>
                </c:pt>
                <c:pt idx="1292">
                  <c:v>65.099000000000004</c:v>
                </c:pt>
                <c:pt idx="1293">
                  <c:v>65.149000000000001</c:v>
                </c:pt>
                <c:pt idx="1294">
                  <c:v>65.198999999999998</c:v>
                </c:pt>
                <c:pt idx="1295">
                  <c:v>65.248999999999995</c:v>
                </c:pt>
                <c:pt idx="1296">
                  <c:v>65.299000000000007</c:v>
                </c:pt>
                <c:pt idx="1297">
                  <c:v>65.349000000000004</c:v>
                </c:pt>
                <c:pt idx="1298">
                  <c:v>65.399000000000001</c:v>
                </c:pt>
                <c:pt idx="1299">
                  <c:v>65.448999999999998</c:v>
                </c:pt>
                <c:pt idx="1300">
                  <c:v>65.498999999999995</c:v>
                </c:pt>
                <c:pt idx="1301">
                  <c:v>65.549000000000007</c:v>
                </c:pt>
                <c:pt idx="1302">
                  <c:v>65.599000000000004</c:v>
                </c:pt>
                <c:pt idx="1303">
                  <c:v>65.649000000000001</c:v>
                </c:pt>
                <c:pt idx="1304">
                  <c:v>65.698999999999998</c:v>
                </c:pt>
                <c:pt idx="1305">
                  <c:v>65.748999999999995</c:v>
                </c:pt>
                <c:pt idx="1306">
                  <c:v>65.799000000000007</c:v>
                </c:pt>
                <c:pt idx="1307">
                  <c:v>65.849000000000004</c:v>
                </c:pt>
                <c:pt idx="1308">
                  <c:v>65.899000000000001</c:v>
                </c:pt>
                <c:pt idx="1309">
                  <c:v>65.948999999999998</c:v>
                </c:pt>
                <c:pt idx="1310">
                  <c:v>65.998999999999995</c:v>
                </c:pt>
                <c:pt idx="1311">
                  <c:v>66.049000000000007</c:v>
                </c:pt>
                <c:pt idx="1312">
                  <c:v>66.099000000000004</c:v>
                </c:pt>
                <c:pt idx="1313">
                  <c:v>66.149000000000001</c:v>
                </c:pt>
                <c:pt idx="1314">
                  <c:v>66.198999999999998</c:v>
                </c:pt>
                <c:pt idx="1315">
                  <c:v>66.248999999999995</c:v>
                </c:pt>
                <c:pt idx="1316">
                  <c:v>66.299000000000007</c:v>
                </c:pt>
                <c:pt idx="1317">
                  <c:v>66.349000000000004</c:v>
                </c:pt>
                <c:pt idx="1318">
                  <c:v>66.399000000000001</c:v>
                </c:pt>
                <c:pt idx="1319">
                  <c:v>66.448999999999998</c:v>
                </c:pt>
                <c:pt idx="1320">
                  <c:v>66.498999999999995</c:v>
                </c:pt>
                <c:pt idx="1321">
                  <c:v>66.549000000000007</c:v>
                </c:pt>
                <c:pt idx="1322">
                  <c:v>66.599000000000004</c:v>
                </c:pt>
                <c:pt idx="1323">
                  <c:v>66.649000000000001</c:v>
                </c:pt>
                <c:pt idx="1324">
                  <c:v>66.698999999999998</c:v>
                </c:pt>
                <c:pt idx="1325">
                  <c:v>66.748999999999995</c:v>
                </c:pt>
                <c:pt idx="1326">
                  <c:v>66.799000000000007</c:v>
                </c:pt>
                <c:pt idx="1327">
                  <c:v>66.849000000000004</c:v>
                </c:pt>
                <c:pt idx="1328">
                  <c:v>66.899000000000001</c:v>
                </c:pt>
                <c:pt idx="1329">
                  <c:v>66.948999999999998</c:v>
                </c:pt>
                <c:pt idx="1330">
                  <c:v>66.998999999999995</c:v>
                </c:pt>
                <c:pt idx="1331">
                  <c:v>67.049000000000007</c:v>
                </c:pt>
                <c:pt idx="1332">
                  <c:v>67.099000000000004</c:v>
                </c:pt>
                <c:pt idx="1333">
                  <c:v>67.149000000000001</c:v>
                </c:pt>
                <c:pt idx="1334">
                  <c:v>67.2</c:v>
                </c:pt>
                <c:pt idx="1335">
                  <c:v>67.25</c:v>
                </c:pt>
                <c:pt idx="1336">
                  <c:v>67.3</c:v>
                </c:pt>
                <c:pt idx="1337">
                  <c:v>67.349999999999994</c:v>
                </c:pt>
                <c:pt idx="1338">
                  <c:v>67.400000000000006</c:v>
                </c:pt>
                <c:pt idx="1339">
                  <c:v>67.45</c:v>
                </c:pt>
                <c:pt idx="1340">
                  <c:v>67.5</c:v>
                </c:pt>
                <c:pt idx="1341">
                  <c:v>67.55</c:v>
                </c:pt>
                <c:pt idx="1342">
                  <c:v>67.599999999999994</c:v>
                </c:pt>
                <c:pt idx="1343">
                  <c:v>67.650000000000006</c:v>
                </c:pt>
                <c:pt idx="1344">
                  <c:v>67.7</c:v>
                </c:pt>
                <c:pt idx="1345">
                  <c:v>67.75</c:v>
                </c:pt>
                <c:pt idx="1346">
                  <c:v>67.8</c:v>
                </c:pt>
                <c:pt idx="1347">
                  <c:v>67.849999999999994</c:v>
                </c:pt>
                <c:pt idx="1348">
                  <c:v>67.900000000000006</c:v>
                </c:pt>
                <c:pt idx="1349">
                  <c:v>67.95</c:v>
                </c:pt>
                <c:pt idx="1350">
                  <c:v>68</c:v>
                </c:pt>
                <c:pt idx="1351">
                  <c:v>68.05</c:v>
                </c:pt>
                <c:pt idx="1352">
                  <c:v>68.099999999999994</c:v>
                </c:pt>
                <c:pt idx="1353">
                  <c:v>68.150000000000006</c:v>
                </c:pt>
                <c:pt idx="1354">
                  <c:v>68.2</c:v>
                </c:pt>
                <c:pt idx="1355">
                  <c:v>68.25</c:v>
                </c:pt>
                <c:pt idx="1356">
                  <c:v>68.3</c:v>
                </c:pt>
                <c:pt idx="1357">
                  <c:v>68.349999999999994</c:v>
                </c:pt>
                <c:pt idx="1358">
                  <c:v>68.400000000000006</c:v>
                </c:pt>
                <c:pt idx="1359">
                  <c:v>68.45</c:v>
                </c:pt>
                <c:pt idx="1360">
                  <c:v>68.5</c:v>
                </c:pt>
                <c:pt idx="1361">
                  <c:v>68.55</c:v>
                </c:pt>
                <c:pt idx="1362">
                  <c:v>68.599999999999994</c:v>
                </c:pt>
                <c:pt idx="1363">
                  <c:v>68.650000000000006</c:v>
                </c:pt>
                <c:pt idx="1364">
                  <c:v>68.7</c:v>
                </c:pt>
                <c:pt idx="1365">
                  <c:v>68.75</c:v>
                </c:pt>
                <c:pt idx="1366">
                  <c:v>68.8</c:v>
                </c:pt>
                <c:pt idx="1367">
                  <c:v>68.849999999999994</c:v>
                </c:pt>
                <c:pt idx="1368">
                  <c:v>68.900000000000006</c:v>
                </c:pt>
                <c:pt idx="1369">
                  <c:v>68.95</c:v>
                </c:pt>
                <c:pt idx="1370">
                  <c:v>69</c:v>
                </c:pt>
                <c:pt idx="1371">
                  <c:v>69.05</c:v>
                </c:pt>
                <c:pt idx="1372">
                  <c:v>69.099999999999994</c:v>
                </c:pt>
                <c:pt idx="1373">
                  <c:v>69.150000000000006</c:v>
                </c:pt>
                <c:pt idx="1374">
                  <c:v>69.2</c:v>
                </c:pt>
                <c:pt idx="1375">
                  <c:v>69.25</c:v>
                </c:pt>
                <c:pt idx="1376">
                  <c:v>69.3</c:v>
                </c:pt>
                <c:pt idx="1377">
                  <c:v>69.349999999999994</c:v>
                </c:pt>
                <c:pt idx="1378">
                  <c:v>69.400000000000006</c:v>
                </c:pt>
                <c:pt idx="1379">
                  <c:v>69.45</c:v>
                </c:pt>
                <c:pt idx="1380">
                  <c:v>69.5</c:v>
                </c:pt>
                <c:pt idx="1381">
                  <c:v>69.55</c:v>
                </c:pt>
                <c:pt idx="1382">
                  <c:v>69.599999999999994</c:v>
                </c:pt>
                <c:pt idx="1383">
                  <c:v>69.650000000000006</c:v>
                </c:pt>
                <c:pt idx="1384">
                  <c:v>69.7</c:v>
                </c:pt>
                <c:pt idx="1385">
                  <c:v>69.75</c:v>
                </c:pt>
                <c:pt idx="1386">
                  <c:v>69.8</c:v>
                </c:pt>
                <c:pt idx="1387">
                  <c:v>69.849999999999994</c:v>
                </c:pt>
                <c:pt idx="1388">
                  <c:v>69.900000000000006</c:v>
                </c:pt>
                <c:pt idx="1389">
                  <c:v>69.95</c:v>
                </c:pt>
                <c:pt idx="1390">
                  <c:v>70</c:v>
                </c:pt>
                <c:pt idx="1391">
                  <c:v>70.05</c:v>
                </c:pt>
                <c:pt idx="1392">
                  <c:v>70.099999999999994</c:v>
                </c:pt>
                <c:pt idx="1393">
                  <c:v>70.150000000000006</c:v>
                </c:pt>
                <c:pt idx="1394">
                  <c:v>70.2</c:v>
                </c:pt>
                <c:pt idx="1395">
                  <c:v>70.25</c:v>
                </c:pt>
                <c:pt idx="1396">
                  <c:v>70.3</c:v>
                </c:pt>
                <c:pt idx="1397">
                  <c:v>70.349999999999994</c:v>
                </c:pt>
                <c:pt idx="1398">
                  <c:v>70.400000000000006</c:v>
                </c:pt>
                <c:pt idx="1399">
                  <c:v>70.45</c:v>
                </c:pt>
                <c:pt idx="1400">
                  <c:v>70.5</c:v>
                </c:pt>
                <c:pt idx="1401">
                  <c:v>70.55</c:v>
                </c:pt>
                <c:pt idx="1402">
                  <c:v>70.599999999999994</c:v>
                </c:pt>
                <c:pt idx="1403">
                  <c:v>70.650000000000006</c:v>
                </c:pt>
                <c:pt idx="1404">
                  <c:v>70.7</c:v>
                </c:pt>
                <c:pt idx="1405">
                  <c:v>70.75</c:v>
                </c:pt>
                <c:pt idx="1406">
                  <c:v>70.8</c:v>
                </c:pt>
                <c:pt idx="1407">
                  <c:v>70.849999999999994</c:v>
                </c:pt>
                <c:pt idx="1408">
                  <c:v>70.900000000000006</c:v>
                </c:pt>
                <c:pt idx="1409">
                  <c:v>70.95</c:v>
                </c:pt>
                <c:pt idx="1410">
                  <c:v>71</c:v>
                </c:pt>
                <c:pt idx="1411">
                  <c:v>71.05</c:v>
                </c:pt>
                <c:pt idx="1412">
                  <c:v>71.099999999999994</c:v>
                </c:pt>
                <c:pt idx="1413">
                  <c:v>71.150000000000006</c:v>
                </c:pt>
                <c:pt idx="1414">
                  <c:v>71.2</c:v>
                </c:pt>
                <c:pt idx="1415">
                  <c:v>71.25</c:v>
                </c:pt>
                <c:pt idx="1416">
                  <c:v>71.3</c:v>
                </c:pt>
                <c:pt idx="1417">
                  <c:v>71.349999999999994</c:v>
                </c:pt>
                <c:pt idx="1418">
                  <c:v>71.400000000000006</c:v>
                </c:pt>
                <c:pt idx="1419">
                  <c:v>71.45</c:v>
                </c:pt>
                <c:pt idx="1420">
                  <c:v>71.5</c:v>
                </c:pt>
                <c:pt idx="1421">
                  <c:v>71.55</c:v>
                </c:pt>
                <c:pt idx="1422">
                  <c:v>71.599999999999994</c:v>
                </c:pt>
                <c:pt idx="1423">
                  <c:v>71.650000000000006</c:v>
                </c:pt>
                <c:pt idx="1424">
                  <c:v>71.7</c:v>
                </c:pt>
                <c:pt idx="1425">
                  <c:v>71.75</c:v>
                </c:pt>
                <c:pt idx="1426">
                  <c:v>71.8</c:v>
                </c:pt>
                <c:pt idx="1427">
                  <c:v>71.849999999999994</c:v>
                </c:pt>
                <c:pt idx="1428">
                  <c:v>71.900000000000006</c:v>
                </c:pt>
                <c:pt idx="1429">
                  <c:v>71.95</c:v>
                </c:pt>
                <c:pt idx="1430">
                  <c:v>72</c:v>
                </c:pt>
                <c:pt idx="1431">
                  <c:v>72.05</c:v>
                </c:pt>
                <c:pt idx="1432">
                  <c:v>72.099999999999994</c:v>
                </c:pt>
                <c:pt idx="1433">
                  <c:v>72.150000000000006</c:v>
                </c:pt>
                <c:pt idx="1434">
                  <c:v>72.2</c:v>
                </c:pt>
                <c:pt idx="1435">
                  <c:v>72.25</c:v>
                </c:pt>
                <c:pt idx="1436">
                  <c:v>72.3</c:v>
                </c:pt>
                <c:pt idx="1437">
                  <c:v>72.349999999999994</c:v>
                </c:pt>
                <c:pt idx="1438">
                  <c:v>72.400000000000006</c:v>
                </c:pt>
                <c:pt idx="1439">
                  <c:v>72.45</c:v>
                </c:pt>
                <c:pt idx="1440">
                  <c:v>72.5</c:v>
                </c:pt>
                <c:pt idx="1441">
                  <c:v>72.55</c:v>
                </c:pt>
                <c:pt idx="1442">
                  <c:v>72.599999999999994</c:v>
                </c:pt>
                <c:pt idx="1443">
                  <c:v>72.650000000000006</c:v>
                </c:pt>
                <c:pt idx="1444">
                  <c:v>72.7</c:v>
                </c:pt>
                <c:pt idx="1445">
                  <c:v>72.75</c:v>
                </c:pt>
                <c:pt idx="1446">
                  <c:v>72.8</c:v>
                </c:pt>
                <c:pt idx="1447">
                  <c:v>72.849999999999994</c:v>
                </c:pt>
                <c:pt idx="1448">
                  <c:v>72.900000000000006</c:v>
                </c:pt>
                <c:pt idx="1449">
                  <c:v>72.95</c:v>
                </c:pt>
                <c:pt idx="1450">
                  <c:v>73</c:v>
                </c:pt>
                <c:pt idx="1451">
                  <c:v>73.05</c:v>
                </c:pt>
                <c:pt idx="1452">
                  <c:v>73.099999999999994</c:v>
                </c:pt>
                <c:pt idx="1453">
                  <c:v>73.150000000000006</c:v>
                </c:pt>
                <c:pt idx="1454">
                  <c:v>73.2</c:v>
                </c:pt>
                <c:pt idx="1455">
                  <c:v>73.25</c:v>
                </c:pt>
                <c:pt idx="1456">
                  <c:v>73.3</c:v>
                </c:pt>
                <c:pt idx="1457">
                  <c:v>73.349999999999994</c:v>
                </c:pt>
                <c:pt idx="1458">
                  <c:v>73.400000000000006</c:v>
                </c:pt>
                <c:pt idx="1459">
                  <c:v>73.45</c:v>
                </c:pt>
                <c:pt idx="1460">
                  <c:v>73.5</c:v>
                </c:pt>
                <c:pt idx="1461">
                  <c:v>73.55</c:v>
                </c:pt>
                <c:pt idx="1462">
                  <c:v>73.599999999999994</c:v>
                </c:pt>
                <c:pt idx="1463">
                  <c:v>73.650000000000006</c:v>
                </c:pt>
                <c:pt idx="1464">
                  <c:v>73.7</c:v>
                </c:pt>
                <c:pt idx="1465">
                  <c:v>73.75</c:v>
                </c:pt>
                <c:pt idx="1466">
                  <c:v>73.8</c:v>
                </c:pt>
                <c:pt idx="1467">
                  <c:v>73.849999999999994</c:v>
                </c:pt>
                <c:pt idx="1468">
                  <c:v>73.900000000000006</c:v>
                </c:pt>
                <c:pt idx="1469">
                  <c:v>73.95</c:v>
                </c:pt>
                <c:pt idx="1470">
                  <c:v>74</c:v>
                </c:pt>
                <c:pt idx="1471">
                  <c:v>74.05</c:v>
                </c:pt>
                <c:pt idx="1472">
                  <c:v>74.099999999999994</c:v>
                </c:pt>
                <c:pt idx="1473">
                  <c:v>74.150000000000006</c:v>
                </c:pt>
                <c:pt idx="1474">
                  <c:v>74.2</c:v>
                </c:pt>
                <c:pt idx="1475">
                  <c:v>74.25</c:v>
                </c:pt>
                <c:pt idx="1476">
                  <c:v>74.3</c:v>
                </c:pt>
                <c:pt idx="1477">
                  <c:v>74.349999999999994</c:v>
                </c:pt>
                <c:pt idx="1478">
                  <c:v>74.400000000000006</c:v>
                </c:pt>
                <c:pt idx="1479">
                  <c:v>74.45</c:v>
                </c:pt>
                <c:pt idx="1480">
                  <c:v>74.5</c:v>
                </c:pt>
                <c:pt idx="1481">
                  <c:v>74.55</c:v>
                </c:pt>
                <c:pt idx="1482">
                  <c:v>74.599999999999994</c:v>
                </c:pt>
                <c:pt idx="1483">
                  <c:v>74.650000000000006</c:v>
                </c:pt>
                <c:pt idx="1484">
                  <c:v>74.7</c:v>
                </c:pt>
                <c:pt idx="1485">
                  <c:v>74.75</c:v>
                </c:pt>
                <c:pt idx="1486">
                  <c:v>74.8</c:v>
                </c:pt>
                <c:pt idx="1487">
                  <c:v>74.849999999999994</c:v>
                </c:pt>
                <c:pt idx="1488">
                  <c:v>74.900000000000006</c:v>
                </c:pt>
                <c:pt idx="1489">
                  <c:v>74.95</c:v>
                </c:pt>
                <c:pt idx="1490">
                  <c:v>75</c:v>
                </c:pt>
                <c:pt idx="1491">
                  <c:v>75.05</c:v>
                </c:pt>
                <c:pt idx="1492">
                  <c:v>75.099999999999994</c:v>
                </c:pt>
                <c:pt idx="1493">
                  <c:v>75.150000000000006</c:v>
                </c:pt>
                <c:pt idx="1494">
                  <c:v>75.2</c:v>
                </c:pt>
                <c:pt idx="1495">
                  <c:v>75.25</c:v>
                </c:pt>
                <c:pt idx="1496">
                  <c:v>75.3</c:v>
                </c:pt>
                <c:pt idx="1497">
                  <c:v>75.349999999999994</c:v>
                </c:pt>
                <c:pt idx="1498">
                  <c:v>75.400000000000006</c:v>
                </c:pt>
                <c:pt idx="1499">
                  <c:v>75.45</c:v>
                </c:pt>
                <c:pt idx="1500">
                  <c:v>75.5</c:v>
                </c:pt>
                <c:pt idx="1501">
                  <c:v>75.55</c:v>
                </c:pt>
                <c:pt idx="1502">
                  <c:v>75.599999999999994</c:v>
                </c:pt>
                <c:pt idx="1503">
                  <c:v>75.650000000000006</c:v>
                </c:pt>
                <c:pt idx="1504">
                  <c:v>75.7</c:v>
                </c:pt>
                <c:pt idx="1505">
                  <c:v>75.75</c:v>
                </c:pt>
                <c:pt idx="1506">
                  <c:v>75.8</c:v>
                </c:pt>
                <c:pt idx="1507">
                  <c:v>75.849999999999994</c:v>
                </c:pt>
                <c:pt idx="1508">
                  <c:v>75.900000000000006</c:v>
                </c:pt>
                <c:pt idx="1509">
                  <c:v>75.95</c:v>
                </c:pt>
                <c:pt idx="1510">
                  <c:v>76</c:v>
                </c:pt>
                <c:pt idx="1511">
                  <c:v>76.05</c:v>
                </c:pt>
                <c:pt idx="1512">
                  <c:v>76.099999999999994</c:v>
                </c:pt>
                <c:pt idx="1513">
                  <c:v>76.150000000000006</c:v>
                </c:pt>
                <c:pt idx="1514">
                  <c:v>76.2</c:v>
                </c:pt>
                <c:pt idx="1515">
                  <c:v>76.25</c:v>
                </c:pt>
                <c:pt idx="1516">
                  <c:v>76.3</c:v>
                </c:pt>
                <c:pt idx="1517">
                  <c:v>76.349999999999994</c:v>
                </c:pt>
                <c:pt idx="1518">
                  <c:v>76.400000000000006</c:v>
                </c:pt>
                <c:pt idx="1519">
                  <c:v>76.45</c:v>
                </c:pt>
                <c:pt idx="1520">
                  <c:v>76.5</c:v>
                </c:pt>
                <c:pt idx="1521">
                  <c:v>76.55</c:v>
                </c:pt>
                <c:pt idx="1522">
                  <c:v>76.599999999999994</c:v>
                </c:pt>
                <c:pt idx="1523">
                  <c:v>76.650000000000006</c:v>
                </c:pt>
                <c:pt idx="1524">
                  <c:v>76.7</c:v>
                </c:pt>
                <c:pt idx="1525">
                  <c:v>76.75</c:v>
                </c:pt>
                <c:pt idx="1526">
                  <c:v>76.8</c:v>
                </c:pt>
                <c:pt idx="1527">
                  <c:v>76.849999999999994</c:v>
                </c:pt>
                <c:pt idx="1528">
                  <c:v>76.900000000000006</c:v>
                </c:pt>
                <c:pt idx="1529">
                  <c:v>76.95</c:v>
                </c:pt>
                <c:pt idx="1530">
                  <c:v>77</c:v>
                </c:pt>
                <c:pt idx="1531">
                  <c:v>77.05</c:v>
                </c:pt>
                <c:pt idx="1532">
                  <c:v>77.099999999999994</c:v>
                </c:pt>
                <c:pt idx="1533">
                  <c:v>77.150000000000006</c:v>
                </c:pt>
                <c:pt idx="1534">
                  <c:v>77.2</c:v>
                </c:pt>
                <c:pt idx="1535">
                  <c:v>77.25</c:v>
                </c:pt>
                <c:pt idx="1536">
                  <c:v>77.3</c:v>
                </c:pt>
                <c:pt idx="1537">
                  <c:v>77.349999999999994</c:v>
                </c:pt>
                <c:pt idx="1538">
                  <c:v>77.400000000000006</c:v>
                </c:pt>
                <c:pt idx="1539">
                  <c:v>77.45</c:v>
                </c:pt>
                <c:pt idx="1540">
                  <c:v>77.5</c:v>
                </c:pt>
                <c:pt idx="1541">
                  <c:v>77.55</c:v>
                </c:pt>
                <c:pt idx="1542">
                  <c:v>77.599999999999994</c:v>
                </c:pt>
                <c:pt idx="1543">
                  <c:v>77.650000000000006</c:v>
                </c:pt>
                <c:pt idx="1544">
                  <c:v>77.7</c:v>
                </c:pt>
                <c:pt idx="1545">
                  <c:v>77.75</c:v>
                </c:pt>
                <c:pt idx="1546">
                  <c:v>77.8</c:v>
                </c:pt>
                <c:pt idx="1547">
                  <c:v>77.849999999999994</c:v>
                </c:pt>
                <c:pt idx="1548">
                  <c:v>77.900000000000006</c:v>
                </c:pt>
                <c:pt idx="1549">
                  <c:v>77.95</c:v>
                </c:pt>
                <c:pt idx="1550">
                  <c:v>78</c:v>
                </c:pt>
                <c:pt idx="1551">
                  <c:v>78.05</c:v>
                </c:pt>
                <c:pt idx="1552">
                  <c:v>78.099999999999994</c:v>
                </c:pt>
                <c:pt idx="1553">
                  <c:v>78.150000000000006</c:v>
                </c:pt>
                <c:pt idx="1554">
                  <c:v>78.2</c:v>
                </c:pt>
                <c:pt idx="1555">
                  <c:v>78.25</c:v>
                </c:pt>
                <c:pt idx="1556">
                  <c:v>78.3</c:v>
                </c:pt>
                <c:pt idx="1557">
                  <c:v>78.349999999999994</c:v>
                </c:pt>
                <c:pt idx="1558">
                  <c:v>78.400000000000006</c:v>
                </c:pt>
                <c:pt idx="1559">
                  <c:v>78.45</c:v>
                </c:pt>
                <c:pt idx="1560">
                  <c:v>78.5</c:v>
                </c:pt>
                <c:pt idx="1561">
                  <c:v>78.55</c:v>
                </c:pt>
                <c:pt idx="1562">
                  <c:v>78.599999999999994</c:v>
                </c:pt>
                <c:pt idx="1563">
                  <c:v>78.650000000000006</c:v>
                </c:pt>
                <c:pt idx="1564">
                  <c:v>78.7</c:v>
                </c:pt>
                <c:pt idx="1565">
                  <c:v>78.75</c:v>
                </c:pt>
                <c:pt idx="1566">
                  <c:v>78.8</c:v>
                </c:pt>
                <c:pt idx="1567">
                  <c:v>78.849999999999994</c:v>
                </c:pt>
                <c:pt idx="1568">
                  <c:v>78.900000000000006</c:v>
                </c:pt>
                <c:pt idx="1569">
                  <c:v>78.95</c:v>
                </c:pt>
                <c:pt idx="1570">
                  <c:v>79</c:v>
                </c:pt>
                <c:pt idx="1571">
                  <c:v>79.05</c:v>
                </c:pt>
                <c:pt idx="1572">
                  <c:v>79.099999999999994</c:v>
                </c:pt>
                <c:pt idx="1573">
                  <c:v>79.150000000000006</c:v>
                </c:pt>
                <c:pt idx="1574">
                  <c:v>79.2</c:v>
                </c:pt>
                <c:pt idx="1575">
                  <c:v>79.25</c:v>
                </c:pt>
                <c:pt idx="1576">
                  <c:v>79.3</c:v>
                </c:pt>
                <c:pt idx="1577">
                  <c:v>79.349999999999994</c:v>
                </c:pt>
                <c:pt idx="1578">
                  <c:v>79.400000000000006</c:v>
                </c:pt>
                <c:pt idx="1579">
                  <c:v>79.45</c:v>
                </c:pt>
                <c:pt idx="1580">
                  <c:v>79.5</c:v>
                </c:pt>
                <c:pt idx="1581">
                  <c:v>79.55</c:v>
                </c:pt>
                <c:pt idx="1582">
                  <c:v>79.599999999999994</c:v>
                </c:pt>
                <c:pt idx="1583">
                  <c:v>79.650000000000006</c:v>
                </c:pt>
                <c:pt idx="1584">
                  <c:v>79.7</c:v>
                </c:pt>
                <c:pt idx="1585">
                  <c:v>79.75</c:v>
                </c:pt>
                <c:pt idx="1586">
                  <c:v>79.8</c:v>
                </c:pt>
                <c:pt idx="1587">
                  <c:v>79.849999999999994</c:v>
                </c:pt>
                <c:pt idx="1588">
                  <c:v>79.900000000000006</c:v>
                </c:pt>
                <c:pt idx="1589">
                  <c:v>79.95</c:v>
                </c:pt>
                <c:pt idx="1590">
                  <c:v>80</c:v>
                </c:pt>
                <c:pt idx="1591">
                  <c:v>80.05</c:v>
                </c:pt>
                <c:pt idx="1592">
                  <c:v>80.099999999999994</c:v>
                </c:pt>
                <c:pt idx="1593">
                  <c:v>80.150000000000006</c:v>
                </c:pt>
                <c:pt idx="1594">
                  <c:v>80.2</c:v>
                </c:pt>
                <c:pt idx="1595">
                  <c:v>80.25</c:v>
                </c:pt>
                <c:pt idx="1596">
                  <c:v>80.3</c:v>
                </c:pt>
                <c:pt idx="1597">
                  <c:v>80.349999999999994</c:v>
                </c:pt>
                <c:pt idx="1598">
                  <c:v>80.400000000000006</c:v>
                </c:pt>
                <c:pt idx="1599">
                  <c:v>80.45</c:v>
                </c:pt>
                <c:pt idx="1600">
                  <c:v>80.5</c:v>
                </c:pt>
                <c:pt idx="1601">
                  <c:v>80.55</c:v>
                </c:pt>
                <c:pt idx="1602">
                  <c:v>80.599999999999994</c:v>
                </c:pt>
                <c:pt idx="1603">
                  <c:v>80.650000000000006</c:v>
                </c:pt>
                <c:pt idx="1604">
                  <c:v>80.7</c:v>
                </c:pt>
                <c:pt idx="1605">
                  <c:v>80.75</c:v>
                </c:pt>
                <c:pt idx="1606">
                  <c:v>80.8</c:v>
                </c:pt>
                <c:pt idx="1607">
                  <c:v>80.849999999999994</c:v>
                </c:pt>
                <c:pt idx="1608">
                  <c:v>80.900000000000006</c:v>
                </c:pt>
                <c:pt idx="1609">
                  <c:v>80.95</c:v>
                </c:pt>
                <c:pt idx="1610">
                  <c:v>81</c:v>
                </c:pt>
                <c:pt idx="1611">
                  <c:v>81.05</c:v>
                </c:pt>
                <c:pt idx="1612">
                  <c:v>81.099999999999994</c:v>
                </c:pt>
                <c:pt idx="1613">
                  <c:v>81.150000000000006</c:v>
                </c:pt>
                <c:pt idx="1614">
                  <c:v>81.2</c:v>
                </c:pt>
                <c:pt idx="1615">
                  <c:v>81.25</c:v>
                </c:pt>
                <c:pt idx="1616">
                  <c:v>81.3</c:v>
                </c:pt>
                <c:pt idx="1617">
                  <c:v>81.349999999999994</c:v>
                </c:pt>
                <c:pt idx="1618">
                  <c:v>81.400000000000006</c:v>
                </c:pt>
                <c:pt idx="1619">
                  <c:v>81.45</c:v>
                </c:pt>
                <c:pt idx="1620">
                  <c:v>81.5</c:v>
                </c:pt>
                <c:pt idx="1621">
                  <c:v>81.55</c:v>
                </c:pt>
                <c:pt idx="1622">
                  <c:v>81.599999999999994</c:v>
                </c:pt>
                <c:pt idx="1623">
                  <c:v>81.650000000000006</c:v>
                </c:pt>
                <c:pt idx="1624">
                  <c:v>81.7</c:v>
                </c:pt>
                <c:pt idx="1625">
                  <c:v>81.75</c:v>
                </c:pt>
                <c:pt idx="1626">
                  <c:v>81.8</c:v>
                </c:pt>
                <c:pt idx="1627">
                  <c:v>81.849999999999994</c:v>
                </c:pt>
                <c:pt idx="1628">
                  <c:v>81.900000000000006</c:v>
                </c:pt>
                <c:pt idx="1629">
                  <c:v>81.95</c:v>
                </c:pt>
                <c:pt idx="1630">
                  <c:v>82</c:v>
                </c:pt>
                <c:pt idx="1631">
                  <c:v>82.05</c:v>
                </c:pt>
                <c:pt idx="1632">
                  <c:v>82.1</c:v>
                </c:pt>
                <c:pt idx="1633">
                  <c:v>82.15</c:v>
                </c:pt>
                <c:pt idx="1634">
                  <c:v>82.2</c:v>
                </c:pt>
                <c:pt idx="1635">
                  <c:v>82.25</c:v>
                </c:pt>
                <c:pt idx="1636">
                  <c:v>82.3</c:v>
                </c:pt>
                <c:pt idx="1637">
                  <c:v>82.35</c:v>
                </c:pt>
                <c:pt idx="1638">
                  <c:v>82.4</c:v>
                </c:pt>
                <c:pt idx="1639">
                  <c:v>82.45</c:v>
                </c:pt>
                <c:pt idx="1640">
                  <c:v>82.5</c:v>
                </c:pt>
                <c:pt idx="1641">
                  <c:v>82.55</c:v>
                </c:pt>
                <c:pt idx="1642">
                  <c:v>82.6</c:v>
                </c:pt>
                <c:pt idx="1643">
                  <c:v>82.65</c:v>
                </c:pt>
                <c:pt idx="1644">
                  <c:v>82.7</c:v>
                </c:pt>
                <c:pt idx="1645">
                  <c:v>82.75</c:v>
                </c:pt>
                <c:pt idx="1646">
                  <c:v>82.8</c:v>
                </c:pt>
                <c:pt idx="1647">
                  <c:v>82.85</c:v>
                </c:pt>
                <c:pt idx="1648">
                  <c:v>82.9</c:v>
                </c:pt>
                <c:pt idx="1649">
                  <c:v>82.95</c:v>
                </c:pt>
                <c:pt idx="1650">
                  <c:v>83</c:v>
                </c:pt>
                <c:pt idx="1651">
                  <c:v>83.05</c:v>
                </c:pt>
                <c:pt idx="1652">
                  <c:v>83.1</c:v>
                </c:pt>
                <c:pt idx="1653">
                  <c:v>83.15</c:v>
                </c:pt>
                <c:pt idx="1654">
                  <c:v>83.2</c:v>
                </c:pt>
                <c:pt idx="1655">
                  <c:v>83.25</c:v>
                </c:pt>
                <c:pt idx="1656">
                  <c:v>83.3</c:v>
                </c:pt>
                <c:pt idx="1657">
                  <c:v>83.35</c:v>
                </c:pt>
                <c:pt idx="1658">
                  <c:v>83.4</c:v>
                </c:pt>
                <c:pt idx="1659">
                  <c:v>83.45</c:v>
                </c:pt>
                <c:pt idx="1660">
                  <c:v>83.5</c:v>
                </c:pt>
                <c:pt idx="1661">
                  <c:v>83.55</c:v>
                </c:pt>
                <c:pt idx="1662">
                  <c:v>83.600999999999999</c:v>
                </c:pt>
                <c:pt idx="1663">
                  <c:v>83.650999999999996</c:v>
                </c:pt>
                <c:pt idx="1664">
                  <c:v>83.700999999999993</c:v>
                </c:pt>
                <c:pt idx="1665">
                  <c:v>83.751000000000005</c:v>
                </c:pt>
                <c:pt idx="1666">
                  <c:v>83.801000000000002</c:v>
                </c:pt>
                <c:pt idx="1667">
                  <c:v>83.850999999999999</c:v>
                </c:pt>
                <c:pt idx="1668">
                  <c:v>83.900999999999996</c:v>
                </c:pt>
                <c:pt idx="1669">
                  <c:v>83.950999999999993</c:v>
                </c:pt>
                <c:pt idx="1670">
                  <c:v>84.001000000000005</c:v>
                </c:pt>
                <c:pt idx="1671">
                  <c:v>84.051000000000002</c:v>
                </c:pt>
                <c:pt idx="1672">
                  <c:v>84.100999999999999</c:v>
                </c:pt>
                <c:pt idx="1673">
                  <c:v>84.150999999999996</c:v>
                </c:pt>
                <c:pt idx="1674">
                  <c:v>84.200999999999993</c:v>
                </c:pt>
                <c:pt idx="1675">
                  <c:v>84.251000000000005</c:v>
                </c:pt>
                <c:pt idx="1676">
                  <c:v>84.301000000000002</c:v>
                </c:pt>
                <c:pt idx="1677">
                  <c:v>84.350999999999999</c:v>
                </c:pt>
                <c:pt idx="1678">
                  <c:v>84.400999999999996</c:v>
                </c:pt>
                <c:pt idx="1679">
                  <c:v>84.450999999999993</c:v>
                </c:pt>
                <c:pt idx="1680">
                  <c:v>84.501000000000005</c:v>
                </c:pt>
                <c:pt idx="1681">
                  <c:v>84.551000000000002</c:v>
                </c:pt>
                <c:pt idx="1682">
                  <c:v>84.600999999999999</c:v>
                </c:pt>
                <c:pt idx="1683">
                  <c:v>84.650999999999996</c:v>
                </c:pt>
                <c:pt idx="1684">
                  <c:v>84.700999999999993</c:v>
                </c:pt>
                <c:pt idx="1685">
                  <c:v>84.751000000000005</c:v>
                </c:pt>
                <c:pt idx="1686">
                  <c:v>84.801000000000002</c:v>
                </c:pt>
                <c:pt idx="1687">
                  <c:v>84.850999999999999</c:v>
                </c:pt>
                <c:pt idx="1688">
                  <c:v>84.900999999999996</c:v>
                </c:pt>
                <c:pt idx="1689">
                  <c:v>84.950999999999993</c:v>
                </c:pt>
                <c:pt idx="1690">
                  <c:v>85.001000000000005</c:v>
                </c:pt>
                <c:pt idx="1691">
                  <c:v>85.051000000000002</c:v>
                </c:pt>
                <c:pt idx="1692">
                  <c:v>85.100999999999999</c:v>
                </c:pt>
                <c:pt idx="1693">
                  <c:v>85.150999999999996</c:v>
                </c:pt>
                <c:pt idx="1694">
                  <c:v>85.200999999999993</c:v>
                </c:pt>
                <c:pt idx="1695">
                  <c:v>85.251000000000005</c:v>
                </c:pt>
                <c:pt idx="1696">
                  <c:v>85.301000000000002</c:v>
                </c:pt>
                <c:pt idx="1697">
                  <c:v>85.350999999999999</c:v>
                </c:pt>
                <c:pt idx="1698">
                  <c:v>85.400999999999996</c:v>
                </c:pt>
                <c:pt idx="1699">
                  <c:v>85.450999999999993</c:v>
                </c:pt>
                <c:pt idx="1700">
                  <c:v>85.501000000000005</c:v>
                </c:pt>
                <c:pt idx="1701">
                  <c:v>85.551000000000002</c:v>
                </c:pt>
                <c:pt idx="1702">
                  <c:v>85.600999999999999</c:v>
                </c:pt>
                <c:pt idx="1703">
                  <c:v>85.650999999999996</c:v>
                </c:pt>
                <c:pt idx="1704">
                  <c:v>85.700999999999993</c:v>
                </c:pt>
                <c:pt idx="1705">
                  <c:v>85.751000000000005</c:v>
                </c:pt>
                <c:pt idx="1706">
                  <c:v>85.801000000000002</c:v>
                </c:pt>
                <c:pt idx="1707">
                  <c:v>85.850999999999999</c:v>
                </c:pt>
                <c:pt idx="1708">
                  <c:v>85.900999999999996</c:v>
                </c:pt>
                <c:pt idx="1709">
                  <c:v>85.950999999999993</c:v>
                </c:pt>
                <c:pt idx="1710">
                  <c:v>86.001000000000005</c:v>
                </c:pt>
                <c:pt idx="1711">
                  <c:v>86.051000000000002</c:v>
                </c:pt>
                <c:pt idx="1712">
                  <c:v>86.100999999999999</c:v>
                </c:pt>
                <c:pt idx="1713">
                  <c:v>86.150999999999996</c:v>
                </c:pt>
                <c:pt idx="1714">
                  <c:v>86.200999999999993</c:v>
                </c:pt>
                <c:pt idx="1715">
                  <c:v>86.251000000000005</c:v>
                </c:pt>
                <c:pt idx="1716">
                  <c:v>86.301000000000002</c:v>
                </c:pt>
                <c:pt idx="1717">
                  <c:v>86.350999999999999</c:v>
                </c:pt>
                <c:pt idx="1718">
                  <c:v>86.400999999999996</c:v>
                </c:pt>
                <c:pt idx="1719">
                  <c:v>86.450999999999993</c:v>
                </c:pt>
                <c:pt idx="1720">
                  <c:v>86.501000000000005</c:v>
                </c:pt>
                <c:pt idx="1721">
                  <c:v>86.551000000000002</c:v>
                </c:pt>
                <c:pt idx="1722">
                  <c:v>86.600999999999999</c:v>
                </c:pt>
                <c:pt idx="1723">
                  <c:v>86.650999999999996</c:v>
                </c:pt>
                <c:pt idx="1724">
                  <c:v>86.700999999999993</c:v>
                </c:pt>
                <c:pt idx="1725">
                  <c:v>86.751000000000005</c:v>
                </c:pt>
                <c:pt idx="1726">
                  <c:v>86.801000000000002</c:v>
                </c:pt>
                <c:pt idx="1727">
                  <c:v>86.850999999999999</c:v>
                </c:pt>
                <c:pt idx="1728">
                  <c:v>86.900999999999996</c:v>
                </c:pt>
                <c:pt idx="1729">
                  <c:v>86.950999999999993</c:v>
                </c:pt>
                <c:pt idx="1730">
                  <c:v>87.001000000000005</c:v>
                </c:pt>
                <c:pt idx="1731">
                  <c:v>87.051000000000002</c:v>
                </c:pt>
                <c:pt idx="1732">
                  <c:v>87.100999999999999</c:v>
                </c:pt>
                <c:pt idx="1733">
                  <c:v>87.150999999999996</c:v>
                </c:pt>
                <c:pt idx="1734">
                  <c:v>87.200999999999993</c:v>
                </c:pt>
                <c:pt idx="1735">
                  <c:v>87.251000000000005</c:v>
                </c:pt>
                <c:pt idx="1736">
                  <c:v>87.301000000000002</c:v>
                </c:pt>
                <c:pt idx="1737">
                  <c:v>87.350999999999999</c:v>
                </c:pt>
                <c:pt idx="1738">
                  <c:v>87.400999999999996</c:v>
                </c:pt>
                <c:pt idx="1739">
                  <c:v>87.450999999999993</c:v>
                </c:pt>
                <c:pt idx="1740">
                  <c:v>87.501000000000005</c:v>
                </c:pt>
                <c:pt idx="1741">
                  <c:v>87.551000000000002</c:v>
                </c:pt>
                <c:pt idx="1742">
                  <c:v>87.600999999999999</c:v>
                </c:pt>
                <c:pt idx="1743">
                  <c:v>87.650999999999996</c:v>
                </c:pt>
                <c:pt idx="1744">
                  <c:v>87.700999999999993</c:v>
                </c:pt>
                <c:pt idx="1745">
                  <c:v>87.751000000000005</c:v>
                </c:pt>
                <c:pt idx="1746">
                  <c:v>87.801000000000002</c:v>
                </c:pt>
                <c:pt idx="1747">
                  <c:v>87.850999999999999</c:v>
                </c:pt>
                <c:pt idx="1748">
                  <c:v>87.900999999999996</c:v>
                </c:pt>
                <c:pt idx="1749">
                  <c:v>87.950999999999993</c:v>
                </c:pt>
                <c:pt idx="1750">
                  <c:v>88.001000000000005</c:v>
                </c:pt>
                <c:pt idx="1751">
                  <c:v>88.051000000000002</c:v>
                </c:pt>
                <c:pt idx="1752">
                  <c:v>88.100999999999999</c:v>
                </c:pt>
                <c:pt idx="1753">
                  <c:v>88.150999999999996</c:v>
                </c:pt>
                <c:pt idx="1754">
                  <c:v>88.200999999999993</c:v>
                </c:pt>
                <c:pt idx="1755">
                  <c:v>88.251000000000005</c:v>
                </c:pt>
                <c:pt idx="1756">
                  <c:v>88.301000000000002</c:v>
                </c:pt>
                <c:pt idx="1757">
                  <c:v>88.350999999999999</c:v>
                </c:pt>
                <c:pt idx="1758">
                  <c:v>88.400999999999996</c:v>
                </c:pt>
                <c:pt idx="1759">
                  <c:v>88.450999999999993</c:v>
                </c:pt>
                <c:pt idx="1760">
                  <c:v>88.501000000000005</c:v>
                </c:pt>
                <c:pt idx="1761">
                  <c:v>88.551000000000002</c:v>
                </c:pt>
                <c:pt idx="1762">
                  <c:v>88.600999999999999</c:v>
                </c:pt>
                <c:pt idx="1763">
                  <c:v>88.650999999999996</c:v>
                </c:pt>
                <c:pt idx="1764">
                  <c:v>88.700999999999993</c:v>
                </c:pt>
                <c:pt idx="1765">
                  <c:v>88.751000000000005</c:v>
                </c:pt>
                <c:pt idx="1766">
                  <c:v>88.801000000000002</c:v>
                </c:pt>
                <c:pt idx="1767">
                  <c:v>88.850999999999999</c:v>
                </c:pt>
                <c:pt idx="1768">
                  <c:v>88.900999999999996</c:v>
                </c:pt>
                <c:pt idx="1769">
                  <c:v>88.950999999999993</c:v>
                </c:pt>
                <c:pt idx="1770">
                  <c:v>89.001000000000005</c:v>
                </c:pt>
                <c:pt idx="1771">
                  <c:v>89.051000000000002</c:v>
                </c:pt>
                <c:pt idx="1772">
                  <c:v>89.100999999999999</c:v>
                </c:pt>
                <c:pt idx="1773">
                  <c:v>89.150999999999996</c:v>
                </c:pt>
                <c:pt idx="1774">
                  <c:v>89.200999999999993</c:v>
                </c:pt>
                <c:pt idx="1775">
                  <c:v>89.251000000000005</c:v>
                </c:pt>
                <c:pt idx="1776">
                  <c:v>89.301000000000002</c:v>
                </c:pt>
                <c:pt idx="1777">
                  <c:v>89.350999999999999</c:v>
                </c:pt>
                <c:pt idx="1778">
                  <c:v>89.400999999999996</c:v>
                </c:pt>
                <c:pt idx="1779">
                  <c:v>89.450999999999993</c:v>
                </c:pt>
                <c:pt idx="1780">
                  <c:v>89.501000000000005</c:v>
                </c:pt>
                <c:pt idx="1781">
                  <c:v>89.551000000000002</c:v>
                </c:pt>
                <c:pt idx="1782">
                  <c:v>89.600999999999999</c:v>
                </c:pt>
                <c:pt idx="1783">
                  <c:v>89.650999999999996</c:v>
                </c:pt>
                <c:pt idx="1784">
                  <c:v>89.700999999999993</c:v>
                </c:pt>
                <c:pt idx="1785">
                  <c:v>89.751000000000005</c:v>
                </c:pt>
                <c:pt idx="1786">
                  <c:v>89.801000000000002</c:v>
                </c:pt>
                <c:pt idx="1787">
                  <c:v>89.850999999999999</c:v>
                </c:pt>
                <c:pt idx="1788">
                  <c:v>89.900999999999996</c:v>
                </c:pt>
                <c:pt idx="1789">
                  <c:v>89.950999999999993</c:v>
                </c:pt>
                <c:pt idx="1790">
                  <c:v>90.001000000000005</c:v>
                </c:pt>
                <c:pt idx="1791">
                  <c:v>90.051000000000002</c:v>
                </c:pt>
                <c:pt idx="1792">
                  <c:v>90.100999999999999</c:v>
                </c:pt>
                <c:pt idx="1793">
                  <c:v>90.150999999999996</c:v>
                </c:pt>
                <c:pt idx="1794">
                  <c:v>90.200999999999993</c:v>
                </c:pt>
                <c:pt idx="1795">
                  <c:v>90.251000000000005</c:v>
                </c:pt>
                <c:pt idx="1796">
                  <c:v>90.301000000000002</c:v>
                </c:pt>
                <c:pt idx="1797">
                  <c:v>90.350999999999999</c:v>
                </c:pt>
                <c:pt idx="1798">
                  <c:v>90.400999999999996</c:v>
                </c:pt>
                <c:pt idx="1799">
                  <c:v>90.450999999999993</c:v>
                </c:pt>
                <c:pt idx="1800">
                  <c:v>90.501000000000005</c:v>
                </c:pt>
                <c:pt idx="1801">
                  <c:v>90.551000000000002</c:v>
                </c:pt>
                <c:pt idx="1802">
                  <c:v>90.600999999999999</c:v>
                </c:pt>
                <c:pt idx="1803">
                  <c:v>90.650999999999996</c:v>
                </c:pt>
                <c:pt idx="1804">
                  <c:v>90.700999999999993</c:v>
                </c:pt>
                <c:pt idx="1805">
                  <c:v>90.751000000000005</c:v>
                </c:pt>
                <c:pt idx="1806">
                  <c:v>90.801000000000002</c:v>
                </c:pt>
                <c:pt idx="1807">
                  <c:v>90.850999999999999</c:v>
                </c:pt>
                <c:pt idx="1808">
                  <c:v>90.900999999999996</c:v>
                </c:pt>
                <c:pt idx="1809">
                  <c:v>90.950999999999993</c:v>
                </c:pt>
                <c:pt idx="1810">
                  <c:v>91.001000000000005</c:v>
                </c:pt>
                <c:pt idx="1811">
                  <c:v>91.051000000000002</c:v>
                </c:pt>
                <c:pt idx="1812">
                  <c:v>91.100999999999999</c:v>
                </c:pt>
                <c:pt idx="1813">
                  <c:v>91.150999999999996</c:v>
                </c:pt>
                <c:pt idx="1814">
                  <c:v>91.200999999999993</c:v>
                </c:pt>
                <c:pt idx="1815">
                  <c:v>91.251000000000005</c:v>
                </c:pt>
                <c:pt idx="1816">
                  <c:v>91.301000000000002</c:v>
                </c:pt>
                <c:pt idx="1817">
                  <c:v>91.350999999999999</c:v>
                </c:pt>
                <c:pt idx="1818">
                  <c:v>91.400999999999996</c:v>
                </c:pt>
                <c:pt idx="1819">
                  <c:v>91.450999999999993</c:v>
                </c:pt>
                <c:pt idx="1820">
                  <c:v>91.501000000000005</c:v>
                </c:pt>
                <c:pt idx="1821">
                  <c:v>91.551000000000002</c:v>
                </c:pt>
                <c:pt idx="1822">
                  <c:v>91.600999999999999</c:v>
                </c:pt>
                <c:pt idx="1823">
                  <c:v>91.650999999999996</c:v>
                </c:pt>
                <c:pt idx="1824">
                  <c:v>91.700999999999993</c:v>
                </c:pt>
                <c:pt idx="1825">
                  <c:v>91.751000000000005</c:v>
                </c:pt>
                <c:pt idx="1826">
                  <c:v>91.801000000000002</c:v>
                </c:pt>
                <c:pt idx="1827">
                  <c:v>91.850999999999999</c:v>
                </c:pt>
                <c:pt idx="1828">
                  <c:v>91.900999999999996</c:v>
                </c:pt>
                <c:pt idx="1829">
                  <c:v>91.950999999999993</c:v>
                </c:pt>
                <c:pt idx="1830">
                  <c:v>92.001000000000005</c:v>
                </c:pt>
                <c:pt idx="1831">
                  <c:v>92.051000000000002</c:v>
                </c:pt>
                <c:pt idx="1832">
                  <c:v>92.100999999999999</c:v>
                </c:pt>
                <c:pt idx="1833">
                  <c:v>92.150999999999996</c:v>
                </c:pt>
                <c:pt idx="1834">
                  <c:v>92.200999999999993</c:v>
                </c:pt>
                <c:pt idx="1835">
                  <c:v>92.251000000000005</c:v>
                </c:pt>
                <c:pt idx="1836">
                  <c:v>92.301000000000002</c:v>
                </c:pt>
                <c:pt idx="1837">
                  <c:v>92.350999999999999</c:v>
                </c:pt>
                <c:pt idx="1838">
                  <c:v>92.400999999999996</c:v>
                </c:pt>
                <c:pt idx="1839">
                  <c:v>92.450999999999993</c:v>
                </c:pt>
                <c:pt idx="1840">
                  <c:v>92.501000000000005</c:v>
                </c:pt>
                <c:pt idx="1841">
                  <c:v>92.551000000000002</c:v>
                </c:pt>
                <c:pt idx="1842">
                  <c:v>92.600999999999999</c:v>
                </c:pt>
                <c:pt idx="1843">
                  <c:v>92.650999999999996</c:v>
                </c:pt>
                <c:pt idx="1844">
                  <c:v>92.700999999999993</c:v>
                </c:pt>
                <c:pt idx="1845">
                  <c:v>92.751000000000005</c:v>
                </c:pt>
                <c:pt idx="1846">
                  <c:v>92.801000000000002</c:v>
                </c:pt>
                <c:pt idx="1847">
                  <c:v>92.850999999999999</c:v>
                </c:pt>
                <c:pt idx="1848">
                  <c:v>92.900999999999996</c:v>
                </c:pt>
                <c:pt idx="1849">
                  <c:v>92.950999999999993</c:v>
                </c:pt>
                <c:pt idx="1850">
                  <c:v>93.001000000000005</c:v>
                </c:pt>
                <c:pt idx="1851">
                  <c:v>93.051000000000002</c:v>
                </c:pt>
                <c:pt idx="1852">
                  <c:v>93.100999999999999</c:v>
                </c:pt>
                <c:pt idx="1853">
                  <c:v>93.150999999999996</c:v>
                </c:pt>
                <c:pt idx="1854">
                  <c:v>93.200999999999993</c:v>
                </c:pt>
                <c:pt idx="1855">
                  <c:v>93.251000000000005</c:v>
                </c:pt>
                <c:pt idx="1856">
                  <c:v>93.301000000000002</c:v>
                </c:pt>
                <c:pt idx="1857">
                  <c:v>93.350999999999999</c:v>
                </c:pt>
                <c:pt idx="1858">
                  <c:v>93.400999999999996</c:v>
                </c:pt>
                <c:pt idx="1859">
                  <c:v>93.450999999999993</c:v>
                </c:pt>
                <c:pt idx="1860">
                  <c:v>93.501000000000005</c:v>
                </c:pt>
                <c:pt idx="1861">
                  <c:v>93.551000000000002</c:v>
                </c:pt>
                <c:pt idx="1862">
                  <c:v>93.600999999999999</c:v>
                </c:pt>
                <c:pt idx="1863">
                  <c:v>93.650999999999996</c:v>
                </c:pt>
                <c:pt idx="1864">
                  <c:v>93.700999999999993</c:v>
                </c:pt>
                <c:pt idx="1865">
                  <c:v>93.751000000000005</c:v>
                </c:pt>
                <c:pt idx="1866">
                  <c:v>93.801000000000002</c:v>
                </c:pt>
                <c:pt idx="1867">
                  <c:v>93.850999999999999</c:v>
                </c:pt>
                <c:pt idx="1868">
                  <c:v>93.900999999999996</c:v>
                </c:pt>
                <c:pt idx="1869">
                  <c:v>93.950999999999993</c:v>
                </c:pt>
                <c:pt idx="1870">
                  <c:v>94.001000000000005</c:v>
                </c:pt>
                <c:pt idx="1871">
                  <c:v>94.051000000000002</c:v>
                </c:pt>
                <c:pt idx="1872">
                  <c:v>94.100999999999999</c:v>
                </c:pt>
                <c:pt idx="1873">
                  <c:v>94.150999999999996</c:v>
                </c:pt>
                <c:pt idx="1874">
                  <c:v>94.200999999999993</c:v>
                </c:pt>
                <c:pt idx="1875">
                  <c:v>94.251000000000005</c:v>
                </c:pt>
                <c:pt idx="1876">
                  <c:v>94.301000000000002</c:v>
                </c:pt>
                <c:pt idx="1877">
                  <c:v>94.350999999999999</c:v>
                </c:pt>
                <c:pt idx="1878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32-4174-A5E1-45E352174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566720"/>
        <c:axId val="141568640"/>
      </c:scatterChart>
      <c:valAx>
        <c:axId val="141566720"/>
        <c:scaling>
          <c:orientation val="minMax"/>
          <c:max val="3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q</a:t>
                </a:r>
                <a:r>
                  <a:rPr lang="en-US" sz="2000" baseline="-25000"/>
                  <a:t>t</a:t>
                </a:r>
                <a:r>
                  <a:rPr lang="en-US" sz="2000"/>
                  <a:t> </a:t>
                </a:r>
                <a:r>
                  <a:rPr lang="en-US" sz="1600" baseline="0"/>
                  <a:t>(MPa)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42748179973223416"/>
              <c:y val="4.2164540401470586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68640"/>
        <c:crosses val="autoZero"/>
        <c:crossBetween val="midCat"/>
        <c:majorUnit val="10"/>
        <c:minorUnit val="2"/>
      </c:valAx>
      <c:valAx>
        <c:axId val="141568640"/>
        <c:scaling>
          <c:orientation val="maxMin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</a:t>
                </a:r>
                <a:r>
                  <a:rPr lang="en-US" sz="1600" baseline="0"/>
                  <a:t>, z (m)</a:t>
                </a:r>
                <a:endParaRPr lang="en-US" sz="1600"/>
              </a:p>
              <a:p>
                <a:pPr>
                  <a:defRPr sz="1600"/>
                </a:pPr>
                <a:endParaRPr lang="en-US" sz="1600"/>
              </a:p>
            </c:rich>
          </c:tx>
          <c:layout>
            <c:manualLayout>
              <c:xMode val="edge"/>
              <c:yMode val="edge"/>
              <c:x val="2.4859047430786634E-2"/>
              <c:y val="0.45981175233150745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66720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Sleeve Friction</a:t>
            </a:r>
          </a:p>
        </c:rich>
      </c:tx>
      <c:layout>
        <c:manualLayout>
          <c:xMode val="edge"/>
          <c:yMode val="edge"/>
          <c:x val="0.19226731271823425"/>
          <c:y val="1.301635697790938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8666250271793586E-2"/>
          <c:y val="0.15343693318816704"/>
          <c:w val="0.79741359095812037"/>
          <c:h val="0.82370684177205178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 Calcs'!$C$23:$C$2888</c:f>
              <c:numCache>
                <c:formatCode>0.00</c:formatCode>
                <c:ptCount val="2866"/>
                <c:pt idx="0">
                  <c:v>7</c:v>
                </c:pt>
                <c:pt idx="1">
                  <c:v>4.7</c:v>
                </c:pt>
                <c:pt idx="2">
                  <c:v>5.7</c:v>
                </c:pt>
                <c:pt idx="3">
                  <c:v>6.1</c:v>
                </c:pt>
                <c:pt idx="4">
                  <c:v>16</c:v>
                </c:pt>
                <c:pt idx="5">
                  <c:v>25.6</c:v>
                </c:pt>
                <c:pt idx="6">
                  <c:v>38.9</c:v>
                </c:pt>
                <c:pt idx="7">
                  <c:v>41.9</c:v>
                </c:pt>
                <c:pt idx="8">
                  <c:v>50.7</c:v>
                </c:pt>
                <c:pt idx="9">
                  <c:v>50.7</c:v>
                </c:pt>
                <c:pt idx="10">
                  <c:v>50.5</c:v>
                </c:pt>
                <c:pt idx="11">
                  <c:v>54.6</c:v>
                </c:pt>
                <c:pt idx="12">
                  <c:v>60.4</c:v>
                </c:pt>
                <c:pt idx="13">
                  <c:v>63.3</c:v>
                </c:pt>
                <c:pt idx="14">
                  <c:v>66</c:v>
                </c:pt>
                <c:pt idx="15">
                  <c:v>65.400000000000006</c:v>
                </c:pt>
                <c:pt idx="16">
                  <c:v>63.70000000000001</c:v>
                </c:pt>
                <c:pt idx="17">
                  <c:v>62.6</c:v>
                </c:pt>
                <c:pt idx="18">
                  <c:v>57.9</c:v>
                </c:pt>
                <c:pt idx="19">
                  <c:v>56.699999999999996</c:v>
                </c:pt>
                <c:pt idx="20">
                  <c:v>53</c:v>
                </c:pt>
                <c:pt idx="21">
                  <c:v>53.800000000000004</c:v>
                </c:pt>
                <c:pt idx="22">
                  <c:v>27.900000000000002</c:v>
                </c:pt>
                <c:pt idx="23">
                  <c:v>26.900000000000002</c:v>
                </c:pt>
                <c:pt idx="24">
                  <c:v>30.2</c:v>
                </c:pt>
                <c:pt idx="25">
                  <c:v>31.1</c:v>
                </c:pt>
                <c:pt idx="26">
                  <c:v>33.900000000000006</c:v>
                </c:pt>
                <c:pt idx="27">
                  <c:v>32.800000000000004</c:v>
                </c:pt>
                <c:pt idx="28">
                  <c:v>25.3</c:v>
                </c:pt>
                <c:pt idx="29">
                  <c:v>25.2</c:v>
                </c:pt>
                <c:pt idx="30">
                  <c:v>28.9</c:v>
                </c:pt>
                <c:pt idx="31">
                  <c:v>36.299999999999997</c:v>
                </c:pt>
                <c:pt idx="32">
                  <c:v>32.5</c:v>
                </c:pt>
                <c:pt idx="33">
                  <c:v>32</c:v>
                </c:pt>
                <c:pt idx="34">
                  <c:v>30.8</c:v>
                </c:pt>
                <c:pt idx="35">
                  <c:v>31.6</c:v>
                </c:pt>
                <c:pt idx="36">
                  <c:v>30.2</c:v>
                </c:pt>
                <c:pt idx="37">
                  <c:v>30</c:v>
                </c:pt>
                <c:pt idx="38">
                  <c:v>27.900000000000002</c:v>
                </c:pt>
                <c:pt idx="39">
                  <c:v>27.400000000000002</c:v>
                </c:pt>
                <c:pt idx="40">
                  <c:v>30</c:v>
                </c:pt>
                <c:pt idx="41">
                  <c:v>32.300000000000004</c:v>
                </c:pt>
                <c:pt idx="42">
                  <c:v>22.6</c:v>
                </c:pt>
                <c:pt idx="43">
                  <c:v>25.3</c:v>
                </c:pt>
                <c:pt idx="44">
                  <c:v>24.2</c:v>
                </c:pt>
                <c:pt idx="45">
                  <c:v>22.400000000000002</c:v>
                </c:pt>
                <c:pt idx="46">
                  <c:v>19.3</c:v>
                </c:pt>
                <c:pt idx="47">
                  <c:v>10.6</c:v>
                </c:pt>
                <c:pt idx="48">
                  <c:v>4.8</c:v>
                </c:pt>
                <c:pt idx="49">
                  <c:v>3.4000000000000004</c:v>
                </c:pt>
                <c:pt idx="50">
                  <c:v>3.4000000000000004</c:v>
                </c:pt>
                <c:pt idx="51">
                  <c:v>2.9000000000000004</c:v>
                </c:pt>
                <c:pt idx="52">
                  <c:v>3.1</c:v>
                </c:pt>
                <c:pt idx="53">
                  <c:v>2.8000000000000003</c:v>
                </c:pt>
                <c:pt idx="54">
                  <c:v>3</c:v>
                </c:pt>
                <c:pt idx="55">
                  <c:v>4</c:v>
                </c:pt>
                <c:pt idx="56">
                  <c:v>6.3</c:v>
                </c:pt>
                <c:pt idx="57">
                  <c:v>5</c:v>
                </c:pt>
                <c:pt idx="58">
                  <c:v>5.4</c:v>
                </c:pt>
                <c:pt idx="59">
                  <c:v>4.5999999999999996</c:v>
                </c:pt>
                <c:pt idx="60">
                  <c:v>5.8999999999999995</c:v>
                </c:pt>
                <c:pt idx="61">
                  <c:v>8.6999999999999993</c:v>
                </c:pt>
                <c:pt idx="62">
                  <c:v>10.4</c:v>
                </c:pt>
                <c:pt idx="63">
                  <c:v>9.3000000000000007</c:v>
                </c:pt>
                <c:pt idx="64">
                  <c:v>7.8</c:v>
                </c:pt>
                <c:pt idx="65">
                  <c:v>8.1</c:v>
                </c:pt>
                <c:pt idx="66">
                  <c:v>7.1</c:v>
                </c:pt>
                <c:pt idx="67">
                  <c:v>7.3</c:v>
                </c:pt>
                <c:pt idx="68">
                  <c:v>6.1</c:v>
                </c:pt>
                <c:pt idx="69">
                  <c:v>8.7999999999999989</c:v>
                </c:pt>
                <c:pt idx="70">
                  <c:v>9.9</c:v>
                </c:pt>
                <c:pt idx="71">
                  <c:v>7.8</c:v>
                </c:pt>
                <c:pt idx="72">
                  <c:v>7.8</c:v>
                </c:pt>
                <c:pt idx="73">
                  <c:v>3.6999999999999997</c:v>
                </c:pt>
                <c:pt idx="74">
                  <c:v>2.7</c:v>
                </c:pt>
                <c:pt idx="75">
                  <c:v>2.9000000000000004</c:v>
                </c:pt>
                <c:pt idx="76">
                  <c:v>3.4000000000000004</c:v>
                </c:pt>
                <c:pt idx="77">
                  <c:v>4</c:v>
                </c:pt>
                <c:pt idx="78">
                  <c:v>4.3</c:v>
                </c:pt>
                <c:pt idx="79">
                  <c:v>4</c:v>
                </c:pt>
                <c:pt idx="80">
                  <c:v>3.8</c:v>
                </c:pt>
                <c:pt idx="81">
                  <c:v>4.1000000000000005</c:v>
                </c:pt>
                <c:pt idx="82">
                  <c:v>11</c:v>
                </c:pt>
                <c:pt idx="83">
                  <c:v>10.7</c:v>
                </c:pt>
                <c:pt idx="84">
                  <c:v>10.100000000000001</c:v>
                </c:pt>
                <c:pt idx="85">
                  <c:v>9.9</c:v>
                </c:pt>
                <c:pt idx="86">
                  <c:v>10.7</c:v>
                </c:pt>
                <c:pt idx="87">
                  <c:v>11.200000000000001</c:v>
                </c:pt>
                <c:pt idx="88">
                  <c:v>16.3</c:v>
                </c:pt>
                <c:pt idx="89">
                  <c:v>13.900000000000002</c:v>
                </c:pt>
                <c:pt idx="90">
                  <c:v>14.6</c:v>
                </c:pt>
                <c:pt idx="91">
                  <c:v>12.8</c:v>
                </c:pt>
                <c:pt idx="92">
                  <c:v>13.700000000000001</c:v>
                </c:pt>
                <c:pt idx="93">
                  <c:v>14.7</c:v>
                </c:pt>
                <c:pt idx="94">
                  <c:v>16.100000000000001</c:v>
                </c:pt>
                <c:pt idx="95">
                  <c:v>13.700000000000001</c:v>
                </c:pt>
                <c:pt idx="96">
                  <c:v>9.4</c:v>
                </c:pt>
                <c:pt idx="97">
                  <c:v>17.399999999999999</c:v>
                </c:pt>
                <c:pt idx="98">
                  <c:v>11.600000000000001</c:v>
                </c:pt>
                <c:pt idx="99">
                  <c:v>12.1</c:v>
                </c:pt>
                <c:pt idx="100">
                  <c:v>9.8000000000000007</c:v>
                </c:pt>
                <c:pt idx="101">
                  <c:v>11.799999999999999</c:v>
                </c:pt>
                <c:pt idx="102">
                  <c:v>15.5</c:v>
                </c:pt>
                <c:pt idx="103">
                  <c:v>17.899999999999999</c:v>
                </c:pt>
                <c:pt idx="104">
                  <c:v>12.9</c:v>
                </c:pt>
                <c:pt idx="105">
                  <c:v>9.9</c:v>
                </c:pt>
                <c:pt idx="106">
                  <c:v>8.4</c:v>
                </c:pt>
                <c:pt idx="107">
                  <c:v>12.7</c:v>
                </c:pt>
                <c:pt idx="108">
                  <c:v>15.1</c:v>
                </c:pt>
                <c:pt idx="109">
                  <c:v>14.6</c:v>
                </c:pt>
                <c:pt idx="110">
                  <c:v>12.9</c:v>
                </c:pt>
                <c:pt idx="111">
                  <c:v>14.6</c:v>
                </c:pt>
                <c:pt idx="112">
                  <c:v>10.100000000000001</c:v>
                </c:pt>
                <c:pt idx="113">
                  <c:v>12.5</c:v>
                </c:pt>
                <c:pt idx="114">
                  <c:v>33.6</c:v>
                </c:pt>
                <c:pt idx="115">
                  <c:v>44.9</c:v>
                </c:pt>
                <c:pt idx="116">
                  <c:v>24.5</c:v>
                </c:pt>
                <c:pt idx="117">
                  <c:v>18.600000000000001</c:v>
                </c:pt>
                <c:pt idx="118">
                  <c:v>17.599999999999998</c:v>
                </c:pt>
                <c:pt idx="119">
                  <c:v>14.6</c:v>
                </c:pt>
                <c:pt idx="120">
                  <c:v>16.8</c:v>
                </c:pt>
                <c:pt idx="121">
                  <c:v>19.3</c:v>
                </c:pt>
                <c:pt idx="122">
                  <c:v>16.100000000000001</c:v>
                </c:pt>
                <c:pt idx="123">
                  <c:v>14.000000000000002</c:v>
                </c:pt>
                <c:pt idx="124">
                  <c:v>15.9</c:v>
                </c:pt>
                <c:pt idx="125">
                  <c:v>17.5</c:v>
                </c:pt>
                <c:pt idx="126">
                  <c:v>19.2</c:v>
                </c:pt>
                <c:pt idx="127">
                  <c:v>26.6</c:v>
                </c:pt>
                <c:pt idx="128">
                  <c:v>18.399999999999999</c:v>
                </c:pt>
                <c:pt idx="129">
                  <c:v>12.2</c:v>
                </c:pt>
                <c:pt idx="130">
                  <c:v>11.5</c:v>
                </c:pt>
                <c:pt idx="131">
                  <c:v>10.4</c:v>
                </c:pt>
                <c:pt idx="132">
                  <c:v>10</c:v>
                </c:pt>
                <c:pt idx="133">
                  <c:v>11.700000000000001</c:v>
                </c:pt>
                <c:pt idx="134">
                  <c:v>17.8</c:v>
                </c:pt>
                <c:pt idx="135">
                  <c:v>23.5</c:v>
                </c:pt>
                <c:pt idx="136">
                  <c:v>16.7</c:v>
                </c:pt>
                <c:pt idx="137">
                  <c:v>10</c:v>
                </c:pt>
                <c:pt idx="138">
                  <c:v>4.3999999999999995</c:v>
                </c:pt>
                <c:pt idx="139">
                  <c:v>3</c:v>
                </c:pt>
                <c:pt idx="140">
                  <c:v>4.3999999999999995</c:v>
                </c:pt>
                <c:pt idx="141">
                  <c:v>8.9</c:v>
                </c:pt>
                <c:pt idx="142">
                  <c:v>14.000000000000002</c:v>
                </c:pt>
                <c:pt idx="143">
                  <c:v>18.3</c:v>
                </c:pt>
                <c:pt idx="144">
                  <c:v>23.400000000000002</c:v>
                </c:pt>
                <c:pt idx="145">
                  <c:v>14.799999999999999</c:v>
                </c:pt>
                <c:pt idx="146">
                  <c:v>13.600000000000001</c:v>
                </c:pt>
                <c:pt idx="147">
                  <c:v>12.6</c:v>
                </c:pt>
                <c:pt idx="148">
                  <c:v>12.5</c:v>
                </c:pt>
                <c:pt idx="149">
                  <c:v>12.9</c:v>
                </c:pt>
                <c:pt idx="150">
                  <c:v>9.6</c:v>
                </c:pt>
                <c:pt idx="151">
                  <c:v>5.8000000000000007</c:v>
                </c:pt>
                <c:pt idx="152">
                  <c:v>4.8</c:v>
                </c:pt>
                <c:pt idx="153">
                  <c:v>5.8999999999999995</c:v>
                </c:pt>
                <c:pt idx="154">
                  <c:v>6.9</c:v>
                </c:pt>
                <c:pt idx="155">
                  <c:v>6.7</c:v>
                </c:pt>
                <c:pt idx="156">
                  <c:v>6.8000000000000007</c:v>
                </c:pt>
                <c:pt idx="157">
                  <c:v>3.4000000000000004</c:v>
                </c:pt>
                <c:pt idx="158">
                  <c:v>3.5000000000000004</c:v>
                </c:pt>
                <c:pt idx="159">
                  <c:v>4.9000000000000004</c:v>
                </c:pt>
                <c:pt idx="160">
                  <c:v>9.9</c:v>
                </c:pt>
                <c:pt idx="161">
                  <c:v>16.2</c:v>
                </c:pt>
                <c:pt idx="162">
                  <c:v>16.8</c:v>
                </c:pt>
                <c:pt idx="163">
                  <c:v>18.2</c:v>
                </c:pt>
                <c:pt idx="164">
                  <c:v>19.600000000000001</c:v>
                </c:pt>
                <c:pt idx="165">
                  <c:v>22.6</c:v>
                </c:pt>
                <c:pt idx="166">
                  <c:v>26.5</c:v>
                </c:pt>
                <c:pt idx="167">
                  <c:v>20.599999999999998</c:v>
                </c:pt>
                <c:pt idx="168">
                  <c:v>22.8</c:v>
                </c:pt>
                <c:pt idx="169">
                  <c:v>26.3</c:v>
                </c:pt>
                <c:pt idx="170">
                  <c:v>27.1</c:v>
                </c:pt>
                <c:pt idx="171">
                  <c:v>27.900000000000002</c:v>
                </c:pt>
                <c:pt idx="172">
                  <c:v>28.299999999999997</c:v>
                </c:pt>
                <c:pt idx="173">
                  <c:v>29.2</c:v>
                </c:pt>
                <c:pt idx="174">
                  <c:v>30.4</c:v>
                </c:pt>
                <c:pt idx="175">
                  <c:v>31.1</c:v>
                </c:pt>
                <c:pt idx="176">
                  <c:v>31.7</c:v>
                </c:pt>
                <c:pt idx="177">
                  <c:v>29.299999999999997</c:v>
                </c:pt>
                <c:pt idx="178">
                  <c:v>25</c:v>
                </c:pt>
                <c:pt idx="179">
                  <c:v>8.5</c:v>
                </c:pt>
                <c:pt idx="180">
                  <c:v>10.100000000000001</c:v>
                </c:pt>
                <c:pt idx="181">
                  <c:v>26</c:v>
                </c:pt>
                <c:pt idx="182">
                  <c:v>26.200000000000003</c:v>
                </c:pt>
                <c:pt idx="183">
                  <c:v>27.3</c:v>
                </c:pt>
                <c:pt idx="184">
                  <c:v>33.300000000000004</c:v>
                </c:pt>
                <c:pt idx="185">
                  <c:v>40.6</c:v>
                </c:pt>
                <c:pt idx="186">
                  <c:v>32.700000000000003</c:v>
                </c:pt>
                <c:pt idx="187">
                  <c:v>22</c:v>
                </c:pt>
                <c:pt idx="188">
                  <c:v>15.9</c:v>
                </c:pt>
                <c:pt idx="189">
                  <c:v>17</c:v>
                </c:pt>
                <c:pt idx="190">
                  <c:v>13.700000000000001</c:v>
                </c:pt>
                <c:pt idx="191">
                  <c:v>13.700000000000001</c:v>
                </c:pt>
                <c:pt idx="192">
                  <c:v>19.3</c:v>
                </c:pt>
                <c:pt idx="193">
                  <c:v>41</c:v>
                </c:pt>
                <c:pt idx="194">
                  <c:v>40</c:v>
                </c:pt>
                <c:pt idx="195">
                  <c:v>29.2</c:v>
                </c:pt>
                <c:pt idx="196">
                  <c:v>18.600000000000001</c:v>
                </c:pt>
                <c:pt idx="197">
                  <c:v>9.8000000000000007</c:v>
                </c:pt>
                <c:pt idx="198">
                  <c:v>16.900000000000002</c:v>
                </c:pt>
                <c:pt idx="199">
                  <c:v>24.099999999999998</c:v>
                </c:pt>
                <c:pt idx="200">
                  <c:v>31.6</c:v>
                </c:pt>
                <c:pt idx="201">
                  <c:v>18.899999999999999</c:v>
                </c:pt>
                <c:pt idx="202">
                  <c:v>20</c:v>
                </c:pt>
                <c:pt idx="203">
                  <c:v>20.7</c:v>
                </c:pt>
                <c:pt idx="204">
                  <c:v>23.3</c:v>
                </c:pt>
                <c:pt idx="205">
                  <c:v>24.5</c:v>
                </c:pt>
                <c:pt idx="206">
                  <c:v>25.5</c:v>
                </c:pt>
                <c:pt idx="207">
                  <c:v>27.6</c:v>
                </c:pt>
                <c:pt idx="208">
                  <c:v>30.3</c:v>
                </c:pt>
                <c:pt idx="209">
                  <c:v>31.4</c:v>
                </c:pt>
                <c:pt idx="210">
                  <c:v>30.599999999999998</c:v>
                </c:pt>
                <c:pt idx="211">
                  <c:v>30.2</c:v>
                </c:pt>
                <c:pt idx="212">
                  <c:v>32.5</c:v>
                </c:pt>
                <c:pt idx="213">
                  <c:v>33.1</c:v>
                </c:pt>
                <c:pt idx="214">
                  <c:v>38.9</c:v>
                </c:pt>
                <c:pt idx="215">
                  <c:v>57.699999999999996</c:v>
                </c:pt>
                <c:pt idx="216">
                  <c:v>62</c:v>
                </c:pt>
                <c:pt idx="217">
                  <c:v>58.599999999999994</c:v>
                </c:pt>
                <c:pt idx="218">
                  <c:v>44.6</c:v>
                </c:pt>
                <c:pt idx="219">
                  <c:v>30.2</c:v>
                </c:pt>
                <c:pt idx="220">
                  <c:v>24.4</c:v>
                </c:pt>
                <c:pt idx="221">
                  <c:v>34.200000000000003</c:v>
                </c:pt>
                <c:pt idx="222">
                  <c:v>31.6</c:v>
                </c:pt>
                <c:pt idx="223">
                  <c:v>31</c:v>
                </c:pt>
                <c:pt idx="224">
                  <c:v>29.4</c:v>
                </c:pt>
                <c:pt idx="225">
                  <c:v>26.400000000000002</c:v>
                </c:pt>
                <c:pt idx="226">
                  <c:v>26.3</c:v>
                </c:pt>
                <c:pt idx="227">
                  <c:v>39.900000000000006</c:v>
                </c:pt>
                <c:pt idx="228">
                  <c:v>57.3</c:v>
                </c:pt>
                <c:pt idx="229">
                  <c:v>48.699999999999996</c:v>
                </c:pt>
                <c:pt idx="230">
                  <c:v>35.799999999999997</c:v>
                </c:pt>
                <c:pt idx="231">
                  <c:v>16.900000000000002</c:v>
                </c:pt>
                <c:pt idx="232">
                  <c:v>16.7</c:v>
                </c:pt>
                <c:pt idx="233">
                  <c:v>27.700000000000003</c:v>
                </c:pt>
                <c:pt idx="234">
                  <c:v>45.6</c:v>
                </c:pt>
                <c:pt idx="235">
                  <c:v>56.399999999999991</c:v>
                </c:pt>
                <c:pt idx="236">
                  <c:v>44.4</c:v>
                </c:pt>
                <c:pt idx="237">
                  <c:v>28.599999999999998</c:v>
                </c:pt>
                <c:pt idx="238">
                  <c:v>21.8</c:v>
                </c:pt>
                <c:pt idx="239">
                  <c:v>25.900000000000002</c:v>
                </c:pt>
                <c:pt idx="240">
                  <c:v>37.700000000000003</c:v>
                </c:pt>
                <c:pt idx="241">
                  <c:v>40.799999999999997</c:v>
                </c:pt>
                <c:pt idx="242">
                  <c:v>35.199999999999996</c:v>
                </c:pt>
                <c:pt idx="243">
                  <c:v>34.200000000000003</c:v>
                </c:pt>
                <c:pt idx="244">
                  <c:v>29.2</c:v>
                </c:pt>
                <c:pt idx="245">
                  <c:v>37.1</c:v>
                </c:pt>
                <c:pt idx="246">
                  <c:v>39.4</c:v>
                </c:pt>
                <c:pt idx="247">
                  <c:v>47.9</c:v>
                </c:pt>
                <c:pt idx="248">
                  <c:v>44</c:v>
                </c:pt>
                <c:pt idx="249">
                  <c:v>40.799999999999997</c:v>
                </c:pt>
                <c:pt idx="250">
                  <c:v>29.4</c:v>
                </c:pt>
                <c:pt idx="251">
                  <c:v>26.400000000000002</c:v>
                </c:pt>
                <c:pt idx="252">
                  <c:v>35.199999999999996</c:v>
                </c:pt>
                <c:pt idx="253">
                  <c:v>39.1</c:v>
                </c:pt>
                <c:pt idx="254">
                  <c:v>46.7</c:v>
                </c:pt>
                <c:pt idx="255">
                  <c:v>51.7</c:v>
                </c:pt>
                <c:pt idx="256">
                  <c:v>52.900000000000006</c:v>
                </c:pt>
                <c:pt idx="257">
                  <c:v>52.5</c:v>
                </c:pt>
                <c:pt idx="258">
                  <c:v>52</c:v>
                </c:pt>
                <c:pt idx="259">
                  <c:v>51.800000000000004</c:v>
                </c:pt>
                <c:pt idx="260">
                  <c:v>51.800000000000004</c:v>
                </c:pt>
                <c:pt idx="261">
                  <c:v>54.900000000000006</c:v>
                </c:pt>
                <c:pt idx="262">
                  <c:v>45.300000000000004</c:v>
                </c:pt>
                <c:pt idx="263">
                  <c:v>45.2</c:v>
                </c:pt>
                <c:pt idx="264">
                  <c:v>47.4</c:v>
                </c:pt>
                <c:pt idx="265">
                  <c:v>49.7</c:v>
                </c:pt>
                <c:pt idx="266">
                  <c:v>50.8</c:v>
                </c:pt>
                <c:pt idx="267">
                  <c:v>50.5</c:v>
                </c:pt>
                <c:pt idx="268">
                  <c:v>51.300000000000004</c:v>
                </c:pt>
                <c:pt idx="269">
                  <c:v>48.5</c:v>
                </c:pt>
                <c:pt idx="270">
                  <c:v>49.5</c:v>
                </c:pt>
                <c:pt idx="271">
                  <c:v>48.5</c:v>
                </c:pt>
                <c:pt idx="272">
                  <c:v>48.9</c:v>
                </c:pt>
                <c:pt idx="273">
                  <c:v>50.7</c:v>
                </c:pt>
                <c:pt idx="274">
                  <c:v>50.7</c:v>
                </c:pt>
                <c:pt idx="275">
                  <c:v>48.699999999999996</c:v>
                </c:pt>
                <c:pt idx="276">
                  <c:v>47.699999999999996</c:v>
                </c:pt>
                <c:pt idx="277">
                  <c:v>44.3</c:v>
                </c:pt>
                <c:pt idx="278">
                  <c:v>46.9</c:v>
                </c:pt>
                <c:pt idx="279">
                  <c:v>45.800000000000004</c:v>
                </c:pt>
                <c:pt idx="280">
                  <c:v>48.8</c:v>
                </c:pt>
                <c:pt idx="281">
                  <c:v>49.1</c:v>
                </c:pt>
                <c:pt idx="282">
                  <c:v>43.1</c:v>
                </c:pt>
                <c:pt idx="283">
                  <c:v>43.8</c:v>
                </c:pt>
                <c:pt idx="284">
                  <c:v>46.300000000000004</c:v>
                </c:pt>
                <c:pt idx="285">
                  <c:v>48.9</c:v>
                </c:pt>
                <c:pt idx="286">
                  <c:v>49.7</c:v>
                </c:pt>
                <c:pt idx="287">
                  <c:v>47.9</c:v>
                </c:pt>
                <c:pt idx="288">
                  <c:v>44.9</c:v>
                </c:pt>
                <c:pt idx="289">
                  <c:v>42.199999999999996</c:v>
                </c:pt>
                <c:pt idx="290">
                  <c:v>48.699999999999996</c:v>
                </c:pt>
                <c:pt idx="291">
                  <c:v>57.499999999999993</c:v>
                </c:pt>
                <c:pt idx="292">
                  <c:v>66.8</c:v>
                </c:pt>
                <c:pt idx="293">
                  <c:v>74.2</c:v>
                </c:pt>
                <c:pt idx="294">
                  <c:v>79.2</c:v>
                </c:pt>
                <c:pt idx="295">
                  <c:v>77</c:v>
                </c:pt>
                <c:pt idx="296">
                  <c:v>71.899999999999991</c:v>
                </c:pt>
                <c:pt idx="297">
                  <c:v>70.3</c:v>
                </c:pt>
                <c:pt idx="298">
                  <c:v>68.2</c:v>
                </c:pt>
                <c:pt idx="299">
                  <c:v>61.8</c:v>
                </c:pt>
                <c:pt idx="300">
                  <c:v>54.900000000000006</c:v>
                </c:pt>
                <c:pt idx="301">
                  <c:v>53.6</c:v>
                </c:pt>
                <c:pt idx="302">
                  <c:v>46.800000000000004</c:v>
                </c:pt>
                <c:pt idx="303">
                  <c:v>50.7</c:v>
                </c:pt>
                <c:pt idx="304">
                  <c:v>48.5</c:v>
                </c:pt>
                <c:pt idx="305">
                  <c:v>47.5</c:v>
                </c:pt>
                <c:pt idx="306">
                  <c:v>48.699999999999996</c:v>
                </c:pt>
                <c:pt idx="307">
                  <c:v>51.4</c:v>
                </c:pt>
                <c:pt idx="308">
                  <c:v>51.9</c:v>
                </c:pt>
                <c:pt idx="309">
                  <c:v>54.7</c:v>
                </c:pt>
                <c:pt idx="310">
                  <c:v>53.800000000000004</c:v>
                </c:pt>
                <c:pt idx="311">
                  <c:v>54.6</c:v>
                </c:pt>
                <c:pt idx="312">
                  <c:v>54.6</c:v>
                </c:pt>
                <c:pt idx="313">
                  <c:v>54</c:v>
                </c:pt>
                <c:pt idx="314">
                  <c:v>54.2</c:v>
                </c:pt>
                <c:pt idx="315">
                  <c:v>55.1</c:v>
                </c:pt>
                <c:pt idx="316">
                  <c:v>63.6</c:v>
                </c:pt>
                <c:pt idx="317">
                  <c:v>69</c:v>
                </c:pt>
                <c:pt idx="318">
                  <c:v>69.099999999999994</c:v>
                </c:pt>
                <c:pt idx="319">
                  <c:v>55.600000000000009</c:v>
                </c:pt>
                <c:pt idx="320">
                  <c:v>33.6</c:v>
                </c:pt>
                <c:pt idx="321">
                  <c:v>26</c:v>
                </c:pt>
                <c:pt idx="322">
                  <c:v>34.200000000000003</c:v>
                </c:pt>
                <c:pt idx="323">
                  <c:v>33.200000000000003</c:v>
                </c:pt>
                <c:pt idx="324">
                  <c:v>23.400000000000002</c:v>
                </c:pt>
                <c:pt idx="325">
                  <c:v>30.5</c:v>
                </c:pt>
                <c:pt idx="326">
                  <c:v>40.5</c:v>
                </c:pt>
                <c:pt idx="327">
                  <c:v>45</c:v>
                </c:pt>
                <c:pt idx="328">
                  <c:v>19.400000000000002</c:v>
                </c:pt>
                <c:pt idx="329">
                  <c:v>25.2</c:v>
                </c:pt>
                <c:pt idx="330">
                  <c:v>41.8</c:v>
                </c:pt>
                <c:pt idx="331">
                  <c:v>51.6</c:v>
                </c:pt>
                <c:pt idx="332">
                  <c:v>49.7</c:v>
                </c:pt>
                <c:pt idx="333">
                  <c:v>45.5</c:v>
                </c:pt>
                <c:pt idx="334">
                  <c:v>42.199999999999996</c:v>
                </c:pt>
                <c:pt idx="335">
                  <c:v>41.8</c:v>
                </c:pt>
                <c:pt idx="336">
                  <c:v>42.9</c:v>
                </c:pt>
                <c:pt idx="337">
                  <c:v>44.7</c:v>
                </c:pt>
                <c:pt idx="338">
                  <c:v>41</c:v>
                </c:pt>
                <c:pt idx="339">
                  <c:v>39.900000000000006</c:v>
                </c:pt>
                <c:pt idx="340">
                  <c:v>36.1</c:v>
                </c:pt>
                <c:pt idx="341">
                  <c:v>40.799999999999997</c:v>
                </c:pt>
                <c:pt idx="342">
                  <c:v>34.200000000000003</c:v>
                </c:pt>
                <c:pt idx="343">
                  <c:v>43</c:v>
                </c:pt>
                <c:pt idx="344">
                  <c:v>53.300000000000004</c:v>
                </c:pt>
                <c:pt idx="345">
                  <c:v>56.3</c:v>
                </c:pt>
                <c:pt idx="346">
                  <c:v>48.699999999999996</c:v>
                </c:pt>
                <c:pt idx="347">
                  <c:v>33.700000000000003</c:v>
                </c:pt>
                <c:pt idx="348">
                  <c:v>18.399999999999999</c:v>
                </c:pt>
                <c:pt idx="349">
                  <c:v>18.399999999999999</c:v>
                </c:pt>
                <c:pt idx="350">
                  <c:v>21.3</c:v>
                </c:pt>
                <c:pt idx="351">
                  <c:v>30.2</c:v>
                </c:pt>
                <c:pt idx="352">
                  <c:v>35.799999999999997</c:v>
                </c:pt>
                <c:pt idx="353">
                  <c:v>42.199999999999996</c:v>
                </c:pt>
                <c:pt idx="354">
                  <c:v>43.4</c:v>
                </c:pt>
                <c:pt idx="355">
                  <c:v>39.300000000000004</c:v>
                </c:pt>
                <c:pt idx="356">
                  <c:v>39.6</c:v>
                </c:pt>
                <c:pt idx="357">
                  <c:v>40.699999999999996</c:v>
                </c:pt>
                <c:pt idx="358">
                  <c:v>42.199999999999996</c:v>
                </c:pt>
                <c:pt idx="359">
                  <c:v>41.4</c:v>
                </c:pt>
                <c:pt idx="360">
                  <c:v>37.1</c:v>
                </c:pt>
                <c:pt idx="361">
                  <c:v>38</c:v>
                </c:pt>
                <c:pt idx="362">
                  <c:v>27.700000000000003</c:v>
                </c:pt>
                <c:pt idx="363">
                  <c:v>30.7</c:v>
                </c:pt>
                <c:pt idx="364">
                  <c:v>35.699999999999996</c:v>
                </c:pt>
                <c:pt idx="365">
                  <c:v>37.6</c:v>
                </c:pt>
                <c:pt idx="366">
                  <c:v>39.5</c:v>
                </c:pt>
                <c:pt idx="367">
                  <c:v>43.5</c:v>
                </c:pt>
                <c:pt idx="368">
                  <c:v>44.2</c:v>
                </c:pt>
                <c:pt idx="369">
                  <c:v>42.5</c:v>
                </c:pt>
                <c:pt idx="370">
                  <c:v>35.199999999999996</c:v>
                </c:pt>
                <c:pt idx="371">
                  <c:v>32.200000000000003</c:v>
                </c:pt>
                <c:pt idx="372">
                  <c:v>31.6</c:v>
                </c:pt>
                <c:pt idx="373">
                  <c:v>34.4</c:v>
                </c:pt>
                <c:pt idx="374">
                  <c:v>36.9</c:v>
                </c:pt>
                <c:pt idx="375">
                  <c:v>38.299999999999997</c:v>
                </c:pt>
                <c:pt idx="376">
                  <c:v>42.5</c:v>
                </c:pt>
                <c:pt idx="377">
                  <c:v>44.7</c:v>
                </c:pt>
                <c:pt idx="378">
                  <c:v>44.7</c:v>
                </c:pt>
                <c:pt idx="379">
                  <c:v>39.4</c:v>
                </c:pt>
                <c:pt idx="380">
                  <c:v>35.5</c:v>
                </c:pt>
                <c:pt idx="381">
                  <c:v>33.4</c:v>
                </c:pt>
                <c:pt idx="382">
                  <c:v>27.3</c:v>
                </c:pt>
                <c:pt idx="383">
                  <c:v>25.8</c:v>
                </c:pt>
                <c:pt idx="384">
                  <c:v>26.400000000000002</c:v>
                </c:pt>
                <c:pt idx="385">
                  <c:v>27.500000000000004</c:v>
                </c:pt>
                <c:pt idx="386">
                  <c:v>30.099999999999998</c:v>
                </c:pt>
                <c:pt idx="387">
                  <c:v>33</c:v>
                </c:pt>
                <c:pt idx="388">
                  <c:v>35.199999999999996</c:v>
                </c:pt>
                <c:pt idx="389">
                  <c:v>40.300000000000004</c:v>
                </c:pt>
                <c:pt idx="390">
                  <c:v>47.699999999999996</c:v>
                </c:pt>
                <c:pt idx="391">
                  <c:v>52.1</c:v>
                </c:pt>
                <c:pt idx="392">
                  <c:v>56.3</c:v>
                </c:pt>
                <c:pt idx="393">
                  <c:v>55.300000000000004</c:v>
                </c:pt>
                <c:pt idx="394">
                  <c:v>51.800000000000004</c:v>
                </c:pt>
                <c:pt idx="395">
                  <c:v>46.1</c:v>
                </c:pt>
                <c:pt idx="396">
                  <c:v>41.699999999999996</c:v>
                </c:pt>
                <c:pt idx="397">
                  <c:v>39.700000000000003</c:v>
                </c:pt>
                <c:pt idx="398">
                  <c:v>42.5</c:v>
                </c:pt>
                <c:pt idx="399">
                  <c:v>46.6</c:v>
                </c:pt>
                <c:pt idx="400">
                  <c:v>52.800000000000004</c:v>
                </c:pt>
                <c:pt idx="401">
                  <c:v>58.199999999999996</c:v>
                </c:pt>
                <c:pt idx="402">
                  <c:v>58.199999999999996</c:v>
                </c:pt>
                <c:pt idx="403">
                  <c:v>63</c:v>
                </c:pt>
                <c:pt idx="404">
                  <c:v>68.300000000000011</c:v>
                </c:pt>
                <c:pt idx="405">
                  <c:v>64.400000000000006</c:v>
                </c:pt>
                <c:pt idx="406">
                  <c:v>68.7</c:v>
                </c:pt>
                <c:pt idx="407">
                  <c:v>67</c:v>
                </c:pt>
                <c:pt idx="408">
                  <c:v>59.4</c:v>
                </c:pt>
                <c:pt idx="409">
                  <c:v>50.8</c:v>
                </c:pt>
                <c:pt idx="410">
                  <c:v>45.2</c:v>
                </c:pt>
                <c:pt idx="411">
                  <c:v>43</c:v>
                </c:pt>
                <c:pt idx="412">
                  <c:v>41.3</c:v>
                </c:pt>
                <c:pt idx="413">
                  <c:v>39.5</c:v>
                </c:pt>
                <c:pt idx="414">
                  <c:v>39.6</c:v>
                </c:pt>
                <c:pt idx="415">
                  <c:v>43.8</c:v>
                </c:pt>
                <c:pt idx="416">
                  <c:v>47.199999999999996</c:v>
                </c:pt>
                <c:pt idx="417">
                  <c:v>46.6</c:v>
                </c:pt>
                <c:pt idx="418">
                  <c:v>52.2</c:v>
                </c:pt>
                <c:pt idx="419">
                  <c:v>54.500000000000007</c:v>
                </c:pt>
                <c:pt idx="420">
                  <c:v>50.8</c:v>
                </c:pt>
                <c:pt idx="421">
                  <c:v>47.9</c:v>
                </c:pt>
                <c:pt idx="422">
                  <c:v>33.5</c:v>
                </c:pt>
                <c:pt idx="423">
                  <c:v>30.099999999999998</c:v>
                </c:pt>
                <c:pt idx="424">
                  <c:v>29.9</c:v>
                </c:pt>
                <c:pt idx="425">
                  <c:v>29.299999999999997</c:v>
                </c:pt>
                <c:pt idx="426">
                  <c:v>29.4</c:v>
                </c:pt>
                <c:pt idx="427">
                  <c:v>29.7</c:v>
                </c:pt>
                <c:pt idx="428">
                  <c:v>30.2</c:v>
                </c:pt>
                <c:pt idx="429">
                  <c:v>29.9</c:v>
                </c:pt>
                <c:pt idx="430">
                  <c:v>30.2</c:v>
                </c:pt>
                <c:pt idx="431">
                  <c:v>30.3</c:v>
                </c:pt>
                <c:pt idx="432">
                  <c:v>30.8</c:v>
                </c:pt>
                <c:pt idx="433">
                  <c:v>32.5</c:v>
                </c:pt>
                <c:pt idx="434">
                  <c:v>38.6</c:v>
                </c:pt>
                <c:pt idx="435">
                  <c:v>43.4</c:v>
                </c:pt>
                <c:pt idx="436">
                  <c:v>43.9</c:v>
                </c:pt>
                <c:pt idx="437">
                  <c:v>45.800000000000004</c:v>
                </c:pt>
                <c:pt idx="438">
                  <c:v>51.4</c:v>
                </c:pt>
                <c:pt idx="439">
                  <c:v>56.100000000000009</c:v>
                </c:pt>
                <c:pt idx="440">
                  <c:v>54.6</c:v>
                </c:pt>
                <c:pt idx="441">
                  <c:v>55.600000000000009</c:v>
                </c:pt>
                <c:pt idx="442">
                  <c:v>49.4</c:v>
                </c:pt>
                <c:pt idx="443">
                  <c:v>44.9</c:v>
                </c:pt>
                <c:pt idx="444">
                  <c:v>39.200000000000003</c:v>
                </c:pt>
                <c:pt idx="445">
                  <c:v>34.9</c:v>
                </c:pt>
                <c:pt idx="446">
                  <c:v>35.9</c:v>
                </c:pt>
                <c:pt idx="447">
                  <c:v>39.900000000000006</c:v>
                </c:pt>
                <c:pt idx="448">
                  <c:v>42.9</c:v>
                </c:pt>
                <c:pt idx="449">
                  <c:v>44</c:v>
                </c:pt>
                <c:pt idx="450">
                  <c:v>47.699999999999996</c:v>
                </c:pt>
                <c:pt idx="451">
                  <c:v>45</c:v>
                </c:pt>
                <c:pt idx="452">
                  <c:v>46.9</c:v>
                </c:pt>
                <c:pt idx="453">
                  <c:v>46</c:v>
                </c:pt>
                <c:pt idx="454">
                  <c:v>52.6</c:v>
                </c:pt>
                <c:pt idx="455">
                  <c:v>49.7</c:v>
                </c:pt>
                <c:pt idx="456">
                  <c:v>50.8</c:v>
                </c:pt>
                <c:pt idx="457">
                  <c:v>53.800000000000004</c:v>
                </c:pt>
                <c:pt idx="458">
                  <c:v>55.500000000000007</c:v>
                </c:pt>
                <c:pt idx="459">
                  <c:v>58.699999999999996</c:v>
                </c:pt>
                <c:pt idx="460">
                  <c:v>63.70000000000001</c:v>
                </c:pt>
                <c:pt idx="461">
                  <c:v>77</c:v>
                </c:pt>
                <c:pt idx="462">
                  <c:v>54.6</c:v>
                </c:pt>
                <c:pt idx="463">
                  <c:v>55.300000000000004</c:v>
                </c:pt>
                <c:pt idx="464">
                  <c:v>61.5</c:v>
                </c:pt>
                <c:pt idx="465">
                  <c:v>62.5</c:v>
                </c:pt>
                <c:pt idx="466">
                  <c:v>64.900000000000006</c:v>
                </c:pt>
                <c:pt idx="467">
                  <c:v>60.199999999999996</c:v>
                </c:pt>
                <c:pt idx="468">
                  <c:v>55.300000000000004</c:v>
                </c:pt>
                <c:pt idx="469">
                  <c:v>47.699999999999996</c:v>
                </c:pt>
                <c:pt idx="470">
                  <c:v>41.9</c:v>
                </c:pt>
                <c:pt idx="471">
                  <c:v>42.5</c:v>
                </c:pt>
                <c:pt idx="472">
                  <c:v>44.3</c:v>
                </c:pt>
                <c:pt idx="473">
                  <c:v>41</c:v>
                </c:pt>
                <c:pt idx="474">
                  <c:v>44.2</c:v>
                </c:pt>
                <c:pt idx="475">
                  <c:v>49.9</c:v>
                </c:pt>
                <c:pt idx="476">
                  <c:v>54.7</c:v>
                </c:pt>
                <c:pt idx="477">
                  <c:v>59.5</c:v>
                </c:pt>
                <c:pt idx="478">
                  <c:v>55.2</c:v>
                </c:pt>
                <c:pt idx="479">
                  <c:v>69.199999999999989</c:v>
                </c:pt>
                <c:pt idx="480">
                  <c:v>74.5</c:v>
                </c:pt>
                <c:pt idx="481">
                  <c:v>63.5</c:v>
                </c:pt>
                <c:pt idx="482">
                  <c:v>45.7</c:v>
                </c:pt>
                <c:pt idx="483">
                  <c:v>46.6</c:v>
                </c:pt>
                <c:pt idx="484">
                  <c:v>49</c:v>
                </c:pt>
                <c:pt idx="485">
                  <c:v>53.900000000000006</c:v>
                </c:pt>
                <c:pt idx="486">
                  <c:v>55.800000000000004</c:v>
                </c:pt>
                <c:pt idx="487">
                  <c:v>59.4</c:v>
                </c:pt>
                <c:pt idx="488">
                  <c:v>60.699999999999996</c:v>
                </c:pt>
                <c:pt idx="489">
                  <c:v>68.100000000000009</c:v>
                </c:pt>
                <c:pt idx="490">
                  <c:v>59.5</c:v>
                </c:pt>
                <c:pt idx="491">
                  <c:v>58.8</c:v>
                </c:pt>
                <c:pt idx="492">
                  <c:v>54.900000000000006</c:v>
                </c:pt>
                <c:pt idx="493">
                  <c:v>53.7</c:v>
                </c:pt>
                <c:pt idx="494">
                  <c:v>50.5</c:v>
                </c:pt>
                <c:pt idx="495">
                  <c:v>56.599999999999994</c:v>
                </c:pt>
                <c:pt idx="496">
                  <c:v>56.499999999999993</c:v>
                </c:pt>
                <c:pt idx="497">
                  <c:v>56.499999999999993</c:v>
                </c:pt>
                <c:pt idx="498">
                  <c:v>69.099999999999994</c:v>
                </c:pt>
                <c:pt idx="499">
                  <c:v>69.8</c:v>
                </c:pt>
                <c:pt idx="500">
                  <c:v>64.3</c:v>
                </c:pt>
                <c:pt idx="501">
                  <c:v>67.400000000000006</c:v>
                </c:pt>
                <c:pt idx="502">
                  <c:v>46.400000000000006</c:v>
                </c:pt>
                <c:pt idx="503">
                  <c:v>42</c:v>
                </c:pt>
                <c:pt idx="504">
                  <c:v>40.200000000000003</c:v>
                </c:pt>
                <c:pt idx="505">
                  <c:v>41.5</c:v>
                </c:pt>
                <c:pt idx="506">
                  <c:v>42.1</c:v>
                </c:pt>
                <c:pt idx="507">
                  <c:v>48.3</c:v>
                </c:pt>
                <c:pt idx="508">
                  <c:v>48.6</c:v>
                </c:pt>
                <c:pt idx="509">
                  <c:v>49.6</c:v>
                </c:pt>
                <c:pt idx="510">
                  <c:v>52.900000000000006</c:v>
                </c:pt>
                <c:pt idx="511">
                  <c:v>58.5</c:v>
                </c:pt>
                <c:pt idx="512">
                  <c:v>60.199999999999996</c:v>
                </c:pt>
                <c:pt idx="513">
                  <c:v>64.600000000000009</c:v>
                </c:pt>
                <c:pt idx="514">
                  <c:v>58.5</c:v>
                </c:pt>
                <c:pt idx="515">
                  <c:v>58.3</c:v>
                </c:pt>
                <c:pt idx="516">
                  <c:v>57.599999999999994</c:v>
                </c:pt>
                <c:pt idx="517">
                  <c:v>51.4</c:v>
                </c:pt>
                <c:pt idx="518">
                  <c:v>49</c:v>
                </c:pt>
                <c:pt idx="519">
                  <c:v>50.2</c:v>
                </c:pt>
                <c:pt idx="520">
                  <c:v>53.1</c:v>
                </c:pt>
                <c:pt idx="521">
                  <c:v>54.6</c:v>
                </c:pt>
                <c:pt idx="522">
                  <c:v>49.6</c:v>
                </c:pt>
                <c:pt idx="523">
                  <c:v>46.800000000000004</c:v>
                </c:pt>
                <c:pt idx="524">
                  <c:v>49.4</c:v>
                </c:pt>
                <c:pt idx="525">
                  <c:v>50</c:v>
                </c:pt>
                <c:pt idx="526">
                  <c:v>56.899999999999991</c:v>
                </c:pt>
                <c:pt idx="527">
                  <c:v>60.4</c:v>
                </c:pt>
                <c:pt idx="528">
                  <c:v>61.3</c:v>
                </c:pt>
                <c:pt idx="529">
                  <c:v>58.9</c:v>
                </c:pt>
                <c:pt idx="530">
                  <c:v>59.9</c:v>
                </c:pt>
                <c:pt idx="531">
                  <c:v>53.2</c:v>
                </c:pt>
                <c:pt idx="532">
                  <c:v>52</c:v>
                </c:pt>
                <c:pt idx="533">
                  <c:v>49.1</c:v>
                </c:pt>
                <c:pt idx="534">
                  <c:v>49.9</c:v>
                </c:pt>
                <c:pt idx="535">
                  <c:v>49.7</c:v>
                </c:pt>
                <c:pt idx="536">
                  <c:v>49.5</c:v>
                </c:pt>
                <c:pt idx="537">
                  <c:v>49.3</c:v>
                </c:pt>
                <c:pt idx="538">
                  <c:v>48.1</c:v>
                </c:pt>
                <c:pt idx="539">
                  <c:v>48</c:v>
                </c:pt>
                <c:pt idx="540">
                  <c:v>51</c:v>
                </c:pt>
                <c:pt idx="541">
                  <c:v>65.600000000000009</c:v>
                </c:pt>
                <c:pt idx="542">
                  <c:v>47.099999999999994</c:v>
                </c:pt>
                <c:pt idx="543">
                  <c:v>44.9</c:v>
                </c:pt>
                <c:pt idx="544">
                  <c:v>44.7</c:v>
                </c:pt>
                <c:pt idx="545">
                  <c:v>47.9</c:v>
                </c:pt>
                <c:pt idx="546">
                  <c:v>50.9</c:v>
                </c:pt>
                <c:pt idx="547">
                  <c:v>52.800000000000004</c:v>
                </c:pt>
                <c:pt idx="548">
                  <c:v>54.1</c:v>
                </c:pt>
                <c:pt idx="549">
                  <c:v>55.500000000000007</c:v>
                </c:pt>
                <c:pt idx="550">
                  <c:v>52.7</c:v>
                </c:pt>
                <c:pt idx="551">
                  <c:v>46.400000000000006</c:v>
                </c:pt>
                <c:pt idx="552">
                  <c:v>41.9</c:v>
                </c:pt>
                <c:pt idx="553">
                  <c:v>44.9</c:v>
                </c:pt>
                <c:pt idx="554">
                  <c:v>40.699999999999996</c:v>
                </c:pt>
                <c:pt idx="555">
                  <c:v>48.8</c:v>
                </c:pt>
                <c:pt idx="556">
                  <c:v>47.5</c:v>
                </c:pt>
                <c:pt idx="557">
                  <c:v>38.800000000000004</c:v>
                </c:pt>
                <c:pt idx="558">
                  <c:v>31.4</c:v>
                </c:pt>
                <c:pt idx="559">
                  <c:v>32.700000000000003</c:v>
                </c:pt>
                <c:pt idx="560">
                  <c:v>36.299999999999997</c:v>
                </c:pt>
                <c:pt idx="561">
                  <c:v>39.5</c:v>
                </c:pt>
                <c:pt idx="562">
                  <c:v>35.699999999999996</c:v>
                </c:pt>
                <c:pt idx="563">
                  <c:v>35.299999999999997</c:v>
                </c:pt>
                <c:pt idx="564">
                  <c:v>37.6</c:v>
                </c:pt>
                <c:pt idx="565">
                  <c:v>40.1</c:v>
                </c:pt>
                <c:pt idx="566">
                  <c:v>43.8</c:v>
                </c:pt>
                <c:pt idx="567">
                  <c:v>45</c:v>
                </c:pt>
                <c:pt idx="568">
                  <c:v>46.5</c:v>
                </c:pt>
                <c:pt idx="569">
                  <c:v>51.5</c:v>
                </c:pt>
                <c:pt idx="570">
                  <c:v>55.7</c:v>
                </c:pt>
                <c:pt idx="571">
                  <c:v>60.699999999999996</c:v>
                </c:pt>
                <c:pt idx="572">
                  <c:v>56.899999999999991</c:v>
                </c:pt>
                <c:pt idx="573">
                  <c:v>64.5</c:v>
                </c:pt>
                <c:pt idx="574">
                  <c:v>66.7</c:v>
                </c:pt>
                <c:pt idx="575">
                  <c:v>64.600000000000009</c:v>
                </c:pt>
                <c:pt idx="576">
                  <c:v>56.899999999999991</c:v>
                </c:pt>
                <c:pt idx="577">
                  <c:v>51.5</c:v>
                </c:pt>
                <c:pt idx="578">
                  <c:v>57.699999999999996</c:v>
                </c:pt>
                <c:pt idx="579">
                  <c:v>82</c:v>
                </c:pt>
                <c:pt idx="580">
                  <c:v>116.10000000000001</c:v>
                </c:pt>
                <c:pt idx="581">
                  <c:v>94.699999999999989</c:v>
                </c:pt>
                <c:pt idx="582">
                  <c:v>63.6</c:v>
                </c:pt>
                <c:pt idx="583">
                  <c:v>61.6</c:v>
                </c:pt>
                <c:pt idx="584">
                  <c:v>61</c:v>
                </c:pt>
                <c:pt idx="585">
                  <c:v>54.7</c:v>
                </c:pt>
                <c:pt idx="586">
                  <c:v>81.899999999999991</c:v>
                </c:pt>
                <c:pt idx="587">
                  <c:v>102.2</c:v>
                </c:pt>
                <c:pt idx="588">
                  <c:v>125.69999999999997</c:v>
                </c:pt>
                <c:pt idx="589">
                  <c:v>85.3</c:v>
                </c:pt>
                <c:pt idx="590">
                  <c:v>113.79999999999998</c:v>
                </c:pt>
                <c:pt idx="591">
                  <c:v>91.600000000000009</c:v>
                </c:pt>
                <c:pt idx="592">
                  <c:v>72.3</c:v>
                </c:pt>
                <c:pt idx="593">
                  <c:v>67.400000000000006</c:v>
                </c:pt>
                <c:pt idx="594">
                  <c:v>55.600000000000009</c:v>
                </c:pt>
                <c:pt idx="595">
                  <c:v>55.500000000000007</c:v>
                </c:pt>
                <c:pt idx="596">
                  <c:v>53.400000000000006</c:v>
                </c:pt>
                <c:pt idx="597">
                  <c:v>46.800000000000004</c:v>
                </c:pt>
                <c:pt idx="598">
                  <c:v>39.1</c:v>
                </c:pt>
                <c:pt idx="599">
                  <c:v>39.200000000000003</c:v>
                </c:pt>
                <c:pt idx="600">
                  <c:v>39.6</c:v>
                </c:pt>
                <c:pt idx="601">
                  <c:v>43.8</c:v>
                </c:pt>
                <c:pt idx="602">
                  <c:v>38.800000000000004</c:v>
                </c:pt>
                <c:pt idx="603">
                  <c:v>38.9</c:v>
                </c:pt>
                <c:pt idx="604">
                  <c:v>40.9</c:v>
                </c:pt>
                <c:pt idx="605">
                  <c:v>43</c:v>
                </c:pt>
                <c:pt idx="606">
                  <c:v>44.4</c:v>
                </c:pt>
                <c:pt idx="607">
                  <c:v>46.800000000000004</c:v>
                </c:pt>
                <c:pt idx="608">
                  <c:v>47.099999999999994</c:v>
                </c:pt>
                <c:pt idx="609">
                  <c:v>49.9</c:v>
                </c:pt>
                <c:pt idx="610">
                  <c:v>52.1</c:v>
                </c:pt>
                <c:pt idx="611">
                  <c:v>52.400000000000006</c:v>
                </c:pt>
                <c:pt idx="612">
                  <c:v>52.1</c:v>
                </c:pt>
                <c:pt idx="613">
                  <c:v>51.5</c:v>
                </c:pt>
                <c:pt idx="614">
                  <c:v>53.7</c:v>
                </c:pt>
                <c:pt idx="615">
                  <c:v>54.6</c:v>
                </c:pt>
                <c:pt idx="616">
                  <c:v>55.2</c:v>
                </c:pt>
                <c:pt idx="617">
                  <c:v>56.599999999999994</c:v>
                </c:pt>
                <c:pt idx="618">
                  <c:v>57.9</c:v>
                </c:pt>
                <c:pt idx="619">
                  <c:v>56.699999999999996</c:v>
                </c:pt>
                <c:pt idx="620">
                  <c:v>57.199999999999996</c:v>
                </c:pt>
                <c:pt idx="621">
                  <c:v>64</c:v>
                </c:pt>
                <c:pt idx="622">
                  <c:v>55.7</c:v>
                </c:pt>
                <c:pt idx="623">
                  <c:v>59.5</c:v>
                </c:pt>
                <c:pt idx="624">
                  <c:v>70.3</c:v>
                </c:pt>
                <c:pt idx="625">
                  <c:v>62</c:v>
                </c:pt>
                <c:pt idx="626">
                  <c:v>74.8</c:v>
                </c:pt>
                <c:pt idx="627">
                  <c:v>68.400000000000006</c:v>
                </c:pt>
                <c:pt idx="628">
                  <c:v>69.899999999999991</c:v>
                </c:pt>
                <c:pt idx="629">
                  <c:v>55.600000000000009</c:v>
                </c:pt>
                <c:pt idx="630">
                  <c:v>60.099999999999994</c:v>
                </c:pt>
                <c:pt idx="631">
                  <c:v>63.70000000000001</c:v>
                </c:pt>
                <c:pt idx="632">
                  <c:v>76.7</c:v>
                </c:pt>
                <c:pt idx="633">
                  <c:v>81.699999999999989</c:v>
                </c:pt>
                <c:pt idx="634">
                  <c:v>82</c:v>
                </c:pt>
                <c:pt idx="635">
                  <c:v>74.099999999999994</c:v>
                </c:pt>
                <c:pt idx="636">
                  <c:v>68.7</c:v>
                </c:pt>
                <c:pt idx="637">
                  <c:v>74.2</c:v>
                </c:pt>
                <c:pt idx="638">
                  <c:v>81.100000000000009</c:v>
                </c:pt>
                <c:pt idx="639">
                  <c:v>81.100000000000009</c:v>
                </c:pt>
                <c:pt idx="640">
                  <c:v>77</c:v>
                </c:pt>
                <c:pt idx="641">
                  <c:v>71.7</c:v>
                </c:pt>
                <c:pt idx="642">
                  <c:v>55.7</c:v>
                </c:pt>
                <c:pt idx="643">
                  <c:v>60.4</c:v>
                </c:pt>
                <c:pt idx="644">
                  <c:v>61.5</c:v>
                </c:pt>
                <c:pt idx="645">
                  <c:v>54.6</c:v>
                </c:pt>
                <c:pt idx="646">
                  <c:v>56.8</c:v>
                </c:pt>
                <c:pt idx="647">
                  <c:v>55.500000000000007</c:v>
                </c:pt>
                <c:pt idx="648">
                  <c:v>58.099999999999994</c:v>
                </c:pt>
                <c:pt idx="649">
                  <c:v>65.900000000000006</c:v>
                </c:pt>
                <c:pt idx="650">
                  <c:v>77</c:v>
                </c:pt>
                <c:pt idx="651">
                  <c:v>75.099999999999994</c:v>
                </c:pt>
                <c:pt idx="652">
                  <c:v>75.099999999999994</c:v>
                </c:pt>
                <c:pt idx="653">
                  <c:v>64.099999999999994</c:v>
                </c:pt>
                <c:pt idx="654">
                  <c:v>54.1</c:v>
                </c:pt>
                <c:pt idx="655">
                  <c:v>48.6</c:v>
                </c:pt>
                <c:pt idx="656">
                  <c:v>47.699999999999996</c:v>
                </c:pt>
                <c:pt idx="657">
                  <c:v>49.8</c:v>
                </c:pt>
                <c:pt idx="658">
                  <c:v>45.7</c:v>
                </c:pt>
                <c:pt idx="659">
                  <c:v>46.6</c:v>
                </c:pt>
                <c:pt idx="660">
                  <c:v>44.4</c:v>
                </c:pt>
                <c:pt idx="661">
                  <c:v>51</c:v>
                </c:pt>
                <c:pt idx="662">
                  <c:v>38.299999999999997</c:v>
                </c:pt>
                <c:pt idx="663">
                  <c:v>37.299999999999997</c:v>
                </c:pt>
                <c:pt idx="664">
                  <c:v>36.5</c:v>
                </c:pt>
                <c:pt idx="665">
                  <c:v>37.1</c:v>
                </c:pt>
                <c:pt idx="666">
                  <c:v>37.9</c:v>
                </c:pt>
                <c:pt idx="667">
                  <c:v>38.9</c:v>
                </c:pt>
                <c:pt idx="668">
                  <c:v>39.300000000000004</c:v>
                </c:pt>
                <c:pt idx="669">
                  <c:v>39.900000000000006</c:v>
                </c:pt>
                <c:pt idx="670">
                  <c:v>40.400000000000006</c:v>
                </c:pt>
                <c:pt idx="671">
                  <c:v>40.699999999999996</c:v>
                </c:pt>
                <c:pt idx="672">
                  <c:v>40.300000000000004</c:v>
                </c:pt>
                <c:pt idx="673">
                  <c:v>39.1</c:v>
                </c:pt>
                <c:pt idx="674">
                  <c:v>41.4</c:v>
                </c:pt>
                <c:pt idx="675">
                  <c:v>43.6</c:v>
                </c:pt>
                <c:pt idx="676">
                  <c:v>47.4</c:v>
                </c:pt>
                <c:pt idx="677">
                  <c:v>49.7</c:v>
                </c:pt>
                <c:pt idx="678">
                  <c:v>53.6</c:v>
                </c:pt>
                <c:pt idx="679">
                  <c:v>58.199999999999996</c:v>
                </c:pt>
                <c:pt idx="680">
                  <c:v>57.3</c:v>
                </c:pt>
                <c:pt idx="681">
                  <c:v>63.5</c:v>
                </c:pt>
                <c:pt idx="682">
                  <c:v>52.300000000000004</c:v>
                </c:pt>
                <c:pt idx="683">
                  <c:v>53.800000000000004</c:v>
                </c:pt>
                <c:pt idx="684">
                  <c:v>74</c:v>
                </c:pt>
                <c:pt idx="685">
                  <c:v>110.5</c:v>
                </c:pt>
                <c:pt idx="686">
                  <c:v>107.80000000000001</c:v>
                </c:pt>
                <c:pt idx="687">
                  <c:v>122.10000000000001</c:v>
                </c:pt>
                <c:pt idx="688">
                  <c:v>110.80000000000001</c:v>
                </c:pt>
                <c:pt idx="689">
                  <c:v>96.899999999999991</c:v>
                </c:pt>
                <c:pt idx="690">
                  <c:v>93.300000000000011</c:v>
                </c:pt>
                <c:pt idx="691">
                  <c:v>89.7</c:v>
                </c:pt>
                <c:pt idx="692">
                  <c:v>60.5</c:v>
                </c:pt>
                <c:pt idx="693">
                  <c:v>75</c:v>
                </c:pt>
                <c:pt idx="694">
                  <c:v>105.5</c:v>
                </c:pt>
                <c:pt idx="695">
                  <c:v>132.9</c:v>
                </c:pt>
                <c:pt idx="696">
                  <c:v>144.5</c:v>
                </c:pt>
                <c:pt idx="697">
                  <c:v>136.5</c:v>
                </c:pt>
                <c:pt idx="698">
                  <c:v>89.2</c:v>
                </c:pt>
                <c:pt idx="699">
                  <c:v>76.5</c:v>
                </c:pt>
                <c:pt idx="700">
                  <c:v>118.8</c:v>
                </c:pt>
                <c:pt idx="701">
                  <c:v>127.2</c:v>
                </c:pt>
                <c:pt idx="702">
                  <c:v>88.1</c:v>
                </c:pt>
                <c:pt idx="703">
                  <c:v>117.39999999999999</c:v>
                </c:pt>
                <c:pt idx="704">
                  <c:v>128</c:v>
                </c:pt>
                <c:pt idx="705">
                  <c:v>102.69999999999999</c:v>
                </c:pt>
                <c:pt idx="706">
                  <c:v>81.899999999999991</c:v>
                </c:pt>
                <c:pt idx="707">
                  <c:v>116.9</c:v>
                </c:pt>
                <c:pt idx="708">
                  <c:v>199.5</c:v>
                </c:pt>
                <c:pt idx="709">
                  <c:v>193.1</c:v>
                </c:pt>
                <c:pt idx="710">
                  <c:v>142.79999999999998</c:v>
                </c:pt>
                <c:pt idx="711">
                  <c:v>158.1</c:v>
                </c:pt>
                <c:pt idx="712">
                  <c:v>149.10000000000002</c:v>
                </c:pt>
                <c:pt idx="713">
                  <c:v>180.20000000000002</c:v>
                </c:pt>
                <c:pt idx="714">
                  <c:v>78.5</c:v>
                </c:pt>
                <c:pt idx="715">
                  <c:v>67</c:v>
                </c:pt>
                <c:pt idx="716">
                  <c:v>61.199999999999996</c:v>
                </c:pt>
                <c:pt idx="717">
                  <c:v>76.8</c:v>
                </c:pt>
                <c:pt idx="718">
                  <c:v>94.8</c:v>
                </c:pt>
                <c:pt idx="719">
                  <c:v>113.79999999999998</c:v>
                </c:pt>
                <c:pt idx="720">
                  <c:v>91.2</c:v>
                </c:pt>
                <c:pt idx="721">
                  <c:v>79.3</c:v>
                </c:pt>
                <c:pt idx="722">
                  <c:v>49.2</c:v>
                </c:pt>
                <c:pt idx="723">
                  <c:v>61</c:v>
                </c:pt>
                <c:pt idx="724">
                  <c:v>51.800000000000004</c:v>
                </c:pt>
                <c:pt idx="725">
                  <c:v>56.399999999999991</c:v>
                </c:pt>
                <c:pt idx="726">
                  <c:v>96.6</c:v>
                </c:pt>
                <c:pt idx="727">
                  <c:v>107.5</c:v>
                </c:pt>
                <c:pt idx="728">
                  <c:v>101.4</c:v>
                </c:pt>
                <c:pt idx="729">
                  <c:v>73.5</c:v>
                </c:pt>
                <c:pt idx="730">
                  <c:v>67.400000000000006</c:v>
                </c:pt>
                <c:pt idx="731">
                  <c:v>53.6</c:v>
                </c:pt>
                <c:pt idx="732">
                  <c:v>137.20000000000002</c:v>
                </c:pt>
                <c:pt idx="733">
                  <c:v>118.7</c:v>
                </c:pt>
                <c:pt idx="734">
                  <c:v>96.7</c:v>
                </c:pt>
                <c:pt idx="735">
                  <c:v>116.7</c:v>
                </c:pt>
                <c:pt idx="736">
                  <c:v>125.69999999999997</c:v>
                </c:pt>
                <c:pt idx="737">
                  <c:v>129.80000000000001</c:v>
                </c:pt>
                <c:pt idx="738">
                  <c:v>100.6</c:v>
                </c:pt>
                <c:pt idx="739">
                  <c:v>68.100000000000009</c:v>
                </c:pt>
                <c:pt idx="740">
                  <c:v>77.100000000000009</c:v>
                </c:pt>
                <c:pt idx="741">
                  <c:v>99.2</c:v>
                </c:pt>
                <c:pt idx="742">
                  <c:v>52</c:v>
                </c:pt>
                <c:pt idx="743">
                  <c:v>63.3</c:v>
                </c:pt>
                <c:pt idx="744">
                  <c:v>130.5</c:v>
                </c:pt>
                <c:pt idx="745">
                  <c:v>172.9</c:v>
                </c:pt>
                <c:pt idx="746">
                  <c:v>165.2</c:v>
                </c:pt>
                <c:pt idx="747">
                  <c:v>144</c:v>
                </c:pt>
                <c:pt idx="748">
                  <c:v>113.9</c:v>
                </c:pt>
                <c:pt idx="749">
                  <c:v>128.5</c:v>
                </c:pt>
                <c:pt idx="750">
                  <c:v>136.5</c:v>
                </c:pt>
                <c:pt idx="751">
                  <c:v>149.9</c:v>
                </c:pt>
                <c:pt idx="752">
                  <c:v>145.5</c:v>
                </c:pt>
                <c:pt idx="753">
                  <c:v>133.6</c:v>
                </c:pt>
                <c:pt idx="754">
                  <c:v>120.10000000000001</c:v>
                </c:pt>
                <c:pt idx="755">
                  <c:v>116.5</c:v>
                </c:pt>
                <c:pt idx="756">
                  <c:v>83.899999999999991</c:v>
                </c:pt>
                <c:pt idx="757">
                  <c:v>125.1</c:v>
                </c:pt>
                <c:pt idx="758">
                  <c:v>187.20000000000002</c:v>
                </c:pt>
                <c:pt idx="759">
                  <c:v>197.10000000000002</c:v>
                </c:pt>
                <c:pt idx="760">
                  <c:v>171.3</c:v>
                </c:pt>
                <c:pt idx="761">
                  <c:v>130.1</c:v>
                </c:pt>
                <c:pt idx="762">
                  <c:v>62.8</c:v>
                </c:pt>
                <c:pt idx="763">
                  <c:v>108.2</c:v>
                </c:pt>
                <c:pt idx="764">
                  <c:v>120.7</c:v>
                </c:pt>
                <c:pt idx="765">
                  <c:v>102.60000000000001</c:v>
                </c:pt>
                <c:pt idx="766">
                  <c:v>66.900000000000006</c:v>
                </c:pt>
                <c:pt idx="767">
                  <c:v>32.9</c:v>
                </c:pt>
                <c:pt idx="768">
                  <c:v>21.4</c:v>
                </c:pt>
                <c:pt idx="769">
                  <c:v>16.8</c:v>
                </c:pt>
                <c:pt idx="770">
                  <c:v>20.9</c:v>
                </c:pt>
                <c:pt idx="771">
                  <c:v>23.799999999999997</c:v>
                </c:pt>
                <c:pt idx="772">
                  <c:v>36.299999999999997</c:v>
                </c:pt>
                <c:pt idx="773">
                  <c:v>45.1</c:v>
                </c:pt>
                <c:pt idx="774">
                  <c:v>36.700000000000003</c:v>
                </c:pt>
                <c:pt idx="775">
                  <c:v>24</c:v>
                </c:pt>
                <c:pt idx="776">
                  <c:v>19.100000000000001</c:v>
                </c:pt>
                <c:pt idx="777">
                  <c:v>20.7</c:v>
                </c:pt>
                <c:pt idx="778">
                  <c:v>23.400000000000002</c:v>
                </c:pt>
                <c:pt idx="779">
                  <c:v>29.2</c:v>
                </c:pt>
                <c:pt idx="780">
                  <c:v>44.3</c:v>
                </c:pt>
                <c:pt idx="781">
                  <c:v>80</c:v>
                </c:pt>
                <c:pt idx="782">
                  <c:v>98.4</c:v>
                </c:pt>
                <c:pt idx="783">
                  <c:v>70.3</c:v>
                </c:pt>
                <c:pt idx="784">
                  <c:v>46.9</c:v>
                </c:pt>
                <c:pt idx="785">
                  <c:v>22.5</c:v>
                </c:pt>
                <c:pt idx="786">
                  <c:v>17.399999999999999</c:v>
                </c:pt>
                <c:pt idx="787">
                  <c:v>16.7</c:v>
                </c:pt>
                <c:pt idx="788">
                  <c:v>24.5</c:v>
                </c:pt>
                <c:pt idx="789">
                  <c:v>19.2</c:v>
                </c:pt>
                <c:pt idx="790">
                  <c:v>17.5</c:v>
                </c:pt>
                <c:pt idx="791">
                  <c:v>18.099999999999998</c:v>
                </c:pt>
                <c:pt idx="792">
                  <c:v>16.400000000000002</c:v>
                </c:pt>
                <c:pt idx="793">
                  <c:v>15.6</c:v>
                </c:pt>
                <c:pt idx="794">
                  <c:v>18.3</c:v>
                </c:pt>
                <c:pt idx="795">
                  <c:v>20.599999999999998</c:v>
                </c:pt>
                <c:pt idx="796">
                  <c:v>19.5</c:v>
                </c:pt>
                <c:pt idx="797">
                  <c:v>24.5</c:v>
                </c:pt>
                <c:pt idx="798">
                  <c:v>22.900000000000002</c:v>
                </c:pt>
                <c:pt idx="799">
                  <c:v>20.200000000000003</c:v>
                </c:pt>
                <c:pt idx="800">
                  <c:v>23.3</c:v>
                </c:pt>
                <c:pt idx="801">
                  <c:v>16.100000000000001</c:v>
                </c:pt>
                <c:pt idx="802">
                  <c:v>31.2</c:v>
                </c:pt>
                <c:pt idx="803">
                  <c:v>30.2</c:v>
                </c:pt>
                <c:pt idx="804">
                  <c:v>24.2</c:v>
                </c:pt>
                <c:pt idx="805">
                  <c:v>21.4</c:v>
                </c:pt>
                <c:pt idx="806">
                  <c:v>20.399999999999999</c:v>
                </c:pt>
                <c:pt idx="807">
                  <c:v>20.100000000000001</c:v>
                </c:pt>
                <c:pt idx="808">
                  <c:v>20.399999999999999</c:v>
                </c:pt>
                <c:pt idx="809">
                  <c:v>20.399999999999999</c:v>
                </c:pt>
                <c:pt idx="810">
                  <c:v>25.3</c:v>
                </c:pt>
                <c:pt idx="811">
                  <c:v>26.200000000000003</c:v>
                </c:pt>
                <c:pt idx="812">
                  <c:v>30.4</c:v>
                </c:pt>
                <c:pt idx="813">
                  <c:v>24.2</c:v>
                </c:pt>
                <c:pt idx="814">
                  <c:v>22.8</c:v>
                </c:pt>
                <c:pt idx="815">
                  <c:v>17.5</c:v>
                </c:pt>
                <c:pt idx="816">
                  <c:v>16.5</c:v>
                </c:pt>
                <c:pt idx="817">
                  <c:v>18.7</c:v>
                </c:pt>
                <c:pt idx="818">
                  <c:v>18.899999999999999</c:v>
                </c:pt>
                <c:pt idx="819">
                  <c:v>21.099999999999998</c:v>
                </c:pt>
                <c:pt idx="820">
                  <c:v>22.8</c:v>
                </c:pt>
                <c:pt idx="821">
                  <c:v>26.1</c:v>
                </c:pt>
                <c:pt idx="822">
                  <c:v>34.200000000000003</c:v>
                </c:pt>
                <c:pt idx="823">
                  <c:v>79.3</c:v>
                </c:pt>
                <c:pt idx="824">
                  <c:v>80.2</c:v>
                </c:pt>
                <c:pt idx="825">
                  <c:v>72.2</c:v>
                </c:pt>
                <c:pt idx="826">
                  <c:v>47.5</c:v>
                </c:pt>
                <c:pt idx="827">
                  <c:v>51.9</c:v>
                </c:pt>
                <c:pt idx="828">
                  <c:v>45.7</c:v>
                </c:pt>
                <c:pt idx="829">
                  <c:v>41.099999999999994</c:v>
                </c:pt>
                <c:pt idx="830">
                  <c:v>29.5</c:v>
                </c:pt>
                <c:pt idx="831">
                  <c:v>20.599999999999998</c:v>
                </c:pt>
                <c:pt idx="832">
                  <c:v>22.7</c:v>
                </c:pt>
                <c:pt idx="833">
                  <c:v>61.5</c:v>
                </c:pt>
                <c:pt idx="834">
                  <c:v>54.7</c:v>
                </c:pt>
                <c:pt idx="835">
                  <c:v>57.099999999999994</c:v>
                </c:pt>
                <c:pt idx="836">
                  <c:v>32.800000000000004</c:v>
                </c:pt>
                <c:pt idx="837">
                  <c:v>39.900000000000006</c:v>
                </c:pt>
                <c:pt idx="838">
                  <c:v>39.4</c:v>
                </c:pt>
                <c:pt idx="839">
                  <c:v>51.800000000000004</c:v>
                </c:pt>
                <c:pt idx="840">
                  <c:v>63.3</c:v>
                </c:pt>
                <c:pt idx="841">
                  <c:v>69.199999999999989</c:v>
                </c:pt>
                <c:pt idx="842">
                  <c:v>58.599999999999994</c:v>
                </c:pt>
                <c:pt idx="843">
                  <c:v>29.2</c:v>
                </c:pt>
                <c:pt idx="844">
                  <c:v>25.4</c:v>
                </c:pt>
                <c:pt idx="845">
                  <c:v>42.8</c:v>
                </c:pt>
                <c:pt idx="846">
                  <c:v>68.400000000000006</c:v>
                </c:pt>
                <c:pt idx="847">
                  <c:v>70.899999999999991</c:v>
                </c:pt>
                <c:pt idx="848">
                  <c:v>62.6</c:v>
                </c:pt>
                <c:pt idx="849">
                  <c:v>67.2</c:v>
                </c:pt>
                <c:pt idx="850">
                  <c:v>56.899999999999991</c:v>
                </c:pt>
                <c:pt idx="851">
                  <c:v>41</c:v>
                </c:pt>
                <c:pt idx="852">
                  <c:v>26.8</c:v>
                </c:pt>
                <c:pt idx="853">
                  <c:v>26.8</c:v>
                </c:pt>
                <c:pt idx="854">
                  <c:v>30.3</c:v>
                </c:pt>
                <c:pt idx="855">
                  <c:v>52.1</c:v>
                </c:pt>
                <c:pt idx="856">
                  <c:v>45.7</c:v>
                </c:pt>
                <c:pt idx="857">
                  <c:v>28.499999999999996</c:v>
                </c:pt>
                <c:pt idx="858">
                  <c:v>19.5</c:v>
                </c:pt>
                <c:pt idx="859">
                  <c:v>20.399999999999999</c:v>
                </c:pt>
                <c:pt idx="860">
                  <c:v>26.200000000000003</c:v>
                </c:pt>
                <c:pt idx="861">
                  <c:v>24</c:v>
                </c:pt>
                <c:pt idx="862">
                  <c:v>52.6</c:v>
                </c:pt>
                <c:pt idx="863">
                  <c:v>61.7</c:v>
                </c:pt>
                <c:pt idx="864">
                  <c:v>51.6</c:v>
                </c:pt>
                <c:pt idx="865">
                  <c:v>39.200000000000003</c:v>
                </c:pt>
                <c:pt idx="866">
                  <c:v>35.199999999999996</c:v>
                </c:pt>
                <c:pt idx="867">
                  <c:v>31.7</c:v>
                </c:pt>
                <c:pt idx="868">
                  <c:v>26.200000000000003</c:v>
                </c:pt>
                <c:pt idx="869">
                  <c:v>27.900000000000002</c:v>
                </c:pt>
                <c:pt idx="870">
                  <c:v>27.6</c:v>
                </c:pt>
                <c:pt idx="871">
                  <c:v>23.7</c:v>
                </c:pt>
                <c:pt idx="872">
                  <c:v>21.9</c:v>
                </c:pt>
                <c:pt idx="873">
                  <c:v>17.2</c:v>
                </c:pt>
                <c:pt idx="874">
                  <c:v>17.299999999999997</c:v>
                </c:pt>
                <c:pt idx="875">
                  <c:v>17.599999999999998</c:v>
                </c:pt>
                <c:pt idx="876">
                  <c:v>18.5</c:v>
                </c:pt>
                <c:pt idx="877">
                  <c:v>33.1</c:v>
                </c:pt>
                <c:pt idx="878">
                  <c:v>30</c:v>
                </c:pt>
                <c:pt idx="879">
                  <c:v>32.800000000000004</c:v>
                </c:pt>
                <c:pt idx="880">
                  <c:v>23.7</c:v>
                </c:pt>
                <c:pt idx="881">
                  <c:v>23.599999999999998</c:v>
                </c:pt>
                <c:pt idx="882">
                  <c:v>34.300000000000004</c:v>
                </c:pt>
                <c:pt idx="883">
                  <c:v>45.7</c:v>
                </c:pt>
                <c:pt idx="884">
                  <c:v>52.7</c:v>
                </c:pt>
                <c:pt idx="885">
                  <c:v>44.800000000000004</c:v>
                </c:pt>
                <c:pt idx="886">
                  <c:v>35.5</c:v>
                </c:pt>
                <c:pt idx="887">
                  <c:v>34</c:v>
                </c:pt>
                <c:pt idx="888">
                  <c:v>29.9</c:v>
                </c:pt>
                <c:pt idx="889">
                  <c:v>23.799999999999997</c:v>
                </c:pt>
                <c:pt idx="890">
                  <c:v>23.200000000000003</c:v>
                </c:pt>
                <c:pt idx="891">
                  <c:v>25.2</c:v>
                </c:pt>
                <c:pt idx="892">
                  <c:v>28.1</c:v>
                </c:pt>
                <c:pt idx="893">
                  <c:v>25.3</c:v>
                </c:pt>
                <c:pt idx="894">
                  <c:v>23.1</c:v>
                </c:pt>
                <c:pt idx="895">
                  <c:v>25.2</c:v>
                </c:pt>
                <c:pt idx="896">
                  <c:v>20.3</c:v>
                </c:pt>
                <c:pt idx="897">
                  <c:v>23.7</c:v>
                </c:pt>
                <c:pt idx="898">
                  <c:v>26.900000000000002</c:v>
                </c:pt>
                <c:pt idx="899">
                  <c:v>30.2</c:v>
                </c:pt>
                <c:pt idx="900">
                  <c:v>29.7</c:v>
                </c:pt>
                <c:pt idx="901">
                  <c:v>26.5</c:v>
                </c:pt>
                <c:pt idx="902">
                  <c:v>42.5</c:v>
                </c:pt>
                <c:pt idx="903">
                  <c:v>44.5</c:v>
                </c:pt>
                <c:pt idx="904">
                  <c:v>40.9</c:v>
                </c:pt>
                <c:pt idx="905">
                  <c:v>30.2</c:v>
                </c:pt>
                <c:pt idx="906">
                  <c:v>22.2</c:v>
                </c:pt>
                <c:pt idx="907">
                  <c:v>21.7</c:v>
                </c:pt>
                <c:pt idx="908">
                  <c:v>21.9</c:v>
                </c:pt>
                <c:pt idx="909">
                  <c:v>21.099999999999998</c:v>
                </c:pt>
                <c:pt idx="910">
                  <c:v>21.2</c:v>
                </c:pt>
                <c:pt idx="911">
                  <c:v>22.3</c:v>
                </c:pt>
                <c:pt idx="912">
                  <c:v>22</c:v>
                </c:pt>
                <c:pt idx="913">
                  <c:v>25.7</c:v>
                </c:pt>
                <c:pt idx="914">
                  <c:v>29.099999999999998</c:v>
                </c:pt>
                <c:pt idx="915">
                  <c:v>32.1</c:v>
                </c:pt>
                <c:pt idx="916">
                  <c:v>31.2</c:v>
                </c:pt>
                <c:pt idx="917">
                  <c:v>30.599999999999998</c:v>
                </c:pt>
                <c:pt idx="918">
                  <c:v>31.7</c:v>
                </c:pt>
                <c:pt idx="919">
                  <c:v>31.1</c:v>
                </c:pt>
                <c:pt idx="920">
                  <c:v>30.8</c:v>
                </c:pt>
                <c:pt idx="921">
                  <c:v>30.9</c:v>
                </c:pt>
                <c:pt idx="922">
                  <c:v>30.5</c:v>
                </c:pt>
                <c:pt idx="923">
                  <c:v>31.1</c:v>
                </c:pt>
                <c:pt idx="924">
                  <c:v>30.4</c:v>
                </c:pt>
                <c:pt idx="925">
                  <c:v>31.900000000000006</c:v>
                </c:pt>
                <c:pt idx="926">
                  <c:v>32.6</c:v>
                </c:pt>
                <c:pt idx="927">
                  <c:v>38.4</c:v>
                </c:pt>
                <c:pt idx="928">
                  <c:v>39.200000000000003</c:v>
                </c:pt>
                <c:pt idx="929">
                  <c:v>40.9</c:v>
                </c:pt>
                <c:pt idx="930">
                  <c:v>39.900000000000006</c:v>
                </c:pt>
                <c:pt idx="931">
                  <c:v>40.200000000000003</c:v>
                </c:pt>
                <c:pt idx="932">
                  <c:v>44.1</c:v>
                </c:pt>
                <c:pt idx="933">
                  <c:v>41.099999999999994</c:v>
                </c:pt>
                <c:pt idx="934">
                  <c:v>44.6</c:v>
                </c:pt>
                <c:pt idx="935">
                  <c:v>45.9</c:v>
                </c:pt>
                <c:pt idx="936">
                  <c:v>45.9</c:v>
                </c:pt>
                <c:pt idx="937">
                  <c:v>46.9</c:v>
                </c:pt>
                <c:pt idx="938">
                  <c:v>49.6</c:v>
                </c:pt>
                <c:pt idx="939">
                  <c:v>44.7</c:v>
                </c:pt>
                <c:pt idx="940">
                  <c:v>46.2</c:v>
                </c:pt>
                <c:pt idx="941">
                  <c:v>40.200000000000003</c:v>
                </c:pt>
                <c:pt idx="942">
                  <c:v>47.699999999999996</c:v>
                </c:pt>
                <c:pt idx="943">
                  <c:v>48.5</c:v>
                </c:pt>
                <c:pt idx="944">
                  <c:v>48.3</c:v>
                </c:pt>
                <c:pt idx="945">
                  <c:v>47.9</c:v>
                </c:pt>
                <c:pt idx="946">
                  <c:v>43.7</c:v>
                </c:pt>
                <c:pt idx="947">
                  <c:v>39.900000000000006</c:v>
                </c:pt>
                <c:pt idx="948">
                  <c:v>37.4</c:v>
                </c:pt>
                <c:pt idx="949">
                  <c:v>35.9</c:v>
                </c:pt>
                <c:pt idx="950">
                  <c:v>36.9</c:v>
                </c:pt>
                <c:pt idx="951">
                  <c:v>38.200000000000003</c:v>
                </c:pt>
                <c:pt idx="952">
                  <c:v>38.800000000000004</c:v>
                </c:pt>
                <c:pt idx="953">
                  <c:v>40</c:v>
                </c:pt>
                <c:pt idx="954">
                  <c:v>40.400000000000006</c:v>
                </c:pt>
                <c:pt idx="955">
                  <c:v>42.8</c:v>
                </c:pt>
                <c:pt idx="956">
                  <c:v>42.9</c:v>
                </c:pt>
                <c:pt idx="957">
                  <c:v>43.6</c:v>
                </c:pt>
                <c:pt idx="958">
                  <c:v>40.300000000000004</c:v>
                </c:pt>
                <c:pt idx="959">
                  <c:v>39.300000000000004</c:v>
                </c:pt>
                <c:pt idx="960">
                  <c:v>44</c:v>
                </c:pt>
                <c:pt idx="961">
                  <c:v>37.200000000000003</c:v>
                </c:pt>
                <c:pt idx="962">
                  <c:v>44.6</c:v>
                </c:pt>
                <c:pt idx="963">
                  <c:v>43.2</c:v>
                </c:pt>
                <c:pt idx="964">
                  <c:v>44.2</c:v>
                </c:pt>
                <c:pt idx="965">
                  <c:v>42.1</c:v>
                </c:pt>
                <c:pt idx="966">
                  <c:v>42.1</c:v>
                </c:pt>
                <c:pt idx="967">
                  <c:v>42.5</c:v>
                </c:pt>
                <c:pt idx="968">
                  <c:v>42</c:v>
                </c:pt>
                <c:pt idx="969">
                  <c:v>40.200000000000003</c:v>
                </c:pt>
                <c:pt idx="970">
                  <c:v>41.3</c:v>
                </c:pt>
                <c:pt idx="971">
                  <c:v>44.800000000000004</c:v>
                </c:pt>
                <c:pt idx="972">
                  <c:v>46.1</c:v>
                </c:pt>
                <c:pt idx="973">
                  <c:v>43.6</c:v>
                </c:pt>
                <c:pt idx="974">
                  <c:v>41.3</c:v>
                </c:pt>
                <c:pt idx="975">
                  <c:v>40.6</c:v>
                </c:pt>
                <c:pt idx="976">
                  <c:v>42.5</c:v>
                </c:pt>
                <c:pt idx="977">
                  <c:v>40.799999999999997</c:v>
                </c:pt>
                <c:pt idx="978">
                  <c:v>41</c:v>
                </c:pt>
                <c:pt idx="979">
                  <c:v>43.3</c:v>
                </c:pt>
                <c:pt idx="980">
                  <c:v>43</c:v>
                </c:pt>
                <c:pt idx="981">
                  <c:v>38.9</c:v>
                </c:pt>
                <c:pt idx="982">
                  <c:v>41.199999999999996</c:v>
                </c:pt>
                <c:pt idx="983">
                  <c:v>43.7</c:v>
                </c:pt>
                <c:pt idx="984">
                  <c:v>45.2</c:v>
                </c:pt>
                <c:pt idx="985">
                  <c:v>44.3</c:v>
                </c:pt>
                <c:pt idx="986">
                  <c:v>43.5</c:v>
                </c:pt>
                <c:pt idx="987">
                  <c:v>40.300000000000004</c:v>
                </c:pt>
                <c:pt idx="988">
                  <c:v>40.9</c:v>
                </c:pt>
                <c:pt idx="989">
                  <c:v>43.5</c:v>
                </c:pt>
                <c:pt idx="990">
                  <c:v>41.699999999999996</c:v>
                </c:pt>
                <c:pt idx="991">
                  <c:v>45.300000000000004</c:v>
                </c:pt>
                <c:pt idx="992">
                  <c:v>45.2</c:v>
                </c:pt>
                <c:pt idx="993">
                  <c:v>43.7</c:v>
                </c:pt>
                <c:pt idx="994">
                  <c:v>41.099999999999994</c:v>
                </c:pt>
                <c:pt idx="995">
                  <c:v>41.9</c:v>
                </c:pt>
                <c:pt idx="996">
                  <c:v>41.9</c:v>
                </c:pt>
                <c:pt idx="997">
                  <c:v>43.6</c:v>
                </c:pt>
                <c:pt idx="998">
                  <c:v>42</c:v>
                </c:pt>
                <c:pt idx="999">
                  <c:v>42.1</c:v>
                </c:pt>
                <c:pt idx="1000">
                  <c:v>45.6</c:v>
                </c:pt>
                <c:pt idx="1001">
                  <c:v>43</c:v>
                </c:pt>
                <c:pt idx="1002">
                  <c:v>52</c:v>
                </c:pt>
                <c:pt idx="1003">
                  <c:v>49</c:v>
                </c:pt>
                <c:pt idx="1004">
                  <c:v>51.300000000000004</c:v>
                </c:pt>
                <c:pt idx="1005">
                  <c:v>48.8</c:v>
                </c:pt>
                <c:pt idx="1006">
                  <c:v>46.800000000000004</c:v>
                </c:pt>
                <c:pt idx="1007">
                  <c:v>49</c:v>
                </c:pt>
                <c:pt idx="1008">
                  <c:v>49.1</c:v>
                </c:pt>
                <c:pt idx="1009">
                  <c:v>50.2</c:v>
                </c:pt>
                <c:pt idx="1010">
                  <c:v>48.199999999999996</c:v>
                </c:pt>
                <c:pt idx="1011">
                  <c:v>47.5</c:v>
                </c:pt>
                <c:pt idx="1012">
                  <c:v>46.9</c:v>
                </c:pt>
                <c:pt idx="1013">
                  <c:v>46.800000000000004</c:v>
                </c:pt>
                <c:pt idx="1014">
                  <c:v>44.9</c:v>
                </c:pt>
                <c:pt idx="1015">
                  <c:v>46.7</c:v>
                </c:pt>
                <c:pt idx="1016">
                  <c:v>45.300000000000004</c:v>
                </c:pt>
                <c:pt idx="1017">
                  <c:v>44.3</c:v>
                </c:pt>
                <c:pt idx="1018">
                  <c:v>43.6</c:v>
                </c:pt>
                <c:pt idx="1019">
                  <c:v>47.4</c:v>
                </c:pt>
                <c:pt idx="1020">
                  <c:v>42.3</c:v>
                </c:pt>
                <c:pt idx="1021">
                  <c:v>42.5</c:v>
                </c:pt>
                <c:pt idx="1022">
                  <c:v>49.7</c:v>
                </c:pt>
                <c:pt idx="1023">
                  <c:v>50.2</c:v>
                </c:pt>
                <c:pt idx="1024">
                  <c:v>51.7</c:v>
                </c:pt>
                <c:pt idx="1025">
                  <c:v>48.9</c:v>
                </c:pt>
                <c:pt idx="1026">
                  <c:v>49.1</c:v>
                </c:pt>
                <c:pt idx="1027">
                  <c:v>46.300000000000004</c:v>
                </c:pt>
                <c:pt idx="1028">
                  <c:v>47.5</c:v>
                </c:pt>
                <c:pt idx="1029">
                  <c:v>45</c:v>
                </c:pt>
                <c:pt idx="1030">
                  <c:v>46.300000000000004</c:v>
                </c:pt>
                <c:pt idx="1031">
                  <c:v>46.7</c:v>
                </c:pt>
                <c:pt idx="1032">
                  <c:v>45</c:v>
                </c:pt>
                <c:pt idx="1033">
                  <c:v>44.9</c:v>
                </c:pt>
                <c:pt idx="1034">
                  <c:v>45.2</c:v>
                </c:pt>
                <c:pt idx="1035">
                  <c:v>44.3</c:v>
                </c:pt>
                <c:pt idx="1036">
                  <c:v>45.6</c:v>
                </c:pt>
                <c:pt idx="1037">
                  <c:v>45.2</c:v>
                </c:pt>
                <c:pt idx="1038">
                  <c:v>46.9</c:v>
                </c:pt>
                <c:pt idx="1039">
                  <c:v>47.699999999999996</c:v>
                </c:pt>
                <c:pt idx="1040">
                  <c:v>44.7</c:v>
                </c:pt>
                <c:pt idx="1041">
                  <c:v>37.4</c:v>
                </c:pt>
                <c:pt idx="1042">
                  <c:v>47.9</c:v>
                </c:pt>
                <c:pt idx="1043">
                  <c:v>50.7</c:v>
                </c:pt>
                <c:pt idx="1044">
                  <c:v>51.300000000000004</c:v>
                </c:pt>
                <c:pt idx="1045">
                  <c:v>48.6</c:v>
                </c:pt>
                <c:pt idx="1046">
                  <c:v>42.1</c:v>
                </c:pt>
                <c:pt idx="1047">
                  <c:v>42</c:v>
                </c:pt>
                <c:pt idx="1048">
                  <c:v>43.6</c:v>
                </c:pt>
                <c:pt idx="1049">
                  <c:v>41.5</c:v>
                </c:pt>
                <c:pt idx="1050">
                  <c:v>37.1</c:v>
                </c:pt>
                <c:pt idx="1051">
                  <c:v>39.700000000000003</c:v>
                </c:pt>
                <c:pt idx="1052">
                  <c:v>40</c:v>
                </c:pt>
                <c:pt idx="1053">
                  <c:v>45.9</c:v>
                </c:pt>
                <c:pt idx="1054">
                  <c:v>39.4</c:v>
                </c:pt>
                <c:pt idx="1055">
                  <c:v>44.1</c:v>
                </c:pt>
                <c:pt idx="1056">
                  <c:v>41.4</c:v>
                </c:pt>
                <c:pt idx="1057">
                  <c:v>43.2</c:v>
                </c:pt>
                <c:pt idx="1058">
                  <c:v>46.2</c:v>
                </c:pt>
                <c:pt idx="1059">
                  <c:v>44.800000000000004</c:v>
                </c:pt>
                <c:pt idx="1060">
                  <c:v>44.5</c:v>
                </c:pt>
                <c:pt idx="1061">
                  <c:v>45.5</c:v>
                </c:pt>
                <c:pt idx="1062">
                  <c:v>45.9</c:v>
                </c:pt>
                <c:pt idx="1063">
                  <c:v>48.6</c:v>
                </c:pt>
                <c:pt idx="1064">
                  <c:v>47.9</c:v>
                </c:pt>
                <c:pt idx="1065">
                  <c:v>49.1</c:v>
                </c:pt>
                <c:pt idx="1066">
                  <c:v>46.6</c:v>
                </c:pt>
                <c:pt idx="1067">
                  <c:v>43.8</c:v>
                </c:pt>
                <c:pt idx="1068">
                  <c:v>46.9</c:v>
                </c:pt>
                <c:pt idx="1069">
                  <c:v>45.7</c:v>
                </c:pt>
                <c:pt idx="1070">
                  <c:v>43.8</c:v>
                </c:pt>
                <c:pt idx="1071">
                  <c:v>43.3</c:v>
                </c:pt>
                <c:pt idx="1072">
                  <c:v>42.199999999999996</c:v>
                </c:pt>
                <c:pt idx="1073">
                  <c:v>46</c:v>
                </c:pt>
                <c:pt idx="1074">
                  <c:v>44.1</c:v>
                </c:pt>
                <c:pt idx="1075">
                  <c:v>44</c:v>
                </c:pt>
                <c:pt idx="1076">
                  <c:v>42.699999999999996</c:v>
                </c:pt>
                <c:pt idx="1077">
                  <c:v>41.6</c:v>
                </c:pt>
                <c:pt idx="1078">
                  <c:v>43</c:v>
                </c:pt>
                <c:pt idx="1079">
                  <c:v>46.400000000000006</c:v>
                </c:pt>
                <c:pt idx="1080">
                  <c:v>47.699999999999996</c:v>
                </c:pt>
                <c:pt idx="1081">
                  <c:v>46.1</c:v>
                </c:pt>
                <c:pt idx="1082">
                  <c:v>54.1</c:v>
                </c:pt>
                <c:pt idx="1083">
                  <c:v>52.7</c:v>
                </c:pt>
                <c:pt idx="1084">
                  <c:v>51.5</c:v>
                </c:pt>
                <c:pt idx="1085">
                  <c:v>49.4</c:v>
                </c:pt>
                <c:pt idx="1086">
                  <c:v>46</c:v>
                </c:pt>
                <c:pt idx="1087">
                  <c:v>44.7</c:v>
                </c:pt>
                <c:pt idx="1088">
                  <c:v>42.8</c:v>
                </c:pt>
                <c:pt idx="1089">
                  <c:v>43.2</c:v>
                </c:pt>
                <c:pt idx="1090">
                  <c:v>42.3</c:v>
                </c:pt>
                <c:pt idx="1091">
                  <c:v>42.699999999999996</c:v>
                </c:pt>
                <c:pt idx="1092">
                  <c:v>43.4</c:v>
                </c:pt>
                <c:pt idx="1093">
                  <c:v>42.9</c:v>
                </c:pt>
                <c:pt idx="1094">
                  <c:v>41.9</c:v>
                </c:pt>
                <c:pt idx="1095">
                  <c:v>43.2</c:v>
                </c:pt>
                <c:pt idx="1096">
                  <c:v>42.699999999999996</c:v>
                </c:pt>
                <c:pt idx="1097">
                  <c:v>44.4</c:v>
                </c:pt>
                <c:pt idx="1098">
                  <c:v>42.199999999999996</c:v>
                </c:pt>
                <c:pt idx="1099">
                  <c:v>37.4</c:v>
                </c:pt>
                <c:pt idx="1100">
                  <c:v>38.9</c:v>
                </c:pt>
                <c:pt idx="1101">
                  <c:v>38</c:v>
                </c:pt>
                <c:pt idx="1102">
                  <c:v>43</c:v>
                </c:pt>
                <c:pt idx="1103">
                  <c:v>42.9</c:v>
                </c:pt>
                <c:pt idx="1104">
                  <c:v>45</c:v>
                </c:pt>
                <c:pt idx="1105">
                  <c:v>44.6</c:v>
                </c:pt>
                <c:pt idx="1106">
                  <c:v>42.199999999999996</c:v>
                </c:pt>
                <c:pt idx="1107">
                  <c:v>42.9</c:v>
                </c:pt>
                <c:pt idx="1108">
                  <c:v>37.9</c:v>
                </c:pt>
                <c:pt idx="1109">
                  <c:v>35.9</c:v>
                </c:pt>
                <c:pt idx="1110">
                  <c:v>39.200000000000003</c:v>
                </c:pt>
                <c:pt idx="1111">
                  <c:v>37.9</c:v>
                </c:pt>
                <c:pt idx="1112">
                  <c:v>37.1</c:v>
                </c:pt>
                <c:pt idx="1113">
                  <c:v>38.5</c:v>
                </c:pt>
                <c:pt idx="1114">
                  <c:v>42</c:v>
                </c:pt>
                <c:pt idx="1115">
                  <c:v>39.900000000000006</c:v>
                </c:pt>
                <c:pt idx="1116">
                  <c:v>37.299999999999997</c:v>
                </c:pt>
                <c:pt idx="1117">
                  <c:v>42.9</c:v>
                </c:pt>
                <c:pt idx="1118">
                  <c:v>38.200000000000003</c:v>
                </c:pt>
                <c:pt idx="1119">
                  <c:v>38.9</c:v>
                </c:pt>
                <c:pt idx="1120">
                  <c:v>43.2</c:v>
                </c:pt>
                <c:pt idx="1121">
                  <c:v>42.4</c:v>
                </c:pt>
                <c:pt idx="1122">
                  <c:v>50.5</c:v>
                </c:pt>
                <c:pt idx="1123">
                  <c:v>48.5</c:v>
                </c:pt>
                <c:pt idx="1124">
                  <c:v>44.7</c:v>
                </c:pt>
                <c:pt idx="1125">
                  <c:v>42.8</c:v>
                </c:pt>
                <c:pt idx="1126">
                  <c:v>53.400000000000006</c:v>
                </c:pt>
                <c:pt idx="1127">
                  <c:v>89.4</c:v>
                </c:pt>
                <c:pt idx="1128">
                  <c:v>119.6</c:v>
                </c:pt>
                <c:pt idx="1129">
                  <c:v>183.5</c:v>
                </c:pt>
                <c:pt idx="1130">
                  <c:v>176.8</c:v>
                </c:pt>
                <c:pt idx="1131">
                  <c:v>163.5</c:v>
                </c:pt>
                <c:pt idx="1132">
                  <c:v>120.7</c:v>
                </c:pt>
                <c:pt idx="1133">
                  <c:v>134.69999999999999</c:v>
                </c:pt>
                <c:pt idx="1134">
                  <c:v>149.4</c:v>
                </c:pt>
                <c:pt idx="1135">
                  <c:v>139.19999999999999</c:v>
                </c:pt>
                <c:pt idx="1136">
                  <c:v>111.00000000000001</c:v>
                </c:pt>
                <c:pt idx="1137">
                  <c:v>75.599999999999994</c:v>
                </c:pt>
                <c:pt idx="1138">
                  <c:v>41.699999999999996</c:v>
                </c:pt>
                <c:pt idx="1139">
                  <c:v>33.200000000000003</c:v>
                </c:pt>
                <c:pt idx="1140">
                  <c:v>28.999999999999996</c:v>
                </c:pt>
                <c:pt idx="1141">
                  <c:v>28.4</c:v>
                </c:pt>
                <c:pt idx="1142">
                  <c:v>33.800000000000004</c:v>
                </c:pt>
                <c:pt idx="1143">
                  <c:v>34.599999999999994</c:v>
                </c:pt>
                <c:pt idx="1144">
                  <c:v>30</c:v>
                </c:pt>
                <c:pt idx="1145">
                  <c:v>33.900000000000006</c:v>
                </c:pt>
                <c:pt idx="1146">
                  <c:v>34.699999999999996</c:v>
                </c:pt>
                <c:pt idx="1147">
                  <c:v>33</c:v>
                </c:pt>
                <c:pt idx="1148">
                  <c:v>26.6</c:v>
                </c:pt>
                <c:pt idx="1149">
                  <c:v>26.400000000000002</c:v>
                </c:pt>
                <c:pt idx="1150">
                  <c:v>29.299999999999997</c:v>
                </c:pt>
                <c:pt idx="1151">
                  <c:v>28.999999999999996</c:v>
                </c:pt>
                <c:pt idx="1152">
                  <c:v>28.499999999999996</c:v>
                </c:pt>
                <c:pt idx="1153">
                  <c:v>26.900000000000002</c:v>
                </c:pt>
                <c:pt idx="1154">
                  <c:v>27.900000000000002</c:v>
                </c:pt>
                <c:pt idx="1155">
                  <c:v>31</c:v>
                </c:pt>
                <c:pt idx="1156">
                  <c:v>30.599999999999998</c:v>
                </c:pt>
                <c:pt idx="1157">
                  <c:v>32</c:v>
                </c:pt>
                <c:pt idx="1158">
                  <c:v>32.6</c:v>
                </c:pt>
                <c:pt idx="1159">
                  <c:v>32.200000000000003</c:v>
                </c:pt>
                <c:pt idx="1160">
                  <c:v>32.1</c:v>
                </c:pt>
                <c:pt idx="1161">
                  <c:v>31.2</c:v>
                </c:pt>
                <c:pt idx="1162">
                  <c:v>42.5</c:v>
                </c:pt>
                <c:pt idx="1163">
                  <c:v>48.3</c:v>
                </c:pt>
                <c:pt idx="1164">
                  <c:v>47.599999999999994</c:v>
                </c:pt>
                <c:pt idx="1165">
                  <c:v>50.8</c:v>
                </c:pt>
                <c:pt idx="1166">
                  <c:v>41.9</c:v>
                </c:pt>
                <c:pt idx="1167">
                  <c:v>34</c:v>
                </c:pt>
                <c:pt idx="1168">
                  <c:v>30.3</c:v>
                </c:pt>
                <c:pt idx="1169">
                  <c:v>27.500000000000004</c:v>
                </c:pt>
                <c:pt idx="1170">
                  <c:v>27.3</c:v>
                </c:pt>
                <c:pt idx="1171">
                  <c:v>29.2</c:v>
                </c:pt>
                <c:pt idx="1172">
                  <c:v>30.2</c:v>
                </c:pt>
                <c:pt idx="1173">
                  <c:v>29.099999999999998</c:v>
                </c:pt>
                <c:pt idx="1174">
                  <c:v>28.299999999999997</c:v>
                </c:pt>
                <c:pt idx="1175">
                  <c:v>33.4</c:v>
                </c:pt>
                <c:pt idx="1176">
                  <c:v>35.099999999999994</c:v>
                </c:pt>
                <c:pt idx="1177">
                  <c:v>35.5</c:v>
                </c:pt>
                <c:pt idx="1178">
                  <c:v>32.700000000000003</c:v>
                </c:pt>
                <c:pt idx="1179">
                  <c:v>34.200000000000003</c:v>
                </c:pt>
                <c:pt idx="1180">
                  <c:v>36</c:v>
                </c:pt>
                <c:pt idx="1181">
                  <c:v>33.800000000000004</c:v>
                </c:pt>
                <c:pt idx="1182">
                  <c:v>32.5</c:v>
                </c:pt>
                <c:pt idx="1183">
                  <c:v>34.5</c:v>
                </c:pt>
                <c:pt idx="1184">
                  <c:v>31.4</c:v>
                </c:pt>
                <c:pt idx="1185">
                  <c:v>29.5</c:v>
                </c:pt>
                <c:pt idx="1186">
                  <c:v>28.999999999999996</c:v>
                </c:pt>
                <c:pt idx="1187">
                  <c:v>26.6</c:v>
                </c:pt>
                <c:pt idx="1188">
                  <c:v>28.299999999999997</c:v>
                </c:pt>
                <c:pt idx="1189">
                  <c:v>27</c:v>
                </c:pt>
                <c:pt idx="1190">
                  <c:v>26</c:v>
                </c:pt>
                <c:pt idx="1191">
                  <c:v>26.3</c:v>
                </c:pt>
                <c:pt idx="1192">
                  <c:v>27.6</c:v>
                </c:pt>
                <c:pt idx="1193">
                  <c:v>26.3</c:v>
                </c:pt>
                <c:pt idx="1194">
                  <c:v>25.5</c:v>
                </c:pt>
                <c:pt idx="1195">
                  <c:v>27.500000000000004</c:v>
                </c:pt>
                <c:pt idx="1196">
                  <c:v>25.8</c:v>
                </c:pt>
                <c:pt idx="1197">
                  <c:v>26.1</c:v>
                </c:pt>
                <c:pt idx="1198">
                  <c:v>30.599999999999998</c:v>
                </c:pt>
                <c:pt idx="1199">
                  <c:v>30.5</c:v>
                </c:pt>
                <c:pt idx="1200">
                  <c:v>31.2</c:v>
                </c:pt>
                <c:pt idx="1201">
                  <c:v>35.099999999999994</c:v>
                </c:pt>
                <c:pt idx="1202">
                  <c:v>53.2</c:v>
                </c:pt>
                <c:pt idx="1203">
                  <c:v>55.1</c:v>
                </c:pt>
                <c:pt idx="1204">
                  <c:v>56.2</c:v>
                </c:pt>
                <c:pt idx="1205">
                  <c:v>41.699999999999996</c:v>
                </c:pt>
                <c:pt idx="1206">
                  <c:v>39</c:v>
                </c:pt>
                <c:pt idx="1207">
                  <c:v>32.300000000000004</c:v>
                </c:pt>
                <c:pt idx="1208">
                  <c:v>30.3</c:v>
                </c:pt>
                <c:pt idx="1209">
                  <c:v>30.2</c:v>
                </c:pt>
                <c:pt idx="1210">
                  <c:v>30.2</c:v>
                </c:pt>
                <c:pt idx="1211">
                  <c:v>30.2</c:v>
                </c:pt>
                <c:pt idx="1212">
                  <c:v>31.1</c:v>
                </c:pt>
                <c:pt idx="1213">
                  <c:v>32</c:v>
                </c:pt>
                <c:pt idx="1214">
                  <c:v>32.200000000000003</c:v>
                </c:pt>
                <c:pt idx="1215">
                  <c:v>31.6</c:v>
                </c:pt>
                <c:pt idx="1216">
                  <c:v>33.300000000000004</c:v>
                </c:pt>
                <c:pt idx="1217">
                  <c:v>32.1</c:v>
                </c:pt>
                <c:pt idx="1218">
                  <c:v>33.4</c:v>
                </c:pt>
                <c:pt idx="1219">
                  <c:v>31.2</c:v>
                </c:pt>
                <c:pt idx="1220">
                  <c:v>31</c:v>
                </c:pt>
                <c:pt idx="1221">
                  <c:v>30</c:v>
                </c:pt>
                <c:pt idx="1222">
                  <c:v>40.1</c:v>
                </c:pt>
                <c:pt idx="1223">
                  <c:v>37.799999999999997</c:v>
                </c:pt>
                <c:pt idx="1224">
                  <c:v>33.900000000000006</c:v>
                </c:pt>
                <c:pt idx="1225">
                  <c:v>33</c:v>
                </c:pt>
                <c:pt idx="1226">
                  <c:v>34.9</c:v>
                </c:pt>
                <c:pt idx="1227">
                  <c:v>30.599999999999998</c:v>
                </c:pt>
                <c:pt idx="1228">
                  <c:v>29.9</c:v>
                </c:pt>
                <c:pt idx="1229">
                  <c:v>26.900000000000002</c:v>
                </c:pt>
                <c:pt idx="1230">
                  <c:v>23.9</c:v>
                </c:pt>
                <c:pt idx="1231">
                  <c:v>24.5</c:v>
                </c:pt>
                <c:pt idx="1232">
                  <c:v>33.6</c:v>
                </c:pt>
                <c:pt idx="1233">
                  <c:v>40.5</c:v>
                </c:pt>
                <c:pt idx="1234">
                  <c:v>44.1</c:v>
                </c:pt>
                <c:pt idx="1235">
                  <c:v>42.699999999999996</c:v>
                </c:pt>
                <c:pt idx="1236">
                  <c:v>37.700000000000003</c:v>
                </c:pt>
                <c:pt idx="1237">
                  <c:v>31.1</c:v>
                </c:pt>
                <c:pt idx="1238">
                  <c:v>29.4</c:v>
                </c:pt>
                <c:pt idx="1239">
                  <c:v>34.9</c:v>
                </c:pt>
                <c:pt idx="1240">
                  <c:v>43.8</c:v>
                </c:pt>
                <c:pt idx="1241">
                  <c:v>103.49999999999999</c:v>
                </c:pt>
                <c:pt idx="1242">
                  <c:v>122.30000000000001</c:v>
                </c:pt>
                <c:pt idx="1243">
                  <c:v>127.69999999999997</c:v>
                </c:pt>
                <c:pt idx="1244">
                  <c:v>83.5</c:v>
                </c:pt>
                <c:pt idx="1245">
                  <c:v>89.2</c:v>
                </c:pt>
                <c:pt idx="1246">
                  <c:v>99.2</c:v>
                </c:pt>
                <c:pt idx="1247">
                  <c:v>91.4</c:v>
                </c:pt>
                <c:pt idx="1248">
                  <c:v>68</c:v>
                </c:pt>
                <c:pt idx="1249">
                  <c:v>38.200000000000003</c:v>
                </c:pt>
                <c:pt idx="1250">
                  <c:v>37</c:v>
                </c:pt>
                <c:pt idx="1251">
                  <c:v>35.4</c:v>
                </c:pt>
                <c:pt idx="1252">
                  <c:v>32.300000000000004</c:v>
                </c:pt>
                <c:pt idx="1253">
                  <c:v>30.9</c:v>
                </c:pt>
                <c:pt idx="1254">
                  <c:v>34.200000000000003</c:v>
                </c:pt>
                <c:pt idx="1255">
                  <c:v>35</c:v>
                </c:pt>
                <c:pt idx="1256">
                  <c:v>27.500000000000004</c:v>
                </c:pt>
                <c:pt idx="1257">
                  <c:v>23.400000000000002</c:v>
                </c:pt>
                <c:pt idx="1258">
                  <c:v>23.400000000000002</c:v>
                </c:pt>
                <c:pt idx="1259">
                  <c:v>25.4</c:v>
                </c:pt>
                <c:pt idx="1260">
                  <c:v>35.9</c:v>
                </c:pt>
                <c:pt idx="1261">
                  <c:v>37.200000000000003</c:v>
                </c:pt>
                <c:pt idx="1262">
                  <c:v>69.899999999999991</c:v>
                </c:pt>
                <c:pt idx="1263">
                  <c:v>72.399999999999991</c:v>
                </c:pt>
                <c:pt idx="1264">
                  <c:v>48.5</c:v>
                </c:pt>
                <c:pt idx="1265">
                  <c:v>20.5</c:v>
                </c:pt>
                <c:pt idx="1266">
                  <c:v>17.8</c:v>
                </c:pt>
                <c:pt idx="1267">
                  <c:v>18.899999999999999</c:v>
                </c:pt>
                <c:pt idx="1268">
                  <c:v>19.2</c:v>
                </c:pt>
                <c:pt idx="1269">
                  <c:v>18.600000000000001</c:v>
                </c:pt>
                <c:pt idx="1270">
                  <c:v>16.900000000000002</c:v>
                </c:pt>
                <c:pt idx="1271">
                  <c:v>18.5</c:v>
                </c:pt>
                <c:pt idx="1272">
                  <c:v>18.899999999999999</c:v>
                </c:pt>
                <c:pt idx="1273">
                  <c:v>17.7</c:v>
                </c:pt>
                <c:pt idx="1274">
                  <c:v>15.5</c:v>
                </c:pt>
                <c:pt idx="1275">
                  <c:v>15.2</c:v>
                </c:pt>
                <c:pt idx="1276">
                  <c:v>16.100000000000001</c:v>
                </c:pt>
                <c:pt idx="1277">
                  <c:v>17.599999999999998</c:v>
                </c:pt>
                <c:pt idx="1278">
                  <c:v>17.299999999999997</c:v>
                </c:pt>
                <c:pt idx="1279">
                  <c:v>17.299999999999997</c:v>
                </c:pt>
                <c:pt idx="1280">
                  <c:v>16.7</c:v>
                </c:pt>
                <c:pt idx="1281">
                  <c:v>16.400000000000002</c:v>
                </c:pt>
                <c:pt idx="1282">
                  <c:v>17.399999999999999</c:v>
                </c:pt>
                <c:pt idx="1283">
                  <c:v>22</c:v>
                </c:pt>
                <c:pt idx="1284">
                  <c:v>22.2</c:v>
                </c:pt>
                <c:pt idx="1285">
                  <c:v>25.2</c:v>
                </c:pt>
                <c:pt idx="1286">
                  <c:v>29.5</c:v>
                </c:pt>
                <c:pt idx="1287">
                  <c:v>23.400000000000002</c:v>
                </c:pt>
                <c:pt idx="1288">
                  <c:v>62.1</c:v>
                </c:pt>
                <c:pt idx="1289">
                  <c:v>68.600000000000009</c:v>
                </c:pt>
                <c:pt idx="1290">
                  <c:v>65.3</c:v>
                </c:pt>
                <c:pt idx="1291">
                  <c:v>48.699999999999996</c:v>
                </c:pt>
                <c:pt idx="1292">
                  <c:v>30</c:v>
                </c:pt>
                <c:pt idx="1293">
                  <c:v>41</c:v>
                </c:pt>
                <c:pt idx="1294">
                  <c:v>54.7</c:v>
                </c:pt>
                <c:pt idx="1295">
                  <c:v>58.4</c:v>
                </c:pt>
                <c:pt idx="1296">
                  <c:v>56.599999999999994</c:v>
                </c:pt>
                <c:pt idx="1297">
                  <c:v>28.4</c:v>
                </c:pt>
                <c:pt idx="1298">
                  <c:v>33.5</c:v>
                </c:pt>
                <c:pt idx="1299">
                  <c:v>89.1</c:v>
                </c:pt>
                <c:pt idx="1300">
                  <c:v>116.7</c:v>
                </c:pt>
                <c:pt idx="1301">
                  <c:v>172.70000000000002</c:v>
                </c:pt>
                <c:pt idx="1302">
                  <c:v>140.79999999999998</c:v>
                </c:pt>
                <c:pt idx="1303">
                  <c:v>179</c:v>
                </c:pt>
                <c:pt idx="1304">
                  <c:v>138.69999999999999</c:v>
                </c:pt>
                <c:pt idx="1305">
                  <c:v>203.5</c:v>
                </c:pt>
                <c:pt idx="1306">
                  <c:v>207.9</c:v>
                </c:pt>
                <c:pt idx="1307">
                  <c:v>209.90000000000003</c:v>
                </c:pt>
                <c:pt idx="1308">
                  <c:v>197</c:v>
                </c:pt>
                <c:pt idx="1309">
                  <c:v>128.4</c:v>
                </c:pt>
                <c:pt idx="1310">
                  <c:v>72.899999999999991</c:v>
                </c:pt>
                <c:pt idx="1311">
                  <c:v>66.5</c:v>
                </c:pt>
                <c:pt idx="1312">
                  <c:v>65.2</c:v>
                </c:pt>
                <c:pt idx="1313">
                  <c:v>57.4</c:v>
                </c:pt>
                <c:pt idx="1314">
                  <c:v>45.800000000000004</c:v>
                </c:pt>
                <c:pt idx="1315">
                  <c:v>44.4</c:v>
                </c:pt>
                <c:pt idx="1316">
                  <c:v>45.800000000000004</c:v>
                </c:pt>
                <c:pt idx="1317">
                  <c:v>50</c:v>
                </c:pt>
                <c:pt idx="1318">
                  <c:v>67.400000000000006</c:v>
                </c:pt>
                <c:pt idx="1319">
                  <c:v>78.7</c:v>
                </c:pt>
                <c:pt idx="1320">
                  <c:v>76.7</c:v>
                </c:pt>
                <c:pt idx="1321">
                  <c:v>63</c:v>
                </c:pt>
                <c:pt idx="1322">
                  <c:v>59.4</c:v>
                </c:pt>
                <c:pt idx="1323">
                  <c:v>51.6</c:v>
                </c:pt>
                <c:pt idx="1324">
                  <c:v>18.899999999999999</c:v>
                </c:pt>
                <c:pt idx="1325">
                  <c:v>27.1</c:v>
                </c:pt>
                <c:pt idx="1326">
                  <c:v>30.8</c:v>
                </c:pt>
                <c:pt idx="1327">
                  <c:v>33.1</c:v>
                </c:pt>
                <c:pt idx="1328">
                  <c:v>28.499999999999996</c:v>
                </c:pt>
                <c:pt idx="1329">
                  <c:v>27.3</c:v>
                </c:pt>
                <c:pt idx="1330">
                  <c:v>41.3</c:v>
                </c:pt>
                <c:pt idx="1331">
                  <c:v>67.100000000000009</c:v>
                </c:pt>
                <c:pt idx="1332">
                  <c:v>77.5</c:v>
                </c:pt>
                <c:pt idx="1333">
                  <c:v>106.89999999999999</c:v>
                </c:pt>
                <c:pt idx="1334">
                  <c:v>122.30000000000001</c:v>
                </c:pt>
                <c:pt idx="1335">
                  <c:v>91.9</c:v>
                </c:pt>
                <c:pt idx="1336">
                  <c:v>61.6</c:v>
                </c:pt>
                <c:pt idx="1337">
                  <c:v>61.1</c:v>
                </c:pt>
                <c:pt idx="1338">
                  <c:v>86.5</c:v>
                </c:pt>
                <c:pt idx="1339">
                  <c:v>90.2</c:v>
                </c:pt>
                <c:pt idx="1340">
                  <c:v>77.400000000000006</c:v>
                </c:pt>
                <c:pt idx="1341">
                  <c:v>90.3</c:v>
                </c:pt>
                <c:pt idx="1342">
                  <c:v>140.69999999999999</c:v>
                </c:pt>
                <c:pt idx="1343">
                  <c:v>102.8</c:v>
                </c:pt>
                <c:pt idx="1344">
                  <c:v>51</c:v>
                </c:pt>
                <c:pt idx="1345">
                  <c:v>33.900000000000006</c:v>
                </c:pt>
                <c:pt idx="1346">
                  <c:v>25.3</c:v>
                </c:pt>
                <c:pt idx="1347">
                  <c:v>19.5</c:v>
                </c:pt>
                <c:pt idx="1348">
                  <c:v>23.400000000000002</c:v>
                </c:pt>
                <c:pt idx="1349">
                  <c:v>31.1</c:v>
                </c:pt>
                <c:pt idx="1350">
                  <c:v>31</c:v>
                </c:pt>
                <c:pt idx="1351">
                  <c:v>25.1</c:v>
                </c:pt>
                <c:pt idx="1352">
                  <c:v>21.7</c:v>
                </c:pt>
                <c:pt idx="1353">
                  <c:v>20.3</c:v>
                </c:pt>
                <c:pt idx="1354">
                  <c:v>20.399999999999999</c:v>
                </c:pt>
                <c:pt idx="1355">
                  <c:v>26.200000000000003</c:v>
                </c:pt>
                <c:pt idx="1356">
                  <c:v>33.5</c:v>
                </c:pt>
                <c:pt idx="1357">
                  <c:v>35.199999999999996</c:v>
                </c:pt>
                <c:pt idx="1358">
                  <c:v>27.200000000000003</c:v>
                </c:pt>
                <c:pt idx="1359">
                  <c:v>24.2</c:v>
                </c:pt>
                <c:pt idx="1360">
                  <c:v>23.599999999999998</c:v>
                </c:pt>
                <c:pt idx="1361">
                  <c:v>22.8</c:v>
                </c:pt>
                <c:pt idx="1362">
                  <c:v>37.799999999999997</c:v>
                </c:pt>
                <c:pt idx="1363">
                  <c:v>39.1</c:v>
                </c:pt>
                <c:pt idx="1364">
                  <c:v>41.9</c:v>
                </c:pt>
                <c:pt idx="1365">
                  <c:v>45</c:v>
                </c:pt>
                <c:pt idx="1366">
                  <c:v>43</c:v>
                </c:pt>
                <c:pt idx="1367">
                  <c:v>25.5</c:v>
                </c:pt>
                <c:pt idx="1368">
                  <c:v>22.3</c:v>
                </c:pt>
                <c:pt idx="1369">
                  <c:v>25.3</c:v>
                </c:pt>
                <c:pt idx="1370">
                  <c:v>21.9</c:v>
                </c:pt>
                <c:pt idx="1371">
                  <c:v>23.7</c:v>
                </c:pt>
                <c:pt idx="1372">
                  <c:v>22.8</c:v>
                </c:pt>
                <c:pt idx="1373">
                  <c:v>22.900000000000002</c:v>
                </c:pt>
                <c:pt idx="1374">
                  <c:v>24.8</c:v>
                </c:pt>
                <c:pt idx="1375">
                  <c:v>22.5</c:v>
                </c:pt>
                <c:pt idx="1376">
                  <c:v>24.4</c:v>
                </c:pt>
                <c:pt idx="1377">
                  <c:v>22.5</c:v>
                </c:pt>
                <c:pt idx="1378">
                  <c:v>20.399999999999999</c:v>
                </c:pt>
                <c:pt idx="1379">
                  <c:v>18.899999999999999</c:v>
                </c:pt>
                <c:pt idx="1380">
                  <c:v>23.200000000000003</c:v>
                </c:pt>
                <c:pt idx="1381">
                  <c:v>19.3</c:v>
                </c:pt>
                <c:pt idx="1382">
                  <c:v>22</c:v>
                </c:pt>
                <c:pt idx="1383">
                  <c:v>36</c:v>
                </c:pt>
                <c:pt idx="1384">
                  <c:v>49.7</c:v>
                </c:pt>
                <c:pt idx="1385">
                  <c:v>46.9</c:v>
                </c:pt>
                <c:pt idx="1386">
                  <c:v>30.099999999999998</c:v>
                </c:pt>
                <c:pt idx="1387">
                  <c:v>23.1</c:v>
                </c:pt>
                <c:pt idx="1388">
                  <c:v>29.2</c:v>
                </c:pt>
                <c:pt idx="1389">
                  <c:v>33.1</c:v>
                </c:pt>
                <c:pt idx="1390">
                  <c:v>32.800000000000004</c:v>
                </c:pt>
                <c:pt idx="1391">
                  <c:v>29.799999999999997</c:v>
                </c:pt>
                <c:pt idx="1392">
                  <c:v>25.2</c:v>
                </c:pt>
                <c:pt idx="1393">
                  <c:v>23.1</c:v>
                </c:pt>
                <c:pt idx="1394">
                  <c:v>24.8</c:v>
                </c:pt>
                <c:pt idx="1395">
                  <c:v>32.300000000000004</c:v>
                </c:pt>
                <c:pt idx="1396">
                  <c:v>41.199999999999996</c:v>
                </c:pt>
                <c:pt idx="1397">
                  <c:v>44.3</c:v>
                </c:pt>
                <c:pt idx="1398">
                  <c:v>45.300000000000004</c:v>
                </c:pt>
                <c:pt idx="1399">
                  <c:v>43.3</c:v>
                </c:pt>
                <c:pt idx="1400">
                  <c:v>35</c:v>
                </c:pt>
                <c:pt idx="1401">
                  <c:v>27.3</c:v>
                </c:pt>
                <c:pt idx="1402">
                  <c:v>29.4</c:v>
                </c:pt>
                <c:pt idx="1403">
                  <c:v>22.6</c:v>
                </c:pt>
                <c:pt idx="1404">
                  <c:v>17.5</c:v>
                </c:pt>
                <c:pt idx="1405">
                  <c:v>18.099999999999998</c:v>
                </c:pt>
                <c:pt idx="1406">
                  <c:v>18.099999999999998</c:v>
                </c:pt>
                <c:pt idx="1407">
                  <c:v>20.399999999999999</c:v>
                </c:pt>
                <c:pt idx="1408">
                  <c:v>20.100000000000001</c:v>
                </c:pt>
                <c:pt idx="1409">
                  <c:v>13.8</c:v>
                </c:pt>
                <c:pt idx="1410">
                  <c:v>15.7</c:v>
                </c:pt>
                <c:pt idx="1411">
                  <c:v>14.7</c:v>
                </c:pt>
                <c:pt idx="1412">
                  <c:v>16.5</c:v>
                </c:pt>
                <c:pt idx="1413">
                  <c:v>17</c:v>
                </c:pt>
                <c:pt idx="1414">
                  <c:v>14.099999999999998</c:v>
                </c:pt>
                <c:pt idx="1415">
                  <c:v>17.599999999999998</c:v>
                </c:pt>
                <c:pt idx="1416">
                  <c:v>13.8</c:v>
                </c:pt>
                <c:pt idx="1417">
                  <c:v>13.900000000000002</c:v>
                </c:pt>
                <c:pt idx="1418">
                  <c:v>17.100000000000001</c:v>
                </c:pt>
                <c:pt idx="1419">
                  <c:v>17.8</c:v>
                </c:pt>
                <c:pt idx="1420">
                  <c:v>17.299999999999997</c:v>
                </c:pt>
                <c:pt idx="1421">
                  <c:v>15.2</c:v>
                </c:pt>
                <c:pt idx="1422">
                  <c:v>11.4</c:v>
                </c:pt>
                <c:pt idx="1423">
                  <c:v>12.4</c:v>
                </c:pt>
                <c:pt idx="1424">
                  <c:v>13.5</c:v>
                </c:pt>
                <c:pt idx="1425">
                  <c:v>13.700000000000001</c:v>
                </c:pt>
                <c:pt idx="1426">
                  <c:v>15.1</c:v>
                </c:pt>
                <c:pt idx="1427">
                  <c:v>15.6</c:v>
                </c:pt>
                <c:pt idx="1428">
                  <c:v>14.2</c:v>
                </c:pt>
                <c:pt idx="1429">
                  <c:v>16.100000000000001</c:v>
                </c:pt>
                <c:pt idx="1430">
                  <c:v>14.499999999999998</c:v>
                </c:pt>
                <c:pt idx="1431">
                  <c:v>13.900000000000002</c:v>
                </c:pt>
                <c:pt idx="1432">
                  <c:v>22.2</c:v>
                </c:pt>
                <c:pt idx="1433">
                  <c:v>17.299999999999997</c:v>
                </c:pt>
                <c:pt idx="1434">
                  <c:v>15.5</c:v>
                </c:pt>
                <c:pt idx="1435">
                  <c:v>11.600000000000001</c:v>
                </c:pt>
                <c:pt idx="1436">
                  <c:v>10.9</c:v>
                </c:pt>
                <c:pt idx="1437">
                  <c:v>11.5</c:v>
                </c:pt>
                <c:pt idx="1438">
                  <c:v>13.600000000000001</c:v>
                </c:pt>
                <c:pt idx="1439">
                  <c:v>9.8000000000000007</c:v>
                </c:pt>
                <c:pt idx="1440">
                  <c:v>9.4</c:v>
                </c:pt>
                <c:pt idx="1441">
                  <c:v>10.4</c:v>
                </c:pt>
                <c:pt idx="1442">
                  <c:v>15.1</c:v>
                </c:pt>
                <c:pt idx="1443">
                  <c:v>16.5</c:v>
                </c:pt>
                <c:pt idx="1444">
                  <c:v>13.900000000000002</c:v>
                </c:pt>
                <c:pt idx="1445">
                  <c:v>12.6</c:v>
                </c:pt>
                <c:pt idx="1446">
                  <c:v>9.1999999999999993</c:v>
                </c:pt>
                <c:pt idx="1447">
                  <c:v>10.7</c:v>
                </c:pt>
                <c:pt idx="1448">
                  <c:v>10.199999999999999</c:v>
                </c:pt>
                <c:pt idx="1449">
                  <c:v>8.4</c:v>
                </c:pt>
                <c:pt idx="1450">
                  <c:v>8</c:v>
                </c:pt>
                <c:pt idx="1451">
                  <c:v>8.3000000000000007</c:v>
                </c:pt>
                <c:pt idx="1452">
                  <c:v>8.5</c:v>
                </c:pt>
                <c:pt idx="1453">
                  <c:v>8.4</c:v>
                </c:pt>
                <c:pt idx="1454">
                  <c:v>7.9</c:v>
                </c:pt>
                <c:pt idx="1455">
                  <c:v>7.8</c:v>
                </c:pt>
                <c:pt idx="1456">
                  <c:v>8.4</c:v>
                </c:pt>
                <c:pt idx="1457">
                  <c:v>6.6000000000000005</c:v>
                </c:pt>
                <c:pt idx="1458">
                  <c:v>8.1</c:v>
                </c:pt>
                <c:pt idx="1459">
                  <c:v>7.3</c:v>
                </c:pt>
                <c:pt idx="1460">
                  <c:v>7.8</c:v>
                </c:pt>
                <c:pt idx="1461">
                  <c:v>8.9</c:v>
                </c:pt>
                <c:pt idx="1462">
                  <c:v>6.1</c:v>
                </c:pt>
                <c:pt idx="1463">
                  <c:v>7.3999999999999995</c:v>
                </c:pt>
                <c:pt idx="1464">
                  <c:v>7.6</c:v>
                </c:pt>
                <c:pt idx="1465">
                  <c:v>8.4</c:v>
                </c:pt>
                <c:pt idx="1466">
                  <c:v>9.1999999999999993</c:v>
                </c:pt>
                <c:pt idx="1467">
                  <c:v>13.100000000000001</c:v>
                </c:pt>
                <c:pt idx="1468">
                  <c:v>12.6</c:v>
                </c:pt>
                <c:pt idx="1469">
                  <c:v>13.4</c:v>
                </c:pt>
                <c:pt idx="1470">
                  <c:v>9.4</c:v>
                </c:pt>
                <c:pt idx="1471">
                  <c:v>9.9</c:v>
                </c:pt>
                <c:pt idx="1472">
                  <c:v>9.1999999999999993</c:v>
                </c:pt>
                <c:pt idx="1473">
                  <c:v>15.8</c:v>
                </c:pt>
                <c:pt idx="1474">
                  <c:v>16.2</c:v>
                </c:pt>
                <c:pt idx="1475">
                  <c:v>20.9</c:v>
                </c:pt>
                <c:pt idx="1476">
                  <c:v>23.400000000000002</c:v>
                </c:pt>
                <c:pt idx="1477">
                  <c:v>23.9</c:v>
                </c:pt>
                <c:pt idx="1478">
                  <c:v>23</c:v>
                </c:pt>
                <c:pt idx="1479">
                  <c:v>20.8</c:v>
                </c:pt>
                <c:pt idx="1480">
                  <c:v>17.599999999999998</c:v>
                </c:pt>
                <c:pt idx="1481">
                  <c:v>9.8000000000000007</c:v>
                </c:pt>
                <c:pt idx="1482">
                  <c:v>2</c:v>
                </c:pt>
                <c:pt idx="1483">
                  <c:v>5.0999999999999996</c:v>
                </c:pt>
                <c:pt idx="1484">
                  <c:v>4.5</c:v>
                </c:pt>
                <c:pt idx="1485">
                  <c:v>12</c:v>
                </c:pt>
                <c:pt idx="1486">
                  <c:v>25</c:v>
                </c:pt>
                <c:pt idx="1487">
                  <c:v>32.4</c:v>
                </c:pt>
                <c:pt idx="1488">
                  <c:v>30.5</c:v>
                </c:pt>
                <c:pt idx="1489">
                  <c:v>33.6</c:v>
                </c:pt>
                <c:pt idx="1490">
                  <c:v>20</c:v>
                </c:pt>
                <c:pt idx="1491">
                  <c:v>50.5</c:v>
                </c:pt>
                <c:pt idx="1492">
                  <c:v>65.7</c:v>
                </c:pt>
                <c:pt idx="1493">
                  <c:v>65.2</c:v>
                </c:pt>
                <c:pt idx="1494">
                  <c:v>27.3</c:v>
                </c:pt>
                <c:pt idx="1495">
                  <c:v>28.599999999999998</c:v>
                </c:pt>
                <c:pt idx="1496">
                  <c:v>26.1</c:v>
                </c:pt>
                <c:pt idx="1497">
                  <c:v>41</c:v>
                </c:pt>
                <c:pt idx="1498">
                  <c:v>46.6</c:v>
                </c:pt>
                <c:pt idx="1499">
                  <c:v>45.1</c:v>
                </c:pt>
                <c:pt idx="1500">
                  <c:v>42.4</c:v>
                </c:pt>
                <c:pt idx="1501">
                  <c:v>30.3</c:v>
                </c:pt>
                <c:pt idx="1502">
                  <c:v>144.4</c:v>
                </c:pt>
                <c:pt idx="1503">
                  <c:v>132.1</c:v>
                </c:pt>
                <c:pt idx="1504">
                  <c:v>109.1</c:v>
                </c:pt>
                <c:pt idx="1505">
                  <c:v>102.4</c:v>
                </c:pt>
                <c:pt idx="1506">
                  <c:v>83.7</c:v>
                </c:pt>
                <c:pt idx="1507">
                  <c:v>48.8</c:v>
                </c:pt>
                <c:pt idx="1508">
                  <c:v>11.700000000000001</c:v>
                </c:pt>
                <c:pt idx="1509">
                  <c:v>9.7000000000000011</c:v>
                </c:pt>
                <c:pt idx="1510">
                  <c:v>12.6</c:v>
                </c:pt>
                <c:pt idx="1511">
                  <c:v>9.8000000000000007</c:v>
                </c:pt>
                <c:pt idx="1512">
                  <c:v>11.4</c:v>
                </c:pt>
                <c:pt idx="1513">
                  <c:v>8.6999999999999993</c:v>
                </c:pt>
                <c:pt idx="1514">
                  <c:v>7.7</c:v>
                </c:pt>
                <c:pt idx="1515">
                  <c:v>6.4</c:v>
                </c:pt>
                <c:pt idx="1516">
                  <c:v>5.7</c:v>
                </c:pt>
                <c:pt idx="1517">
                  <c:v>6.5</c:v>
                </c:pt>
                <c:pt idx="1518">
                  <c:v>6.7</c:v>
                </c:pt>
                <c:pt idx="1519">
                  <c:v>6.1</c:v>
                </c:pt>
                <c:pt idx="1520">
                  <c:v>19.5</c:v>
                </c:pt>
                <c:pt idx="1521">
                  <c:v>25.3</c:v>
                </c:pt>
                <c:pt idx="1522">
                  <c:v>61</c:v>
                </c:pt>
                <c:pt idx="1523">
                  <c:v>59.3</c:v>
                </c:pt>
                <c:pt idx="1524">
                  <c:v>21.9</c:v>
                </c:pt>
                <c:pt idx="1525">
                  <c:v>11.799999999999999</c:v>
                </c:pt>
                <c:pt idx="1526">
                  <c:v>8.9</c:v>
                </c:pt>
                <c:pt idx="1527">
                  <c:v>7.8</c:v>
                </c:pt>
                <c:pt idx="1528">
                  <c:v>10.7</c:v>
                </c:pt>
                <c:pt idx="1529">
                  <c:v>19.5</c:v>
                </c:pt>
                <c:pt idx="1530">
                  <c:v>25.4</c:v>
                </c:pt>
                <c:pt idx="1531">
                  <c:v>47.599999999999994</c:v>
                </c:pt>
                <c:pt idx="1532">
                  <c:v>62.4</c:v>
                </c:pt>
                <c:pt idx="1533">
                  <c:v>47</c:v>
                </c:pt>
                <c:pt idx="1534">
                  <c:v>39.5</c:v>
                </c:pt>
                <c:pt idx="1535">
                  <c:v>41.699999999999996</c:v>
                </c:pt>
                <c:pt idx="1536">
                  <c:v>51.9</c:v>
                </c:pt>
                <c:pt idx="1537">
                  <c:v>57.9</c:v>
                </c:pt>
                <c:pt idx="1538">
                  <c:v>84.8</c:v>
                </c:pt>
                <c:pt idx="1539">
                  <c:v>111.3</c:v>
                </c:pt>
                <c:pt idx="1540">
                  <c:v>88.9</c:v>
                </c:pt>
                <c:pt idx="1541">
                  <c:v>54</c:v>
                </c:pt>
                <c:pt idx="1542">
                  <c:v>93.4</c:v>
                </c:pt>
                <c:pt idx="1543">
                  <c:v>71.8</c:v>
                </c:pt>
                <c:pt idx="1544">
                  <c:v>61.1</c:v>
                </c:pt>
                <c:pt idx="1545">
                  <c:v>40.6</c:v>
                </c:pt>
                <c:pt idx="1546">
                  <c:v>32.200000000000003</c:v>
                </c:pt>
                <c:pt idx="1547">
                  <c:v>27.200000000000003</c:v>
                </c:pt>
                <c:pt idx="1548">
                  <c:v>17.5</c:v>
                </c:pt>
                <c:pt idx="1549">
                  <c:v>10</c:v>
                </c:pt>
                <c:pt idx="1550">
                  <c:v>7.6</c:v>
                </c:pt>
                <c:pt idx="1551">
                  <c:v>9.3000000000000007</c:v>
                </c:pt>
                <c:pt idx="1552">
                  <c:v>14.799999999999999</c:v>
                </c:pt>
                <c:pt idx="1553">
                  <c:v>15.2</c:v>
                </c:pt>
                <c:pt idx="1554">
                  <c:v>13.700000000000001</c:v>
                </c:pt>
                <c:pt idx="1555">
                  <c:v>11.5</c:v>
                </c:pt>
                <c:pt idx="1556">
                  <c:v>9.9</c:v>
                </c:pt>
                <c:pt idx="1557">
                  <c:v>9</c:v>
                </c:pt>
                <c:pt idx="1558">
                  <c:v>11.200000000000001</c:v>
                </c:pt>
                <c:pt idx="1559">
                  <c:v>10</c:v>
                </c:pt>
                <c:pt idx="1560">
                  <c:v>8.4</c:v>
                </c:pt>
                <c:pt idx="1561">
                  <c:v>8.1</c:v>
                </c:pt>
                <c:pt idx="1562">
                  <c:v>9.5</c:v>
                </c:pt>
                <c:pt idx="1563">
                  <c:v>8.3000000000000007</c:v>
                </c:pt>
                <c:pt idx="1564">
                  <c:v>8.9</c:v>
                </c:pt>
                <c:pt idx="1565">
                  <c:v>10.299999999999999</c:v>
                </c:pt>
                <c:pt idx="1566">
                  <c:v>8.6</c:v>
                </c:pt>
                <c:pt idx="1567">
                  <c:v>9.5</c:v>
                </c:pt>
                <c:pt idx="1568">
                  <c:v>8.3000000000000007</c:v>
                </c:pt>
                <c:pt idx="1569">
                  <c:v>8.6999999999999993</c:v>
                </c:pt>
                <c:pt idx="1570">
                  <c:v>9.9</c:v>
                </c:pt>
                <c:pt idx="1571">
                  <c:v>8.5</c:v>
                </c:pt>
                <c:pt idx="1572">
                  <c:v>9</c:v>
                </c:pt>
                <c:pt idx="1573">
                  <c:v>7.0000000000000009</c:v>
                </c:pt>
                <c:pt idx="1574">
                  <c:v>6.7</c:v>
                </c:pt>
                <c:pt idx="1575">
                  <c:v>7.6</c:v>
                </c:pt>
                <c:pt idx="1576">
                  <c:v>8.1</c:v>
                </c:pt>
                <c:pt idx="1577">
                  <c:v>7.9</c:v>
                </c:pt>
                <c:pt idx="1578">
                  <c:v>9.3000000000000007</c:v>
                </c:pt>
                <c:pt idx="1579">
                  <c:v>8.6999999999999993</c:v>
                </c:pt>
                <c:pt idx="1580">
                  <c:v>9.5</c:v>
                </c:pt>
                <c:pt idx="1581">
                  <c:v>9.6</c:v>
                </c:pt>
                <c:pt idx="1582">
                  <c:v>6.8000000000000007</c:v>
                </c:pt>
                <c:pt idx="1583">
                  <c:v>9.6</c:v>
                </c:pt>
                <c:pt idx="1584">
                  <c:v>8.9</c:v>
                </c:pt>
                <c:pt idx="1585">
                  <c:v>10.9</c:v>
                </c:pt>
                <c:pt idx="1586">
                  <c:v>12.9</c:v>
                </c:pt>
                <c:pt idx="1587">
                  <c:v>12.9</c:v>
                </c:pt>
                <c:pt idx="1588">
                  <c:v>15.6</c:v>
                </c:pt>
                <c:pt idx="1589">
                  <c:v>18.7</c:v>
                </c:pt>
                <c:pt idx="1590">
                  <c:v>22.3</c:v>
                </c:pt>
                <c:pt idx="1591">
                  <c:v>22</c:v>
                </c:pt>
                <c:pt idx="1592">
                  <c:v>20.3</c:v>
                </c:pt>
                <c:pt idx="1593">
                  <c:v>38.1</c:v>
                </c:pt>
                <c:pt idx="1594">
                  <c:v>40</c:v>
                </c:pt>
                <c:pt idx="1595">
                  <c:v>53.7</c:v>
                </c:pt>
                <c:pt idx="1596">
                  <c:v>55.900000000000006</c:v>
                </c:pt>
                <c:pt idx="1597">
                  <c:v>54.7</c:v>
                </c:pt>
                <c:pt idx="1598">
                  <c:v>39.6</c:v>
                </c:pt>
                <c:pt idx="1599">
                  <c:v>29.2</c:v>
                </c:pt>
                <c:pt idx="1600">
                  <c:v>29.5</c:v>
                </c:pt>
                <c:pt idx="1601">
                  <c:v>28.000000000000004</c:v>
                </c:pt>
                <c:pt idx="1602">
                  <c:v>8.1</c:v>
                </c:pt>
                <c:pt idx="1603">
                  <c:v>6.2</c:v>
                </c:pt>
                <c:pt idx="1604">
                  <c:v>9.9</c:v>
                </c:pt>
                <c:pt idx="1605">
                  <c:v>16.400000000000002</c:v>
                </c:pt>
                <c:pt idx="1606">
                  <c:v>19.5</c:v>
                </c:pt>
                <c:pt idx="1607">
                  <c:v>16.600000000000001</c:v>
                </c:pt>
                <c:pt idx="1608">
                  <c:v>19.7</c:v>
                </c:pt>
                <c:pt idx="1609">
                  <c:v>16.7</c:v>
                </c:pt>
                <c:pt idx="1610">
                  <c:v>19.7</c:v>
                </c:pt>
                <c:pt idx="1611">
                  <c:v>25.900000000000002</c:v>
                </c:pt>
                <c:pt idx="1612">
                  <c:v>32.200000000000003</c:v>
                </c:pt>
                <c:pt idx="1613">
                  <c:v>36.9</c:v>
                </c:pt>
                <c:pt idx="1614">
                  <c:v>36.299999999999997</c:v>
                </c:pt>
                <c:pt idx="1615">
                  <c:v>34.9</c:v>
                </c:pt>
                <c:pt idx="1616">
                  <c:v>30.599999999999998</c:v>
                </c:pt>
                <c:pt idx="1617">
                  <c:v>30.099999999999998</c:v>
                </c:pt>
                <c:pt idx="1618">
                  <c:v>30.2</c:v>
                </c:pt>
                <c:pt idx="1619">
                  <c:v>30.4</c:v>
                </c:pt>
                <c:pt idx="1620">
                  <c:v>27.800000000000004</c:v>
                </c:pt>
                <c:pt idx="1621">
                  <c:v>24.8</c:v>
                </c:pt>
                <c:pt idx="1622">
                  <c:v>22.3</c:v>
                </c:pt>
                <c:pt idx="1623">
                  <c:v>22.8</c:v>
                </c:pt>
                <c:pt idx="1624">
                  <c:v>25.3</c:v>
                </c:pt>
                <c:pt idx="1625">
                  <c:v>19.2</c:v>
                </c:pt>
                <c:pt idx="1626">
                  <c:v>16.2</c:v>
                </c:pt>
                <c:pt idx="1627">
                  <c:v>16.400000000000002</c:v>
                </c:pt>
                <c:pt idx="1628">
                  <c:v>18.3</c:v>
                </c:pt>
                <c:pt idx="1629">
                  <c:v>18.7</c:v>
                </c:pt>
                <c:pt idx="1630">
                  <c:v>15.6</c:v>
                </c:pt>
                <c:pt idx="1631">
                  <c:v>16.5</c:v>
                </c:pt>
                <c:pt idx="1632">
                  <c:v>17.8</c:v>
                </c:pt>
                <c:pt idx="1633">
                  <c:v>16.7</c:v>
                </c:pt>
                <c:pt idx="1634">
                  <c:v>13.5</c:v>
                </c:pt>
                <c:pt idx="1635">
                  <c:v>15.6</c:v>
                </c:pt>
                <c:pt idx="1636">
                  <c:v>15.6</c:v>
                </c:pt>
                <c:pt idx="1637">
                  <c:v>18.399999999999999</c:v>
                </c:pt>
                <c:pt idx="1638">
                  <c:v>16.100000000000001</c:v>
                </c:pt>
                <c:pt idx="1639">
                  <c:v>13.600000000000001</c:v>
                </c:pt>
                <c:pt idx="1640">
                  <c:v>16.3</c:v>
                </c:pt>
                <c:pt idx="1641">
                  <c:v>3.4000000000000004</c:v>
                </c:pt>
                <c:pt idx="1642">
                  <c:v>63</c:v>
                </c:pt>
                <c:pt idx="1643">
                  <c:v>96.6</c:v>
                </c:pt>
                <c:pt idx="1644">
                  <c:v>91.8</c:v>
                </c:pt>
                <c:pt idx="1645">
                  <c:v>66.400000000000006</c:v>
                </c:pt>
                <c:pt idx="1646">
                  <c:v>40.9</c:v>
                </c:pt>
                <c:pt idx="1647">
                  <c:v>22.7</c:v>
                </c:pt>
                <c:pt idx="1648">
                  <c:v>33.700000000000003</c:v>
                </c:pt>
                <c:pt idx="1649">
                  <c:v>52.6</c:v>
                </c:pt>
                <c:pt idx="1650">
                  <c:v>50.2</c:v>
                </c:pt>
                <c:pt idx="1651">
                  <c:v>39</c:v>
                </c:pt>
                <c:pt idx="1652">
                  <c:v>18.899999999999999</c:v>
                </c:pt>
                <c:pt idx="1653">
                  <c:v>10.5</c:v>
                </c:pt>
                <c:pt idx="1654">
                  <c:v>6.8000000000000007</c:v>
                </c:pt>
                <c:pt idx="1655">
                  <c:v>13.900000000000002</c:v>
                </c:pt>
                <c:pt idx="1656">
                  <c:v>13.900000000000002</c:v>
                </c:pt>
                <c:pt idx="1657">
                  <c:v>36.6</c:v>
                </c:pt>
                <c:pt idx="1658">
                  <c:v>70.199999999999989</c:v>
                </c:pt>
                <c:pt idx="1659">
                  <c:v>196.4</c:v>
                </c:pt>
                <c:pt idx="1660">
                  <c:v>169.70000000000002</c:v>
                </c:pt>
                <c:pt idx="1661">
                  <c:v>265</c:v>
                </c:pt>
                <c:pt idx="1662">
                  <c:v>325</c:v>
                </c:pt>
                <c:pt idx="1663">
                  <c:v>338.7</c:v>
                </c:pt>
                <c:pt idx="1664">
                  <c:v>442.90000000000003</c:v>
                </c:pt>
                <c:pt idx="1665">
                  <c:v>329.8</c:v>
                </c:pt>
                <c:pt idx="1666">
                  <c:v>380.7</c:v>
                </c:pt>
                <c:pt idx="1667">
                  <c:v>359.3</c:v>
                </c:pt>
                <c:pt idx="1668">
                  <c:v>356.59999999999997</c:v>
                </c:pt>
                <c:pt idx="1669">
                  <c:v>322</c:v>
                </c:pt>
                <c:pt idx="1670">
                  <c:v>308.70000000000005</c:v>
                </c:pt>
                <c:pt idx="1671">
                  <c:v>257.7</c:v>
                </c:pt>
                <c:pt idx="1672">
                  <c:v>277.3</c:v>
                </c:pt>
                <c:pt idx="1673">
                  <c:v>336.6</c:v>
                </c:pt>
                <c:pt idx="1674">
                  <c:v>286</c:v>
                </c:pt>
                <c:pt idx="1675">
                  <c:v>181.9</c:v>
                </c:pt>
                <c:pt idx="1676">
                  <c:v>78.7</c:v>
                </c:pt>
                <c:pt idx="1677">
                  <c:v>44.1</c:v>
                </c:pt>
                <c:pt idx="1678">
                  <c:v>55.7</c:v>
                </c:pt>
                <c:pt idx="1679">
                  <c:v>83</c:v>
                </c:pt>
                <c:pt idx="1680">
                  <c:v>91.2</c:v>
                </c:pt>
                <c:pt idx="1681">
                  <c:v>107.4</c:v>
                </c:pt>
                <c:pt idx="1682">
                  <c:v>120.6</c:v>
                </c:pt>
                <c:pt idx="1683">
                  <c:v>125.2</c:v>
                </c:pt>
                <c:pt idx="1684">
                  <c:v>104.60000000000001</c:v>
                </c:pt>
                <c:pt idx="1685">
                  <c:v>68.300000000000011</c:v>
                </c:pt>
                <c:pt idx="1686">
                  <c:v>45.5</c:v>
                </c:pt>
                <c:pt idx="1687">
                  <c:v>34.4</c:v>
                </c:pt>
                <c:pt idx="1688">
                  <c:v>35.5</c:v>
                </c:pt>
                <c:pt idx="1689">
                  <c:v>38.299999999999997</c:v>
                </c:pt>
                <c:pt idx="1690">
                  <c:v>42.4</c:v>
                </c:pt>
                <c:pt idx="1691">
                  <c:v>71.899999999999991</c:v>
                </c:pt>
                <c:pt idx="1692">
                  <c:v>79.800000000000011</c:v>
                </c:pt>
                <c:pt idx="1693">
                  <c:v>69.899999999999991</c:v>
                </c:pt>
                <c:pt idx="1694">
                  <c:v>58.599999999999994</c:v>
                </c:pt>
                <c:pt idx="1695">
                  <c:v>66.3</c:v>
                </c:pt>
                <c:pt idx="1696">
                  <c:v>64.600000000000009</c:v>
                </c:pt>
                <c:pt idx="1697">
                  <c:v>62.4</c:v>
                </c:pt>
                <c:pt idx="1698">
                  <c:v>36.1</c:v>
                </c:pt>
                <c:pt idx="1699">
                  <c:v>34.4</c:v>
                </c:pt>
                <c:pt idx="1700">
                  <c:v>32.5</c:v>
                </c:pt>
                <c:pt idx="1701">
                  <c:v>90.600000000000009</c:v>
                </c:pt>
                <c:pt idx="1702">
                  <c:v>205.10000000000002</c:v>
                </c:pt>
                <c:pt idx="1703">
                  <c:v>226.9</c:v>
                </c:pt>
                <c:pt idx="1704">
                  <c:v>205.29999999999998</c:v>
                </c:pt>
                <c:pt idx="1705">
                  <c:v>125</c:v>
                </c:pt>
                <c:pt idx="1706">
                  <c:v>65.5</c:v>
                </c:pt>
                <c:pt idx="1707">
                  <c:v>48.199999999999996</c:v>
                </c:pt>
                <c:pt idx="1708">
                  <c:v>35.199999999999996</c:v>
                </c:pt>
                <c:pt idx="1709">
                  <c:v>24.5</c:v>
                </c:pt>
                <c:pt idx="1710">
                  <c:v>17.299999999999997</c:v>
                </c:pt>
                <c:pt idx="1711">
                  <c:v>15.5</c:v>
                </c:pt>
                <c:pt idx="1712">
                  <c:v>16.5</c:v>
                </c:pt>
                <c:pt idx="1713">
                  <c:v>19.8</c:v>
                </c:pt>
                <c:pt idx="1714">
                  <c:v>17.599999999999998</c:v>
                </c:pt>
                <c:pt idx="1715">
                  <c:v>16.5</c:v>
                </c:pt>
                <c:pt idx="1716">
                  <c:v>18.399999999999999</c:v>
                </c:pt>
                <c:pt idx="1717">
                  <c:v>20.100000000000001</c:v>
                </c:pt>
                <c:pt idx="1718">
                  <c:v>20</c:v>
                </c:pt>
                <c:pt idx="1719">
                  <c:v>31.5</c:v>
                </c:pt>
                <c:pt idx="1720">
                  <c:v>46.6</c:v>
                </c:pt>
                <c:pt idx="1721">
                  <c:v>75.599999999999994</c:v>
                </c:pt>
                <c:pt idx="1722">
                  <c:v>80</c:v>
                </c:pt>
                <c:pt idx="1723">
                  <c:v>85.7</c:v>
                </c:pt>
                <c:pt idx="1724">
                  <c:v>166.6</c:v>
                </c:pt>
                <c:pt idx="1725">
                  <c:v>231.4</c:v>
                </c:pt>
                <c:pt idx="1726">
                  <c:v>269.39999999999998</c:v>
                </c:pt>
                <c:pt idx="1727">
                  <c:v>313.2</c:v>
                </c:pt>
                <c:pt idx="1728">
                  <c:v>297.10000000000002</c:v>
                </c:pt>
                <c:pt idx="1729">
                  <c:v>448.4</c:v>
                </c:pt>
                <c:pt idx="1730">
                  <c:v>458.1</c:v>
                </c:pt>
                <c:pt idx="1731">
                  <c:v>356</c:v>
                </c:pt>
                <c:pt idx="1732">
                  <c:v>183.7</c:v>
                </c:pt>
                <c:pt idx="1733">
                  <c:v>187.3</c:v>
                </c:pt>
                <c:pt idx="1734">
                  <c:v>325.59999999999997</c:v>
                </c:pt>
                <c:pt idx="1735">
                  <c:v>421</c:v>
                </c:pt>
                <c:pt idx="1736">
                  <c:v>431.4</c:v>
                </c:pt>
                <c:pt idx="1737">
                  <c:v>447.49999999999994</c:v>
                </c:pt>
                <c:pt idx="1738">
                  <c:v>380.6</c:v>
                </c:pt>
                <c:pt idx="1739">
                  <c:v>250.1</c:v>
                </c:pt>
                <c:pt idx="1740">
                  <c:v>232.29999999999998</c:v>
                </c:pt>
                <c:pt idx="1741">
                  <c:v>232.10000000000002</c:v>
                </c:pt>
                <c:pt idx="1742">
                  <c:v>184.4</c:v>
                </c:pt>
                <c:pt idx="1743">
                  <c:v>163.9</c:v>
                </c:pt>
                <c:pt idx="1744">
                  <c:v>130.1</c:v>
                </c:pt>
                <c:pt idx="1745">
                  <c:v>93.100000000000009</c:v>
                </c:pt>
                <c:pt idx="1746">
                  <c:v>78.900000000000006</c:v>
                </c:pt>
                <c:pt idx="1747">
                  <c:v>66.2</c:v>
                </c:pt>
                <c:pt idx="1748">
                  <c:v>59</c:v>
                </c:pt>
                <c:pt idx="1749">
                  <c:v>51.5</c:v>
                </c:pt>
                <c:pt idx="1750">
                  <c:v>44.7</c:v>
                </c:pt>
                <c:pt idx="1751">
                  <c:v>38.299999999999997</c:v>
                </c:pt>
                <c:pt idx="1752">
                  <c:v>34.9</c:v>
                </c:pt>
                <c:pt idx="1753">
                  <c:v>39.900000000000006</c:v>
                </c:pt>
                <c:pt idx="1754">
                  <c:v>41.9</c:v>
                </c:pt>
                <c:pt idx="1755">
                  <c:v>49.4</c:v>
                </c:pt>
                <c:pt idx="1756">
                  <c:v>56.8</c:v>
                </c:pt>
                <c:pt idx="1757">
                  <c:v>64.3</c:v>
                </c:pt>
                <c:pt idx="1758">
                  <c:v>84.899999999999991</c:v>
                </c:pt>
                <c:pt idx="1759">
                  <c:v>81</c:v>
                </c:pt>
                <c:pt idx="1760">
                  <c:v>108.89999999999999</c:v>
                </c:pt>
                <c:pt idx="1761">
                  <c:v>166.5</c:v>
                </c:pt>
                <c:pt idx="1762">
                  <c:v>199.5</c:v>
                </c:pt>
                <c:pt idx="1763">
                  <c:v>224.2</c:v>
                </c:pt>
                <c:pt idx="1764">
                  <c:v>252.6</c:v>
                </c:pt>
                <c:pt idx="1765">
                  <c:v>215.7</c:v>
                </c:pt>
                <c:pt idx="1766">
                  <c:v>187.5</c:v>
                </c:pt>
                <c:pt idx="1767">
                  <c:v>179.7</c:v>
                </c:pt>
                <c:pt idx="1768">
                  <c:v>167.9</c:v>
                </c:pt>
                <c:pt idx="1769">
                  <c:v>217.60000000000002</c:v>
                </c:pt>
                <c:pt idx="1770">
                  <c:v>226.39999999999998</c:v>
                </c:pt>
                <c:pt idx="1771">
                  <c:v>179</c:v>
                </c:pt>
                <c:pt idx="1772">
                  <c:v>117.7</c:v>
                </c:pt>
                <c:pt idx="1773">
                  <c:v>111.00000000000001</c:v>
                </c:pt>
                <c:pt idx="1774">
                  <c:v>101.2</c:v>
                </c:pt>
                <c:pt idx="1775">
                  <c:v>63.800000000000011</c:v>
                </c:pt>
                <c:pt idx="1776">
                  <c:v>159.5</c:v>
                </c:pt>
                <c:pt idx="1777">
                  <c:v>209.79999999999998</c:v>
                </c:pt>
                <c:pt idx="1778">
                  <c:v>101.6</c:v>
                </c:pt>
                <c:pt idx="1779">
                  <c:v>56.499999999999993</c:v>
                </c:pt>
                <c:pt idx="1780">
                  <c:v>51.7</c:v>
                </c:pt>
                <c:pt idx="1781">
                  <c:v>52.7</c:v>
                </c:pt>
                <c:pt idx="1782">
                  <c:v>127.8</c:v>
                </c:pt>
                <c:pt idx="1783">
                  <c:v>173.8</c:v>
                </c:pt>
                <c:pt idx="1784">
                  <c:v>195.70000000000002</c:v>
                </c:pt>
                <c:pt idx="1785">
                  <c:v>190.39999999999998</c:v>
                </c:pt>
                <c:pt idx="1786">
                  <c:v>171.9</c:v>
                </c:pt>
                <c:pt idx="1787">
                  <c:v>133.80000000000001</c:v>
                </c:pt>
                <c:pt idx="1788">
                  <c:v>109.3</c:v>
                </c:pt>
                <c:pt idx="1789">
                  <c:v>256.2</c:v>
                </c:pt>
                <c:pt idx="1790">
                  <c:v>288</c:v>
                </c:pt>
                <c:pt idx="1791">
                  <c:v>238.20000000000002</c:v>
                </c:pt>
                <c:pt idx="1792">
                  <c:v>146.4</c:v>
                </c:pt>
                <c:pt idx="1793">
                  <c:v>74.099999999999994</c:v>
                </c:pt>
                <c:pt idx="1794">
                  <c:v>71.099999999999994</c:v>
                </c:pt>
                <c:pt idx="1795">
                  <c:v>66.7</c:v>
                </c:pt>
                <c:pt idx="1796">
                  <c:v>66.7</c:v>
                </c:pt>
                <c:pt idx="1797">
                  <c:v>60.699999999999996</c:v>
                </c:pt>
                <c:pt idx="1798">
                  <c:v>55.500000000000007</c:v>
                </c:pt>
                <c:pt idx="1799">
                  <c:v>47.5</c:v>
                </c:pt>
                <c:pt idx="1800">
                  <c:v>44.7</c:v>
                </c:pt>
                <c:pt idx="1801">
                  <c:v>41.5</c:v>
                </c:pt>
                <c:pt idx="1802">
                  <c:v>20.200000000000003</c:v>
                </c:pt>
                <c:pt idx="1803">
                  <c:v>20.399999999999999</c:v>
                </c:pt>
                <c:pt idx="1804">
                  <c:v>21.5</c:v>
                </c:pt>
                <c:pt idx="1805">
                  <c:v>22.7</c:v>
                </c:pt>
                <c:pt idx="1806">
                  <c:v>22.2</c:v>
                </c:pt>
                <c:pt idx="1807">
                  <c:v>21.099999999999998</c:v>
                </c:pt>
                <c:pt idx="1808">
                  <c:v>21.5</c:v>
                </c:pt>
                <c:pt idx="1809">
                  <c:v>24.5</c:v>
                </c:pt>
                <c:pt idx="1810">
                  <c:v>29.2</c:v>
                </c:pt>
                <c:pt idx="1811">
                  <c:v>35.6</c:v>
                </c:pt>
                <c:pt idx="1812">
                  <c:v>45</c:v>
                </c:pt>
                <c:pt idx="1813">
                  <c:v>60.4</c:v>
                </c:pt>
                <c:pt idx="1814">
                  <c:v>63.800000000000011</c:v>
                </c:pt>
                <c:pt idx="1815">
                  <c:v>59.4</c:v>
                </c:pt>
                <c:pt idx="1816">
                  <c:v>38</c:v>
                </c:pt>
                <c:pt idx="1817">
                  <c:v>28.7</c:v>
                </c:pt>
                <c:pt idx="1818">
                  <c:v>25.6</c:v>
                </c:pt>
                <c:pt idx="1819">
                  <c:v>24.8</c:v>
                </c:pt>
                <c:pt idx="1820">
                  <c:v>24.5</c:v>
                </c:pt>
                <c:pt idx="1821">
                  <c:v>21.4</c:v>
                </c:pt>
                <c:pt idx="1822">
                  <c:v>21.099999999999998</c:v>
                </c:pt>
                <c:pt idx="1823">
                  <c:v>22.400000000000002</c:v>
                </c:pt>
                <c:pt idx="1824">
                  <c:v>22</c:v>
                </c:pt>
                <c:pt idx="1825">
                  <c:v>19.8</c:v>
                </c:pt>
                <c:pt idx="1826">
                  <c:v>20.8</c:v>
                </c:pt>
                <c:pt idx="1827">
                  <c:v>22.2</c:v>
                </c:pt>
                <c:pt idx="1828">
                  <c:v>22.8</c:v>
                </c:pt>
                <c:pt idx="1829">
                  <c:v>23.3</c:v>
                </c:pt>
                <c:pt idx="1830">
                  <c:v>25.2</c:v>
                </c:pt>
                <c:pt idx="1831">
                  <c:v>26.400000000000002</c:v>
                </c:pt>
                <c:pt idx="1832">
                  <c:v>26.5</c:v>
                </c:pt>
                <c:pt idx="1833">
                  <c:v>23.7</c:v>
                </c:pt>
                <c:pt idx="1834">
                  <c:v>21.5</c:v>
                </c:pt>
                <c:pt idx="1835">
                  <c:v>19.5</c:v>
                </c:pt>
                <c:pt idx="1836">
                  <c:v>17.399999999999999</c:v>
                </c:pt>
                <c:pt idx="1837">
                  <c:v>18.099999999999998</c:v>
                </c:pt>
                <c:pt idx="1838">
                  <c:v>17.7</c:v>
                </c:pt>
                <c:pt idx="1839">
                  <c:v>17.899999999999999</c:v>
                </c:pt>
                <c:pt idx="1840">
                  <c:v>15.8</c:v>
                </c:pt>
                <c:pt idx="1841">
                  <c:v>16.8</c:v>
                </c:pt>
                <c:pt idx="1842">
                  <c:v>17.599999999999998</c:v>
                </c:pt>
                <c:pt idx="1843">
                  <c:v>20.9</c:v>
                </c:pt>
                <c:pt idx="1844">
                  <c:v>19.5</c:v>
                </c:pt>
                <c:pt idx="1845">
                  <c:v>20</c:v>
                </c:pt>
                <c:pt idx="1846">
                  <c:v>21.2</c:v>
                </c:pt>
                <c:pt idx="1847">
                  <c:v>19.7</c:v>
                </c:pt>
                <c:pt idx="1848">
                  <c:v>21.5</c:v>
                </c:pt>
                <c:pt idx="1849">
                  <c:v>23.9</c:v>
                </c:pt>
                <c:pt idx="1850">
                  <c:v>26.200000000000003</c:v>
                </c:pt>
                <c:pt idx="1851">
                  <c:v>26.200000000000003</c:v>
                </c:pt>
                <c:pt idx="1852">
                  <c:v>26.5</c:v>
                </c:pt>
                <c:pt idx="1853">
                  <c:v>24.9</c:v>
                </c:pt>
                <c:pt idx="1854">
                  <c:v>23.9</c:v>
                </c:pt>
                <c:pt idx="1855">
                  <c:v>20.7</c:v>
                </c:pt>
                <c:pt idx="1856">
                  <c:v>19.400000000000002</c:v>
                </c:pt>
                <c:pt idx="1857">
                  <c:v>18.899999999999999</c:v>
                </c:pt>
                <c:pt idx="1858">
                  <c:v>18.600000000000001</c:v>
                </c:pt>
                <c:pt idx="1859">
                  <c:v>20.5</c:v>
                </c:pt>
                <c:pt idx="1860">
                  <c:v>19.8</c:v>
                </c:pt>
                <c:pt idx="1861">
                  <c:v>19.5</c:v>
                </c:pt>
                <c:pt idx="1862">
                  <c:v>25.8</c:v>
                </c:pt>
                <c:pt idx="1863">
                  <c:v>29.099999999999998</c:v>
                </c:pt>
                <c:pt idx="1864">
                  <c:v>38.5</c:v>
                </c:pt>
                <c:pt idx="1865">
                  <c:v>52.900000000000006</c:v>
                </c:pt>
                <c:pt idx="1866">
                  <c:v>55.400000000000006</c:v>
                </c:pt>
                <c:pt idx="1867">
                  <c:v>44.4</c:v>
                </c:pt>
                <c:pt idx="1868">
                  <c:v>39.900000000000006</c:v>
                </c:pt>
                <c:pt idx="1869">
                  <c:v>44.3</c:v>
                </c:pt>
                <c:pt idx="1870">
                  <c:v>47.5</c:v>
                </c:pt>
                <c:pt idx="1871">
                  <c:v>54.7</c:v>
                </c:pt>
                <c:pt idx="1872">
                  <c:v>69.199999999999989</c:v>
                </c:pt>
                <c:pt idx="1873">
                  <c:v>74.400000000000006</c:v>
                </c:pt>
                <c:pt idx="1874">
                  <c:v>81.100000000000009</c:v>
                </c:pt>
                <c:pt idx="1875">
                  <c:v>69.3</c:v>
                </c:pt>
                <c:pt idx="1876">
                  <c:v>76.5</c:v>
                </c:pt>
                <c:pt idx="1877">
                  <c:v>91.7</c:v>
                </c:pt>
                <c:pt idx="1878">
                  <c:v>106.1</c:v>
                </c:pt>
                <c:pt idx="1879">
                  <c:v>106.1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05-4D7E-AE52-9C6E72CEF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597312"/>
        <c:axId val="141615872"/>
      </c:scatterChart>
      <c:valAx>
        <c:axId val="141597312"/>
        <c:scaling>
          <c:orientation val="minMax"/>
          <c:max val="3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f</a:t>
                </a:r>
                <a:r>
                  <a:rPr lang="en-US" sz="2000" baseline="-25000"/>
                  <a:t>s  </a:t>
                </a:r>
                <a:r>
                  <a:rPr lang="en-US" sz="1600" baseline="-25000"/>
                  <a:t> </a:t>
                </a:r>
                <a:r>
                  <a:rPr lang="en-US" sz="1600" baseline="0"/>
                  <a:t>(kPa)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29917310856249951"/>
              <c:y val="4.1968893597793641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615872"/>
        <c:crosses val="autoZero"/>
        <c:crossBetween val="midCat"/>
        <c:majorUnit val="100"/>
        <c:minorUnit val="20"/>
      </c:valAx>
      <c:valAx>
        <c:axId val="141615872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141597312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47016556390528"/>
          <c:y val="0.18055575439433708"/>
          <c:w val="0.63554504356157004"/>
          <c:h val="0.78847477062208271"/>
        </c:manualLayout>
      </c:layout>
      <c:scatterChart>
        <c:scatterStyle val="lineMarker"/>
        <c:varyColors val="0"/>
        <c:ser>
          <c:idx val="0"/>
          <c:order val="0"/>
          <c:tx>
            <c:v>qt (tip stress)</c:v>
          </c:tx>
          <c:spPr>
            <a:ln w="317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'CPTu Data'!$B$16:$B$292</c:f>
              <c:numCache>
                <c:formatCode>General</c:formatCode>
                <c:ptCount val="277"/>
                <c:pt idx="0">
                  <c:v>992.68794408377994</c:v>
                </c:pt>
                <c:pt idx="1">
                  <c:v>2342.8236255627126</c:v>
                </c:pt>
                <c:pt idx="2">
                  <c:v>2803.0975596597664</c:v>
                </c:pt>
                <c:pt idx="3">
                  <c:v>4243.4636924607894</c:v>
                </c:pt>
                <c:pt idx="4">
                  <c:v>3888.0089895157089</c:v>
                </c:pt>
                <c:pt idx="5">
                  <c:v>4760.4811852224793</c:v>
                </c:pt>
                <c:pt idx="6">
                  <c:v>6934.6487768326842</c:v>
                </c:pt>
                <c:pt idx="7">
                  <c:v>7234.5517703407222</c:v>
                </c:pt>
                <c:pt idx="8">
                  <c:v>4665.7966510211891</c:v>
                </c:pt>
                <c:pt idx="9">
                  <c:v>3476.487178232951</c:v>
                </c:pt>
                <c:pt idx="10">
                  <c:v>2538.5053699473929</c:v>
                </c:pt>
                <c:pt idx="11">
                  <c:v>1967.5181218191665</c:v>
                </c:pt>
                <c:pt idx="12">
                  <c:v>1573.1858562171205</c:v>
                </c:pt>
                <c:pt idx="13">
                  <c:v>1351.146622067949</c:v>
                </c:pt>
                <c:pt idx="14">
                  <c:v>1547.4786080888939</c:v>
                </c:pt>
                <c:pt idx="15">
                  <c:v>1483.5906640051139</c:v>
                </c:pt>
                <c:pt idx="16">
                  <c:v>1395.2406989527517</c:v>
                </c:pt>
                <c:pt idx="17">
                  <c:v>1314.3813949083046</c:v>
                </c:pt>
                <c:pt idx="18">
                  <c:v>1320.9755416883827</c:v>
                </c:pt>
                <c:pt idx="19">
                  <c:v>1438.2303844240134</c:v>
                </c:pt>
                <c:pt idx="20">
                  <c:v>2246.2621607591332</c:v>
                </c:pt>
                <c:pt idx="21">
                  <c:v>2514.1501048429127</c:v>
                </c:pt>
                <c:pt idx="22">
                  <c:v>2401.7372131805896</c:v>
                </c:pt>
                <c:pt idx="23">
                  <c:v>2195.9760279581096</c:v>
                </c:pt>
                <c:pt idx="24">
                  <c:v>2215.5421607591329</c:v>
                </c:pt>
                <c:pt idx="25">
                  <c:v>2429.5862026962977</c:v>
                </c:pt>
                <c:pt idx="26">
                  <c:v>2457.3722656020454</c:v>
                </c:pt>
                <c:pt idx="27">
                  <c:v>2449.6772830758641</c:v>
                </c:pt>
                <c:pt idx="28">
                  <c:v>1372.5452970549193</c:v>
                </c:pt>
                <c:pt idx="29">
                  <c:v>1041.3183285077932</c:v>
                </c:pt>
                <c:pt idx="30">
                  <c:v>1108.5158911647584</c:v>
                </c:pt>
                <c:pt idx="31">
                  <c:v>1133.957568651362</c:v>
                </c:pt>
                <c:pt idx="32">
                  <c:v>1181.4734538217231</c:v>
                </c:pt>
                <c:pt idx="33">
                  <c:v>1379.1757603658036</c:v>
                </c:pt>
                <c:pt idx="34">
                  <c:v>1440.851365955064</c:v>
                </c:pt>
                <c:pt idx="35">
                  <c:v>1509.7185411908169</c:v>
                </c:pt>
                <c:pt idx="36">
                  <c:v>1624.8125451831461</c:v>
                </c:pt>
                <c:pt idx="37">
                  <c:v>1610.1117763351194</c:v>
                </c:pt>
                <c:pt idx="38">
                  <c:v>2926.5701078401107</c:v>
                </c:pt>
                <c:pt idx="39">
                  <c:v>3550.6264822773987</c:v>
                </c:pt>
                <c:pt idx="40">
                  <c:v>3400.7269655499267</c:v>
                </c:pt>
                <c:pt idx="41">
                  <c:v>3172.4711442804437</c:v>
                </c:pt>
                <c:pt idx="42">
                  <c:v>3548.2386689925725</c:v>
                </c:pt>
                <c:pt idx="43">
                  <c:v>3681.2855676444242</c:v>
                </c:pt>
                <c:pt idx="44">
                  <c:v>2739.2403404847801</c:v>
                </c:pt>
                <c:pt idx="45">
                  <c:v>2503.0018721864367</c:v>
                </c:pt>
                <c:pt idx="46">
                  <c:v>3152.7420818722621</c:v>
                </c:pt>
                <c:pt idx="47">
                  <c:v>3850.5955995948634</c:v>
                </c:pt>
                <c:pt idx="48">
                  <c:v>3685.1334388357309</c:v>
                </c:pt>
                <c:pt idx="49">
                  <c:v>3427.1541347912844</c:v>
                </c:pt>
                <c:pt idx="50">
                  <c:v>3269.4079320949863</c:v>
                </c:pt>
                <c:pt idx="51">
                  <c:v>2896.6277224091605</c:v>
                </c:pt>
                <c:pt idx="52">
                  <c:v>2836.846467291406</c:v>
                </c:pt>
                <c:pt idx="53">
                  <c:v>3667.9937154196327</c:v>
                </c:pt>
                <c:pt idx="54">
                  <c:v>3205.2042366369988</c:v>
                </c:pt>
                <c:pt idx="55">
                  <c:v>3188.3047928020014</c:v>
                </c:pt>
                <c:pt idx="56">
                  <c:v>3389.5176844643247</c:v>
                </c:pt>
                <c:pt idx="57">
                  <c:v>2696.8981008387764</c:v>
                </c:pt>
                <c:pt idx="58">
                  <c:v>2481.2084183647139</c:v>
                </c:pt>
                <c:pt idx="59">
                  <c:v>3931.3515027484154</c:v>
                </c:pt>
                <c:pt idx="60">
                  <c:v>4689.6266100791554</c:v>
                </c:pt>
                <c:pt idx="61">
                  <c:v>5321.6094578022457</c:v>
                </c:pt>
                <c:pt idx="62">
                  <c:v>5035.9969126190999</c:v>
                </c:pt>
                <c:pt idx="63">
                  <c:v>4653.2385841113064</c:v>
                </c:pt>
                <c:pt idx="64">
                  <c:v>4358.200395394063</c:v>
                </c:pt>
                <c:pt idx="65">
                  <c:v>4634.0260389281602</c:v>
                </c:pt>
                <c:pt idx="66">
                  <c:v>4710.1087558522941</c:v>
                </c:pt>
                <c:pt idx="67">
                  <c:v>4126.155514713595</c:v>
                </c:pt>
                <c:pt idx="68">
                  <c:v>4152.1491083258697</c:v>
                </c:pt>
                <c:pt idx="69">
                  <c:v>4365.6880598967427</c:v>
                </c:pt>
                <c:pt idx="70">
                  <c:v>4428.9905671350525</c:v>
                </c:pt>
                <c:pt idx="71">
                  <c:v>3976.409938077576</c:v>
                </c:pt>
                <c:pt idx="72">
                  <c:v>4102.730843718954</c:v>
                </c:pt>
                <c:pt idx="73">
                  <c:v>4913.3375356821789</c:v>
                </c:pt>
                <c:pt idx="74">
                  <c:v>4727.5104942425787</c:v>
                </c:pt>
                <c:pt idx="75">
                  <c:v>3818.3809455646692</c:v>
                </c:pt>
                <c:pt idx="76">
                  <c:v>3788.8391312847134</c:v>
                </c:pt>
                <c:pt idx="77">
                  <c:v>3990.3018512060471</c:v>
                </c:pt>
                <c:pt idx="78">
                  <c:v>3300.381918104124</c:v>
                </c:pt>
                <c:pt idx="79">
                  <c:v>3628.3228387314948</c:v>
                </c:pt>
                <c:pt idx="80">
                  <c:v>4489.2643674359533</c:v>
                </c:pt>
                <c:pt idx="81">
                  <c:v>5609.69843532916</c:v>
                </c:pt>
                <c:pt idx="82">
                  <c:v>5520.4669385751422</c:v>
                </c:pt>
                <c:pt idx="83">
                  <c:v>5008.6024742691261</c:v>
                </c:pt>
                <c:pt idx="84">
                  <c:v>6575.5818512060478</c:v>
                </c:pt>
                <c:pt idx="85">
                  <c:v>7370.4847049235359</c:v>
                </c:pt>
                <c:pt idx="86">
                  <c:v>6981.410904622634</c:v>
                </c:pt>
                <c:pt idx="87">
                  <c:v>6854.5255376724399</c:v>
                </c:pt>
                <c:pt idx="88">
                  <c:v>8080.7427508530291</c:v>
                </c:pt>
                <c:pt idx="89">
                  <c:v>8339.4357823059036</c:v>
                </c:pt>
                <c:pt idx="90">
                  <c:v>6525.8334118609455</c:v>
                </c:pt>
                <c:pt idx="91">
                  <c:v>4975.1895766124062</c:v>
                </c:pt>
                <c:pt idx="92">
                  <c:v>4634.7191921883923</c:v>
                </c:pt>
                <c:pt idx="93">
                  <c:v>4415.0080419135511</c:v>
                </c:pt>
                <c:pt idx="94">
                  <c:v>5253.3277623324511</c:v>
                </c:pt>
                <c:pt idx="95">
                  <c:v>4806.6665072146961</c:v>
                </c:pt>
                <c:pt idx="96">
                  <c:v>4700.8142416126502</c:v>
                </c:pt>
                <c:pt idx="97">
                  <c:v>4525.8060179477707</c:v>
                </c:pt>
                <c:pt idx="98">
                  <c:v>4241.8467837985982</c:v>
                </c:pt>
                <c:pt idx="99">
                  <c:v>4620.8065042174967</c:v>
                </c:pt>
                <c:pt idx="100">
                  <c:v>6735.0441337725397</c:v>
                </c:pt>
                <c:pt idx="101">
                  <c:v>9551.3754937332069</c:v>
                </c:pt>
                <c:pt idx="102">
                  <c:v>11640.383996979188</c:v>
                </c:pt>
                <c:pt idx="103">
                  <c:v>11732.714797777651</c:v>
                </c:pt>
                <c:pt idx="104">
                  <c:v>9568.2239969791881</c:v>
                </c:pt>
                <c:pt idx="105">
                  <c:v>7300.8178641781651</c:v>
                </c:pt>
                <c:pt idx="106">
                  <c:v>7236.3049695186437</c:v>
                </c:pt>
                <c:pt idx="107">
                  <c:v>6855.3977213904163</c:v>
                </c:pt>
                <c:pt idx="108">
                  <c:v>6305.2506799508155</c:v>
                </c:pt>
                <c:pt idx="109">
                  <c:v>7064.7724912335743</c:v>
                </c:pt>
                <c:pt idx="110">
                  <c:v>8654.5714458016446</c:v>
                </c:pt>
                <c:pt idx="111">
                  <c:v>7625.0523514430233</c:v>
                </c:pt>
                <c:pt idx="112">
                  <c:v>7942.2484492964086</c:v>
                </c:pt>
                <c:pt idx="113">
                  <c:v>7669.6234318225879</c:v>
                </c:pt>
                <c:pt idx="114">
                  <c:v>3871.0382745582206</c:v>
                </c:pt>
                <c:pt idx="115">
                  <c:v>1431.0175805220867</c:v>
                </c:pt>
                <c:pt idx="116">
                  <c:v>1245.6875424591813</c:v>
                </c:pt>
                <c:pt idx="117">
                  <c:v>1183.7531620156897</c:v>
                </c:pt>
                <c:pt idx="118">
                  <c:v>1207.9011090966685</c:v>
                </c:pt>
                <c:pt idx="119">
                  <c:v>1191.9961465321323</c:v>
                </c:pt>
                <c:pt idx="120">
                  <c:v>1180.7402403813817</c:v>
                </c:pt>
                <c:pt idx="121">
                  <c:v>1198.6708404856172</c:v>
                </c:pt>
                <c:pt idx="122">
                  <c:v>1182.3182373959899</c:v>
                </c:pt>
                <c:pt idx="123">
                  <c:v>1180.5212948049059</c:v>
                </c:pt>
                <c:pt idx="124">
                  <c:v>1194.7081844651616</c:v>
                </c:pt>
                <c:pt idx="125">
                  <c:v>1190.1644071231044</c:v>
                </c:pt>
                <c:pt idx="126">
                  <c:v>1182.5765389289968</c:v>
                </c:pt>
                <c:pt idx="127">
                  <c:v>1204.8655344391025</c:v>
                </c:pt>
                <c:pt idx="128">
                  <c:v>1192.113569398547</c:v>
                </c:pt>
                <c:pt idx="129">
                  <c:v>1198.8912628544667</c:v>
                </c:pt>
                <c:pt idx="130">
                  <c:v>1180.3969612978462</c:v>
                </c:pt>
                <c:pt idx="131">
                  <c:v>1198.7699258526434</c:v>
                </c:pt>
                <c:pt idx="132">
                  <c:v>1192.4012768217149</c:v>
                </c:pt>
                <c:pt idx="133">
                  <c:v>1208.8932388650719</c:v>
                </c:pt>
                <c:pt idx="134">
                  <c:v>1234.7963781580565</c:v>
                </c:pt>
                <c:pt idx="135">
                  <c:v>1202.5901115608806</c:v>
                </c:pt>
                <c:pt idx="136">
                  <c:v>1184.2276133141661</c:v>
                </c:pt>
                <c:pt idx="137">
                  <c:v>1198.5246138117313</c:v>
                </c:pt>
                <c:pt idx="138">
                  <c:v>1182.7301205524761</c:v>
                </c:pt>
                <c:pt idx="139">
                  <c:v>1192.932418104961</c:v>
                </c:pt>
                <c:pt idx="140">
                  <c:v>1219.554159492443</c:v>
                </c:pt>
                <c:pt idx="141">
                  <c:v>1182.138490002304</c:v>
                </c:pt>
                <c:pt idx="142">
                  <c:v>1183.527148024828</c:v>
                </c:pt>
                <c:pt idx="143">
                  <c:v>1108.015086114211</c:v>
                </c:pt>
                <c:pt idx="144">
                  <c:v>1158.0860726209144</c:v>
                </c:pt>
                <c:pt idx="145">
                  <c:v>1251.2995663659276</c:v>
                </c:pt>
                <c:pt idx="146">
                  <c:v>1264.2953237345328</c:v>
                </c:pt>
                <c:pt idx="147">
                  <c:v>1244.9226447552333</c:v>
                </c:pt>
                <c:pt idx="148">
                  <c:v>1193.1464889953668</c:v>
                </c:pt>
                <c:pt idx="149" formatCode="0.00">
                  <c:v>1180.1426597412255</c:v>
                </c:pt>
                <c:pt idx="150" formatCode="0.00">
                  <c:v>1214.9820945846272</c:v>
                </c:pt>
                <c:pt idx="151">
                  <c:v>1257.0979617717976</c:v>
                </c:pt>
                <c:pt idx="152">
                  <c:v>1261.5381804492185</c:v>
                </c:pt>
                <c:pt idx="153">
                  <c:v>1243.827242857401</c:v>
                </c:pt>
                <c:pt idx="154">
                  <c:v>1223.517618289819</c:v>
                </c:pt>
                <c:pt idx="155">
                  <c:v>1185.6086437601025</c:v>
                </c:pt>
                <c:pt idx="156">
                  <c:v>1218.6839397962776</c:v>
                </c:pt>
                <c:pt idx="157">
                  <c:v>1250.6380985651494</c:v>
                </c:pt>
                <c:pt idx="158">
                  <c:v>1304.8110571255495</c:v>
                </c:pt>
                <c:pt idx="159">
                  <c:v>1285.1778828849269</c:v>
                </c:pt>
                <c:pt idx="160">
                  <c:v>1307.4940476363886</c:v>
                </c:pt>
                <c:pt idx="161">
                  <c:v>1329.65526882525</c:v>
                </c:pt>
                <c:pt idx="162">
                  <c:v>1320.9845009959677</c:v>
                </c:pt>
                <c:pt idx="163">
                  <c:v>1286.3374874908639</c:v>
                </c:pt>
                <c:pt idx="164">
                  <c:v>1219.9845379220594</c:v>
                </c:pt>
                <c:pt idx="165">
                  <c:v>1223.8646108145329</c:v>
                </c:pt>
                <c:pt idx="166">
                  <c:v>1264.0737401207921</c:v>
                </c:pt>
                <c:pt idx="167">
                  <c:v>1227.1008364696745</c:v>
                </c:pt>
                <c:pt idx="168">
                  <c:v>1298.3199098479065</c:v>
                </c:pt>
                <c:pt idx="169">
                  <c:v>1277.8054045998574</c:v>
                </c:pt>
                <c:pt idx="170">
                  <c:v>1223.2884070994905</c:v>
                </c:pt>
                <c:pt idx="171">
                  <c:v>1345.236336197278</c:v>
                </c:pt>
                <c:pt idx="172">
                  <c:v>1380.3117350979119</c:v>
                </c:pt>
                <c:pt idx="173">
                  <c:v>1392.5911699413136</c:v>
                </c:pt>
                <c:pt idx="174">
                  <c:v>1379.7330511193456</c:v>
                </c:pt>
                <c:pt idx="175">
                  <c:v>1394.2255843136979</c:v>
                </c:pt>
                <c:pt idx="176">
                  <c:v>1412.289349666961</c:v>
                </c:pt>
                <c:pt idx="177">
                  <c:v>1332.8904190764777</c:v>
                </c:pt>
                <c:pt idx="178">
                  <c:v>1337.2777041307961</c:v>
                </c:pt>
                <c:pt idx="179">
                  <c:v>1398.3598439095394</c:v>
                </c:pt>
                <c:pt idx="180">
                  <c:v>1448.7795004275608</c:v>
                </c:pt>
                <c:pt idx="181">
                  <c:v>1430.4404150605346</c:v>
                </c:pt>
                <c:pt idx="182">
                  <c:v>1403.8656572061716</c:v>
                </c:pt>
                <c:pt idx="183">
                  <c:v>1405.8491000578451</c:v>
                </c:pt>
                <c:pt idx="184">
                  <c:v>1363.9853836194679</c:v>
                </c:pt>
                <c:pt idx="185">
                  <c:v>1415.5732757911635</c:v>
                </c:pt>
                <c:pt idx="186">
                  <c:v>1426.162165439612</c:v>
                </c:pt>
                <c:pt idx="187">
                  <c:v>1382.4062922580451</c:v>
                </c:pt>
                <c:pt idx="188">
                  <c:v>1378.2869003351318</c:v>
                </c:pt>
                <c:pt idx="189">
                  <c:v>1378.4874654917301</c:v>
                </c:pt>
                <c:pt idx="190">
                  <c:v>1346.6531669323078</c:v>
                </c:pt>
                <c:pt idx="191">
                  <c:v>1390.0056302313851</c:v>
                </c:pt>
                <c:pt idx="192">
                  <c:v>1382.1151579289055</c:v>
                </c:pt>
                <c:pt idx="193">
                  <c:v>1483.7678429026021</c:v>
                </c:pt>
                <c:pt idx="194">
                  <c:v>1446.6778319325524</c:v>
                </c:pt>
                <c:pt idx="195">
                  <c:v>1479.1034025741753</c:v>
                </c:pt>
                <c:pt idx="196">
                  <c:v>1507.9888244336528</c:v>
                </c:pt>
                <c:pt idx="197">
                  <c:v>1457.9315443549867</c:v>
                </c:pt>
                <c:pt idx="198">
                  <c:v>1487.0989532541535</c:v>
                </c:pt>
                <c:pt idx="199">
                  <c:v>1512.4103471437136</c:v>
                </c:pt>
                <c:pt idx="200">
                  <c:v>1490.8642842379659</c:v>
                </c:pt>
                <c:pt idx="201">
                  <c:v>1518.9981424453479</c:v>
                </c:pt>
                <c:pt idx="202">
                  <c:v>1522.6768474043031</c:v>
                </c:pt>
                <c:pt idx="203">
                  <c:v>1485.6651898793446</c:v>
                </c:pt>
                <c:pt idx="204">
                  <c:v>1508.9900156505291</c:v>
                </c:pt>
                <c:pt idx="205">
                  <c:v>1426.5307785041587</c:v>
                </c:pt>
                <c:pt idx="206">
                  <c:v>1570.8846387490291</c:v>
                </c:pt>
                <c:pt idx="207">
                  <c:v>1454.082397065537</c:v>
                </c:pt>
                <c:pt idx="208">
                  <c:v>1560.5047585189</c:v>
                </c:pt>
                <c:pt idx="209">
                  <c:v>1517.0217680080605</c:v>
                </c:pt>
                <c:pt idx="210">
                  <c:v>1578.9652238082376</c:v>
                </c:pt>
                <c:pt idx="211">
                  <c:v>1539.0813516336082</c:v>
                </c:pt>
                <c:pt idx="212">
                  <c:v>1566.9702562680488</c:v>
                </c:pt>
                <c:pt idx="213">
                  <c:v>1590.5180995248588</c:v>
                </c:pt>
                <c:pt idx="214">
                  <c:v>1591.3031409762657</c:v>
                </c:pt>
                <c:pt idx="215">
                  <c:v>1502.30449692099</c:v>
                </c:pt>
                <c:pt idx="216">
                  <c:v>1513.1577959661704</c:v>
                </c:pt>
                <c:pt idx="217">
                  <c:v>1577.3658069480271</c:v>
                </c:pt>
                <c:pt idx="218">
                  <c:v>1617.0151489373102</c:v>
                </c:pt>
                <c:pt idx="219">
                  <c:v>1601.5557480228015</c:v>
                </c:pt>
                <c:pt idx="220">
                  <c:v>1527.7482962031463</c:v>
                </c:pt>
                <c:pt idx="221">
                  <c:v>1595.9234794235574</c:v>
                </c:pt>
                <c:pt idx="222">
                  <c:v>1516.0745568059256</c:v>
                </c:pt>
                <c:pt idx="223">
                  <c:v>1543.0544020293826</c:v>
                </c:pt>
                <c:pt idx="224">
                  <c:v>1603.6005687592983</c:v>
                </c:pt>
                <c:pt idx="225">
                  <c:v>1528.8721863609669</c:v>
                </c:pt>
                <c:pt idx="226">
                  <c:v>1579.0577999230786</c:v>
                </c:pt>
                <c:pt idx="227">
                  <c:v>1553.1154624473038</c:v>
                </c:pt>
                <c:pt idx="228">
                  <c:v>1608.479711073096</c:v>
                </c:pt>
                <c:pt idx="229">
                  <c:v>1673.372444961678</c:v>
                </c:pt>
                <c:pt idx="230">
                  <c:v>1651.1879257463806</c:v>
                </c:pt>
                <c:pt idx="231">
                  <c:v>1632.4497460207335</c:v>
                </c:pt>
                <c:pt idx="232">
                  <c:v>1675.2387085616556</c:v>
                </c:pt>
                <c:pt idx="233">
                  <c:v>1612.1366087062027</c:v>
                </c:pt>
                <c:pt idx="234">
                  <c:v>1664.1200395690823</c:v>
                </c:pt>
                <c:pt idx="235">
                  <c:v>1675.7900655251242</c:v>
                </c:pt>
                <c:pt idx="236">
                  <c:v>1698.3976511409332</c:v>
                </c:pt>
                <c:pt idx="237">
                  <c:v>1690.5835682617335</c:v>
                </c:pt>
                <c:pt idx="238">
                  <c:v>1689.9334414787213</c:v>
                </c:pt>
                <c:pt idx="239">
                  <c:v>1686.3523021739293</c:v>
                </c:pt>
                <c:pt idx="240">
                  <c:v>1677.1755692686709</c:v>
                </c:pt>
                <c:pt idx="241">
                  <c:v>1624.1734843992099</c:v>
                </c:pt>
                <c:pt idx="242">
                  <c:v>1719.9974933671915</c:v>
                </c:pt>
                <c:pt idx="243">
                  <c:v>1724.7149102392095</c:v>
                </c:pt>
                <c:pt idx="244">
                  <c:v>1711.7680865173206</c:v>
                </c:pt>
                <c:pt idx="245">
                  <c:v>1747.456535813729</c:v>
                </c:pt>
                <c:pt idx="246">
                  <c:v>1777.2164928932402</c:v>
                </c:pt>
                <c:pt idx="247">
                  <c:v>1713.384005616575</c:v>
                </c:pt>
                <c:pt idx="248">
                  <c:v>1776.949488379732</c:v>
                </c:pt>
                <c:pt idx="249">
                  <c:v>1674.801419491394</c:v>
                </c:pt>
                <c:pt idx="250">
                  <c:v>1753.2414684062805</c:v>
                </c:pt>
                <c:pt idx="251">
                  <c:v>1697.6169971461591</c:v>
                </c:pt>
                <c:pt idx="252">
                  <c:v>1735.3662392681817</c:v>
                </c:pt>
                <c:pt idx="253">
                  <c:v>1701.3102542305605</c:v>
                </c:pt>
                <c:pt idx="254">
                  <c:v>1674.2003980370532</c:v>
                </c:pt>
                <c:pt idx="255">
                  <c:v>1765.7659716758749</c:v>
                </c:pt>
                <c:pt idx="256">
                  <c:v>1788.6221094525504</c:v>
                </c:pt>
                <c:pt idx="257">
                  <c:v>1786.9846985749298</c:v>
                </c:pt>
                <c:pt idx="258">
                  <c:v>1865.0704719482715</c:v>
                </c:pt>
                <c:pt idx="259">
                  <c:v>1799.5148363870262</c:v>
                </c:pt>
                <c:pt idx="260">
                  <c:v>2765.2257600706298</c:v>
                </c:pt>
                <c:pt idx="261">
                  <c:v>3094.4292708981602</c:v>
                </c:pt>
                <c:pt idx="262">
                  <c:v>3536.9696573006267</c:v>
                </c:pt>
                <c:pt idx="263">
                  <c:v>8351.5021068095593</c:v>
                </c:pt>
                <c:pt idx="264">
                  <c:v>3976.2080109818571</c:v>
                </c:pt>
                <c:pt idx="265">
                  <c:v>11122.035210195198</c:v>
                </c:pt>
                <c:pt idx="266">
                  <c:v>9362.2238802065167</c:v>
                </c:pt>
                <c:pt idx="267">
                  <c:v>12479.713568674975</c:v>
                </c:pt>
                <c:pt idx="268">
                  <c:v>14153.281677486604</c:v>
                </c:pt>
                <c:pt idx="269">
                  <c:v>16164.281026489025</c:v>
                </c:pt>
                <c:pt idx="270">
                  <c:v>15454.570021999132</c:v>
                </c:pt>
                <c:pt idx="271">
                  <c:v>16471.285493792238</c:v>
                </c:pt>
                <c:pt idx="272">
                  <c:v>17332.672741920469</c:v>
                </c:pt>
                <c:pt idx="273">
                  <c:v>16452.71887472149</c:v>
                </c:pt>
                <c:pt idx="274">
                  <c:v>15321.301941122001</c:v>
                </c:pt>
                <c:pt idx="275">
                  <c:v>15728.216087902081</c:v>
                </c:pt>
                <c:pt idx="276">
                  <c:v>21371.156018006805</c:v>
                </c:pt>
              </c:numCache>
            </c:numRef>
          </c:xVal>
          <c:yVal>
            <c:numRef>
              <c:f>'CPTu Data'!$A$16:$A$292</c:f>
              <c:numCache>
                <c:formatCode>General</c:formatCode>
                <c:ptCount val="277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8.15</c:v>
                </c:pt>
                <c:pt idx="82">
                  <c:v>8.25</c:v>
                </c:pt>
                <c:pt idx="83">
                  <c:v>8.35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8.75</c:v>
                </c:pt>
                <c:pt idx="88">
                  <c:v>8.85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9.15</c:v>
                </c:pt>
                <c:pt idx="92">
                  <c:v>9.25</c:v>
                </c:pt>
                <c:pt idx="93">
                  <c:v>9.35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9.65</c:v>
                </c:pt>
                <c:pt idx="97">
                  <c:v>9.75</c:v>
                </c:pt>
                <c:pt idx="98">
                  <c:v>9.85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10.15</c:v>
                </c:pt>
                <c:pt idx="102">
                  <c:v>10.25</c:v>
                </c:pt>
                <c:pt idx="103">
                  <c:v>10.35</c:v>
                </c:pt>
                <c:pt idx="104">
                  <c:v>10.45</c:v>
                </c:pt>
                <c:pt idx="105">
                  <c:v>10.55</c:v>
                </c:pt>
                <c:pt idx="106">
                  <c:v>10.65</c:v>
                </c:pt>
                <c:pt idx="107">
                  <c:v>10.75</c:v>
                </c:pt>
                <c:pt idx="108">
                  <c:v>10.85</c:v>
                </c:pt>
                <c:pt idx="109">
                  <c:v>10.95</c:v>
                </c:pt>
                <c:pt idx="110">
                  <c:v>11.05</c:v>
                </c:pt>
                <c:pt idx="111">
                  <c:v>11.15</c:v>
                </c:pt>
                <c:pt idx="112">
                  <c:v>11.25</c:v>
                </c:pt>
                <c:pt idx="113">
                  <c:v>11.35</c:v>
                </c:pt>
                <c:pt idx="114">
                  <c:v>11.45</c:v>
                </c:pt>
                <c:pt idx="115">
                  <c:v>11.55</c:v>
                </c:pt>
                <c:pt idx="116">
                  <c:v>11.65</c:v>
                </c:pt>
                <c:pt idx="117">
                  <c:v>11.75</c:v>
                </c:pt>
                <c:pt idx="118">
                  <c:v>11.85</c:v>
                </c:pt>
                <c:pt idx="119">
                  <c:v>11.95</c:v>
                </c:pt>
                <c:pt idx="120">
                  <c:v>12.05</c:v>
                </c:pt>
                <c:pt idx="121">
                  <c:v>12.15</c:v>
                </c:pt>
                <c:pt idx="122">
                  <c:v>12.25</c:v>
                </c:pt>
                <c:pt idx="123">
                  <c:v>12.35</c:v>
                </c:pt>
                <c:pt idx="124">
                  <c:v>12.45</c:v>
                </c:pt>
                <c:pt idx="125">
                  <c:v>12.55</c:v>
                </c:pt>
                <c:pt idx="126">
                  <c:v>12.65</c:v>
                </c:pt>
                <c:pt idx="127">
                  <c:v>12.75</c:v>
                </c:pt>
                <c:pt idx="128">
                  <c:v>12.85</c:v>
                </c:pt>
                <c:pt idx="129">
                  <c:v>12.95</c:v>
                </c:pt>
                <c:pt idx="130">
                  <c:v>13.05</c:v>
                </c:pt>
                <c:pt idx="131">
                  <c:v>13.15</c:v>
                </c:pt>
                <c:pt idx="132">
                  <c:v>13.25</c:v>
                </c:pt>
                <c:pt idx="133">
                  <c:v>13.35</c:v>
                </c:pt>
                <c:pt idx="134">
                  <c:v>13.45</c:v>
                </c:pt>
                <c:pt idx="135">
                  <c:v>13.55</c:v>
                </c:pt>
                <c:pt idx="136">
                  <c:v>13.65</c:v>
                </c:pt>
                <c:pt idx="137">
                  <c:v>13.75</c:v>
                </c:pt>
                <c:pt idx="138">
                  <c:v>13.85</c:v>
                </c:pt>
                <c:pt idx="139">
                  <c:v>13.95</c:v>
                </c:pt>
                <c:pt idx="140">
                  <c:v>14.05</c:v>
                </c:pt>
                <c:pt idx="141">
                  <c:v>14.15</c:v>
                </c:pt>
                <c:pt idx="142">
                  <c:v>14.25</c:v>
                </c:pt>
                <c:pt idx="143">
                  <c:v>14.35</c:v>
                </c:pt>
                <c:pt idx="144">
                  <c:v>14.45</c:v>
                </c:pt>
                <c:pt idx="145">
                  <c:v>14.55</c:v>
                </c:pt>
                <c:pt idx="146">
                  <c:v>14.65</c:v>
                </c:pt>
                <c:pt idx="147">
                  <c:v>14.75</c:v>
                </c:pt>
                <c:pt idx="148">
                  <c:v>14.85</c:v>
                </c:pt>
                <c:pt idx="149" formatCode="0.00">
                  <c:v>14.95</c:v>
                </c:pt>
                <c:pt idx="150" formatCode="0.00">
                  <c:v>15.05</c:v>
                </c:pt>
                <c:pt idx="151">
                  <c:v>15.15</c:v>
                </c:pt>
                <c:pt idx="152">
                  <c:v>15.25</c:v>
                </c:pt>
                <c:pt idx="153">
                  <c:v>15.35</c:v>
                </c:pt>
                <c:pt idx="154">
                  <c:v>15.45</c:v>
                </c:pt>
                <c:pt idx="155">
                  <c:v>15.55</c:v>
                </c:pt>
                <c:pt idx="156">
                  <c:v>15.65</c:v>
                </c:pt>
                <c:pt idx="157">
                  <c:v>15.75</c:v>
                </c:pt>
                <c:pt idx="158">
                  <c:v>15.85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  <c:pt idx="200">
                  <c:v>20.05</c:v>
                </c:pt>
                <c:pt idx="201">
                  <c:v>20.149999999999999</c:v>
                </c:pt>
                <c:pt idx="202">
                  <c:v>20.25</c:v>
                </c:pt>
                <c:pt idx="203">
                  <c:v>20.350000000000001</c:v>
                </c:pt>
                <c:pt idx="204">
                  <c:v>20.45</c:v>
                </c:pt>
                <c:pt idx="205">
                  <c:v>20.55</c:v>
                </c:pt>
                <c:pt idx="206">
                  <c:v>20.65</c:v>
                </c:pt>
                <c:pt idx="207">
                  <c:v>20.75</c:v>
                </c:pt>
                <c:pt idx="208">
                  <c:v>20.85</c:v>
                </c:pt>
                <c:pt idx="209">
                  <c:v>20.95</c:v>
                </c:pt>
                <c:pt idx="210">
                  <c:v>21.05</c:v>
                </c:pt>
                <c:pt idx="211">
                  <c:v>21.15</c:v>
                </c:pt>
                <c:pt idx="212">
                  <c:v>21.25</c:v>
                </c:pt>
                <c:pt idx="213">
                  <c:v>21.35</c:v>
                </c:pt>
                <c:pt idx="214">
                  <c:v>21.45</c:v>
                </c:pt>
                <c:pt idx="215">
                  <c:v>21.55</c:v>
                </c:pt>
                <c:pt idx="216">
                  <c:v>21.65</c:v>
                </c:pt>
                <c:pt idx="217">
                  <c:v>21.75</c:v>
                </c:pt>
                <c:pt idx="218">
                  <c:v>21.85</c:v>
                </c:pt>
                <c:pt idx="219">
                  <c:v>21.95</c:v>
                </c:pt>
                <c:pt idx="220">
                  <c:v>22.05</c:v>
                </c:pt>
                <c:pt idx="221">
                  <c:v>22.15</c:v>
                </c:pt>
                <c:pt idx="222">
                  <c:v>22.25</c:v>
                </c:pt>
                <c:pt idx="223">
                  <c:v>22.35</c:v>
                </c:pt>
                <c:pt idx="224">
                  <c:v>22.45</c:v>
                </c:pt>
                <c:pt idx="225">
                  <c:v>22.55</c:v>
                </c:pt>
                <c:pt idx="226">
                  <c:v>22.65</c:v>
                </c:pt>
                <c:pt idx="227">
                  <c:v>22.75</c:v>
                </c:pt>
                <c:pt idx="228">
                  <c:v>22.85</c:v>
                </c:pt>
                <c:pt idx="229">
                  <c:v>22.95</c:v>
                </c:pt>
                <c:pt idx="230">
                  <c:v>23.05</c:v>
                </c:pt>
                <c:pt idx="231">
                  <c:v>23.15</c:v>
                </c:pt>
                <c:pt idx="232">
                  <c:v>23.25</c:v>
                </c:pt>
                <c:pt idx="233">
                  <c:v>23.35</c:v>
                </c:pt>
                <c:pt idx="234">
                  <c:v>23.45</c:v>
                </c:pt>
                <c:pt idx="235">
                  <c:v>23.55</c:v>
                </c:pt>
                <c:pt idx="236">
                  <c:v>23.65</c:v>
                </c:pt>
                <c:pt idx="237">
                  <c:v>23.75</c:v>
                </c:pt>
                <c:pt idx="238">
                  <c:v>23.85</c:v>
                </c:pt>
                <c:pt idx="239">
                  <c:v>23.95</c:v>
                </c:pt>
                <c:pt idx="240">
                  <c:v>24.05</c:v>
                </c:pt>
                <c:pt idx="241">
                  <c:v>24.15</c:v>
                </c:pt>
                <c:pt idx="242">
                  <c:v>24.25</c:v>
                </c:pt>
                <c:pt idx="243">
                  <c:v>24.35</c:v>
                </c:pt>
                <c:pt idx="244">
                  <c:v>24.45</c:v>
                </c:pt>
                <c:pt idx="245">
                  <c:v>24.55</c:v>
                </c:pt>
                <c:pt idx="246">
                  <c:v>24.65</c:v>
                </c:pt>
                <c:pt idx="247">
                  <c:v>24.75</c:v>
                </c:pt>
                <c:pt idx="248">
                  <c:v>24.85</c:v>
                </c:pt>
                <c:pt idx="249">
                  <c:v>24.95</c:v>
                </c:pt>
                <c:pt idx="250">
                  <c:v>25.05</c:v>
                </c:pt>
                <c:pt idx="251">
                  <c:v>25.15</c:v>
                </c:pt>
                <c:pt idx="252">
                  <c:v>25.25</c:v>
                </c:pt>
                <c:pt idx="253">
                  <c:v>25.35</c:v>
                </c:pt>
                <c:pt idx="254">
                  <c:v>25.45</c:v>
                </c:pt>
                <c:pt idx="255">
                  <c:v>25.55</c:v>
                </c:pt>
                <c:pt idx="256">
                  <c:v>25.65</c:v>
                </c:pt>
                <c:pt idx="257">
                  <c:v>25.75</c:v>
                </c:pt>
                <c:pt idx="258">
                  <c:v>25.85</c:v>
                </c:pt>
                <c:pt idx="259">
                  <c:v>25.95</c:v>
                </c:pt>
                <c:pt idx="260">
                  <c:v>26.05</c:v>
                </c:pt>
                <c:pt idx="261">
                  <c:v>26.15</c:v>
                </c:pt>
                <c:pt idx="262">
                  <c:v>26.25</c:v>
                </c:pt>
                <c:pt idx="263">
                  <c:v>26.35</c:v>
                </c:pt>
                <c:pt idx="264">
                  <c:v>26.45</c:v>
                </c:pt>
                <c:pt idx="265">
                  <c:v>26.55</c:v>
                </c:pt>
                <c:pt idx="266">
                  <c:v>26.65</c:v>
                </c:pt>
                <c:pt idx="267">
                  <c:v>26.75</c:v>
                </c:pt>
                <c:pt idx="268">
                  <c:v>26.85</c:v>
                </c:pt>
                <c:pt idx="269">
                  <c:v>26.95</c:v>
                </c:pt>
                <c:pt idx="270">
                  <c:v>27.05</c:v>
                </c:pt>
                <c:pt idx="271">
                  <c:v>27.15</c:v>
                </c:pt>
                <c:pt idx="272">
                  <c:v>27.25</c:v>
                </c:pt>
                <c:pt idx="273">
                  <c:v>27.35</c:v>
                </c:pt>
                <c:pt idx="274">
                  <c:v>27.45</c:v>
                </c:pt>
                <c:pt idx="275">
                  <c:v>27.55</c:v>
                </c:pt>
                <c:pt idx="276">
                  <c:v>27.65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2F-4BF5-9654-A70B5F0FB6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15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Cone Tip Resistance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i="0" u="none" strike="noStrike" baseline="-2500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kPa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30072273285230983"/>
              <c:y val="1.45202020202020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000"/>
        <c:minorUnit val="1000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1400" b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</a:t>
                </a:r>
              </a:p>
            </c:rich>
          </c:tx>
          <c:layout>
            <c:manualLayout>
              <c:xMode val="edge"/>
              <c:yMode val="edge"/>
              <c:x val="1.4492753623188406E-2"/>
              <c:y val="0.4431826135369442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Porewater Pressure</a:t>
            </a:r>
          </a:p>
        </c:rich>
      </c:tx>
      <c:layout>
        <c:manualLayout>
          <c:xMode val="edge"/>
          <c:yMode val="edge"/>
          <c:x val="0.10948224879479489"/>
          <c:y val="1.48758365461821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5058291014906136E-2"/>
          <c:y val="0.15173528975962638"/>
          <c:w val="0.81945033533420497"/>
          <c:h val="0.81440321223146328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'CPT Calcs'!$F$23:$F$2888</c:f>
              <c:numCache>
                <c:formatCode>0.0000</c:formatCode>
                <c:ptCount val="2866"/>
                <c:pt idx="0">
                  <c:v>2.943E-4</c:v>
                </c:pt>
                <c:pt idx="1">
                  <c:v>5.2528000000000005E-2</c:v>
                </c:pt>
                <c:pt idx="2">
                  <c:v>8.2124000000000003E-2</c:v>
                </c:pt>
                <c:pt idx="3">
                  <c:v>4.6648000000000002E-2</c:v>
                </c:pt>
                <c:pt idx="4">
                  <c:v>3.5279999999999999E-3</c:v>
                </c:pt>
                <c:pt idx="5">
                  <c:v>1.0094000000000001E-2</c:v>
                </c:pt>
                <c:pt idx="6">
                  <c:v>1.2740000000000002E-3</c:v>
                </c:pt>
                <c:pt idx="7">
                  <c:v>1.6856000000000003E-2</c:v>
                </c:pt>
                <c:pt idx="8">
                  <c:v>9.5060000000000006E-3</c:v>
                </c:pt>
                <c:pt idx="9">
                  <c:v>4.3119999999999999E-3</c:v>
                </c:pt>
                <c:pt idx="10">
                  <c:v>7.8400000000000015E-3</c:v>
                </c:pt>
                <c:pt idx="11">
                  <c:v>7.4480000000000006E-3</c:v>
                </c:pt>
                <c:pt idx="12">
                  <c:v>6.7619999999999998E-3</c:v>
                </c:pt>
                <c:pt idx="13">
                  <c:v>5.5860000000000007E-3</c:v>
                </c:pt>
                <c:pt idx="14">
                  <c:v>4.9000000000000007E-3</c:v>
                </c:pt>
                <c:pt idx="15">
                  <c:v>3.3320000000000003E-3</c:v>
                </c:pt>
                <c:pt idx="16">
                  <c:v>3.5279999999999999E-3</c:v>
                </c:pt>
                <c:pt idx="17">
                  <c:v>3.3320000000000003E-3</c:v>
                </c:pt>
                <c:pt idx="18">
                  <c:v>1.8620000000000002E-3</c:v>
                </c:pt>
                <c:pt idx="19">
                  <c:v>-2.9399999999999999E-4</c:v>
                </c:pt>
                <c:pt idx="20">
                  <c:v>2.9399999999999999E-4</c:v>
                </c:pt>
                <c:pt idx="21">
                  <c:v>6.8600000000000019E-4</c:v>
                </c:pt>
                <c:pt idx="22">
                  <c:v>-8.8199999999999997E-4</c:v>
                </c:pt>
                <c:pt idx="23">
                  <c:v>-1.2740000000000002E-3</c:v>
                </c:pt>
                <c:pt idx="24">
                  <c:v>1.078E-3</c:v>
                </c:pt>
                <c:pt idx="25">
                  <c:v>1.078E-3</c:v>
                </c:pt>
                <c:pt idx="26">
                  <c:v>1.078E-3</c:v>
                </c:pt>
                <c:pt idx="27">
                  <c:v>1.078E-3</c:v>
                </c:pt>
                <c:pt idx="28">
                  <c:v>1.078E-3</c:v>
                </c:pt>
                <c:pt idx="29">
                  <c:v>1.078E-3</c:v>
                </c:pt>
                <c:pt idx="30">
                  <c:v>2.2540000000000004E-3</c:v>
                </c:pt>
                <c:pt idx="31">
                  <c:v>1.8620000000000002E-3</c:v>
                </c:pt>
                <c:pt idx="32">
                  <c:v>1.078E-3</c:v>
                </c:pt>
                <c:pt idx="33">
                  <c:v>9.8000000000000019E-4</c:v>
                </c:pt>
                <c:pt idx="34">
                  <c:v>9.8000000000000019E-4</c:v>
                </c:pt>
                <c:pt idx="35">
                  <c:v>9.8000000000000019E-4</c:v>
                </c:pt>
                <c:pt idx="36">
                  <c:v>1.078E-3</c:v>
                </c:pt>
                <c:pt idx="37">
                  <c:v>-3.9200000000000004E-4</c:v>
                </c:pt>
                <c:pt idx="38">
                  <c:v>1.2740000000000002E-3</c:v>
                </c:pt>
                <c:pt idx="39">
                  <c:v>1.5680000000000002E-3</c:v>
                </c:pt>
                <c:pt idx="40">
                  <c:v>1.2740000000000002E-3</c:v>
                </c:pt>
                <c:pt idx="41">
                  <c:v>1.078E-3</c:v>
                </c:pt>
                <c:pt idx="42">
                  <c:v>1.078E-3</c:v>
                </c:pt>
                <c:pt idx="43">
                  <c:v>1.5680000000000002E-3</c:v>
                </c:pt>
                <c:pt idx="44">
                  <c:v>-1.078E-3</c:v>
                </c:pt>
                <c:pt idx="45">
                  <c:v>5.8799999999999998E-3</c:v>
                </c:pt>
                <c:pt idx="46">
                  <c:v>7.8400000000000015E-3</c:v>
                </c:pt>
                <c:pt idx="47">
                  <c:v>1.5973999999999999E-2</c:v>
                </c:pt>
                <c:pt idx="48">
                  <c:v>2.1266E-2</c:v>
                </c:pt>
                <c:pt idx="49">
                  <c:v>2.5970000000000003E-2</c:v>
                </c:pt>
                <c:pt idx="50">
                  <c:v>2.8028000000000001E-2</c:v>
                </c:pt>
                <c:pt idx="51">
                  <c:v>3.0282E-2</c:v>
                </c:pt>
                <c:pt idx="52">
                  <c:v>3.9298E-2</c:v>
                </c:pt>
                <c:pt idx="53">
                  <c:v>3.9298E-2</c:v>
                </c:pt>
                <c:pt idx="54">
                  <c:v>4.1454000000000005E-2</c:v>
                </c:pt>
                <c:pt idx="55">
                  <c:v>3.7828000000000001E-2</c:v>
                </c:pt>
                <c:pt idx="56">
                  <c:v>3.4594E-2</c:v>
                </c:pt>
                <c:pt idx="57">
                  <c:v>3.812200000000001E-2</c:v>
                </c:pt>
                <c:pt idx="58">
                  <c:v>4.3708000000000004E-2</c:v>
                </c:pt>
                <c:pt idx="59">
                  <c:v>4.8216000000000002E-2</c:v>
                </c:pt>
                <c:pt idx="60">
                  <c:v>5.0470000000000008E-2</c:v>
                </c:pt>
                <c:pt idx="61">
                  <c:v>5.2822000000000001E-2</c:v>
                </c:pt>
                <c:pt idx="62">
                  <c:v>5.0568000000000002E-2</c:v>
                </c:pt>
                <c:pt idx="63">
                  <c:v>5.6742000000000008E-2</c:v>
                </c:pt>
                <c:pt idx="64">
                  <c:v>4.2336000000000006E-2</c:v>
                </c:pt>
                <c:pt idx="65">
                  <c:v>4.1650000000000006E-2</c:v>
                </c:pt>
                <c:pt idx="66">
                  <c:v>3.4790000000000001E-2</c:v>
                </c:pt>
                <c:pt idx="67">
                  <c:v>1.6856000000000003E-2</c:v>
                </c:pt>
                <c:pt idx="68">
                  <c:v>9.5060000000000006E-3</c:v>
                </c:pt>
                <c:pt idx="69">
                  <c:v>9.8000000000000019E-4</c:v>
                </c:pt>
                <c:pt idx="70">
                  <c:v>-3.3320000000000003E-3</c:v>
                </c:pt>
                <c:pt idx="71">
                  <c:v>-9.9959999999999997E-3</c:v>
                </c:pt>
                <c:pt idx="72">
                  <c:v>-1.2348000000000001E-2</c:v>
                </c:pt>
                <c:pt idx="73">
                  <c:v>-1.0682000000000002E-2</c:v>
                </c:pt>
                <c:pt idx="74">
                  <c:v>-7.8400000000000015E-3</c:v>
                </c:pt>
                <c:pt idx="75">
                  <c:v>-3.2340000000000003E-3</c:v>
                </c:pt>
                <c:pt idx="76">
                  <c:v>2.5480000000000004E-3</c:v>
                </c:pt>
                <c:pt idx="77">
                  <c:v>6.1740000000000007E-3</c:v>
                </c:pt>
                <c:pt idx="78">
                  <c:v>7.8400000000000015E-3</c:v>
                </c:pt>
                <c:pt idx="79">
                  <c:v>1.0192000000000001E-2</c:v>
                </c:pt>
                <c:pt idx="80">
                  <c:v>1.2348000000000001E-2</c:v>
                </c:pt>
                <c:pt idx="81">
                  <c:v>1.5288000000000001E-2</c:v>
                </c:pt>
                <c:pt idx="82">
                  <c:v>1.8914E-2</c:v>
                </c:pt>
                <c:pt idx="83">
                  <c:v>2.6068000000000004E-2</c:v>
                </c:pt>
                <c:pt idx="84">
                  <c:v>0.12896800000000003</c:v>
                </c:pt>
                <c:pt idx="85">
                  <c:v>0.13063400000000003</c:v>
                </c:pt>
                <c:pt idx="86">
                  <c:v>0.13122200000000001</c:v>
                </c:pt>
                <c:pt idx="87">
                  <c:v>0.13347600000000001</c:v>
                </c:pt>
                <c:pt idx="88">
                  <c:v>0.13347600000000001</c:v>
                </c:pt>
                <c:pt idx="89">
                  <c:v>0.10485999999999999</c:v>
                </c:pt>
                <c:pt idx="90">
                  <c:v>9.1140000000000013E-2</c:v>
                </c:pt>
                <c:pt idx="91">
                  <c:v>9.6334000000000003E-2</c:v>
                </c:pt>
                <c:pt idx="92">
                  <c:v>0.10878</c:v>
                </c:pt>
                <c:pt idx="93">
                  <c:v>0.11328800000000001</c:v>
                </c:pt>
                <c:pt idx="94">
                  <c:v>0.11328800000000001</c:v>
                </c:pt>
                <c:pt idx="95">
                  <c:v>0.11328800000000001</c:v>
                </c:pt>
                <c:pt idx="96">
                  <c:v>0.115248</c:v>
                </c:pt>
                <c:pt idx="97">
                  <c:v>0.12808600000000001</c:v>
                </c:pt>
                <c:pt idx="98">
                  <c:v>6.8404000000000006E-2</c:v>
                </c:pt>
                <c:pt idx="99">
                  <c:v>3.4790000000000001E-2</c:v>
                </c:pt>
                <c:pt idx="100">
                  <c:v>3.0282E-2</c:v>
                </c:pt>
                <c:pt idx="101">
                  <c:v>3.4888000000000002E-2</c:v>
                </c:pt>
                <c:pt idx="102">
                  <c:v>3.9298E-2</c:v>
                </c:pt>
                <c:pt idx="103">
                  <c:v>5.703600000000001E-2</c:v>
                </c:pt>
                <c:pt idx="104">
                  <c:v>3.9298E-2</c:v>
                </c:pt>
                <c:pt idx="105">
                  <c:v>4.1944000000000002E-2</c:v>
                </c:pt>
                <c:pt idx="106">
                  <c:v>3.9004000000000004E-2</c:v>
                </c:pt>
                <c:pt idx="107">
                  <c:v>3.9298E-2</c:v>
                </c:pt>
                <c:pt idx="108">
                  <c:v>5.2037999999999994E-2</c:v>
                </c:pt>
                <c:pt idx="109">
                  <c:v>5.9486000000000004E-2</c:v>
                </c:pt>
                <c:pt idx="110">
                  <c:v>6.8404000000000006E-2</c:v>
                </c:pt>
                <c:pt idx="111">
                  <c:v>7.5558E-2</c:v>
                </c:pt>
                <c:pt idx="112">
                  <c:v>8.6926000000000003E-2</c:v>
                </c:pt>
                <c:pt idx="113">
                  <c:v>0.100744</c:v>
                </c:pt>
                <c:pt idx="114">
                  <c:v>5.0568000000000002E-2</c:v>
                </c:pt>
                <c:pt idx="115">
                  <c:v>4.2728000000000009E-2</c:v>
                </c:pt>
                <c:pt idx="116">
                  <c:v>5.9192000000000008E-2</c:v>
                </c:pt>
                <c:pt idx="117">
                  <c:v>5.9976000000000008E-2</c:v>
                </c:pt>
                <c:pt idx="118">
                  <c:v>3.2143999999999999E-2</c:v>
                </c:pt>
                <c:pt idx="119">
                  <c:v>2.8028000000000001E-2</c:v>
                </c:pt>
                <c:pt idx="120">
                  <c:v>2.5774000000000002E-2</c:v>
                </c:pt>
                <c:pt idx="121">
                  <c:v>1.9109999999999999E-2</c:v>
                </c:pt>
                <c:pt idx="122">
                  <c:v>5.5860000000000007E-3</c:v>
                </c:pt>
                <c:pt idx="123">
                  <c:v>-5.4880000000000016E-3</c:v>
                </c:pt>
                <c:pt idx="124">
                  <c:v>1.6856000000000003E-2</c:v>
                </c:pt>
                <c:pt idx="125">
                  <c:v>5.5860000000000007E-3</c:v>
                </c:pt>
                <c:pt idx="126">
                  <c:v>-4.5080000000000007E-3</c:v>
                </c:pt>
                <c:pt idx="127">
                  <c:v>-1.1956000000000001E-2</c:v>
                </c:pt>
                <c:pt idx="128">
                  <c:v>-1.3426000000000002E-2</c:v>
                </c:pt>
                <c:pt idx="129">
                  <c:v>-2.1168000000000003E-2</c:v>
                </c:pt>
                <c:pt idx="130">
                  <c:v>-2.5382000000000002E-2</c:v>
                </c:pt>
                <c:pt idx="131">
                  <c:v>-2.8028000000000001E-2</c:v>
                </c:pt>
                <c:pt idx="132">
                  <c:v>-3.0184000000000006E-2</c:v>
                </c:pt>
                <c:pt idx="133">
                  <c:v>-3.0282E-2</c:v>
                </c:pt>
                <c:pt idx="134">
                  <c:v>-3.0282E-2</c:v>
                </c:pt>
                <c:pt idx="135">
                  <c:v>-3.0282E-2</c:v>
                </c:pt>
                <c:pt idx="136">
                  <c:v>-2.9400000000000003E-2</c:v>
                </c:pt>
                <c:pt idx="137">
                  <c:v>-2.6362000000000003E-2</c:v>
                </c:pt>
                <c:pt idx="138">
                  <c:v>-2.3814000000000005E-2</c:v>
                </c:pt>
                <c:pt idx="139">
                  <c:v>-2.1168000000000003E-2</c:v>
                </c:pt>
                <c:pt idx="140">
                  <c:v>-1.6660000000000001E-2</c:v>
                </c:pt>
                <c:pt idx="141">
                  <c:v>-1.6856000000000003E-2</c:v>
                </c:pt>
                <c:pt idx="142">
                  <c:v>-1.6268000000000001E-2</c:v>
                </c:pt>
                <c:pt idx="143">
                  <c:v>-1.2446000000000002E-2</c:v>
                </c:pt>
                <c:pt idx="144">
                  <c:v>1.2348000000000001E-2</c:v>
                </c:pt>
                <c:pt idx="145">
                  <c:v>8.2320000000000015E-3</c:v>
                </c:pt>
                <c:pt idx="146">
                  <c:v>8.1340000000000006E-3</c:v>
                </c:pt>
                <c:pt idx="147">
                  <c:v>7.8400000000000015E-3</c:v>
                </c:pt>
                <c:pt idx="148">
                  <c:v>7.8400000000000015E-3</c:v>
                </c:pt>
                <c:pt idx="149">
                  <c:v>1.2348000000000001E-2</c:v>
                </c:pt>
                <c:pt idx="150">
                  <c:v>1.4602E-2</c:v>
                </c:pt>
                <c:pt idx="151">
                  <c:v>1.4602E-2</c:v>
                </c:pt>
                <c:pt idx="152">
                  <c:v>1.4602E-2</c:v>
                </c:pt>
                <c:pt idx="153">
                  <c:v>1.5876000000000005E-2</c:v>
                </c:pt>
                <c:pt idx="154">
                  <c:v>1.7542000000000002E-2</c:v>
                </c:pt>
                <c:pt idx="155">
                  <c:v>2.1070000000000002E-2</c:v>
                </c:pt>
                <c:pt idx="156">
                  <c:v>2.3127999999999999E-2</c:v>
                </c:pt>
                <c:pt idx="157">
                  <c:v>2.8028000000000001E-2</c:v>
                </c:pt>
                <c:pt idx="158">
                  <c:v>3.2536000000000002E-2</c:v>
                </c:pt>
                <c:pt idx="159">
                  <c:v>3.9298E-2</c:v>
                </c:pt>
                <c:pt idx="160">
                  <c:v>4.596200000000001E-2</c:v>
                </c:pt>
                <c:pt idx="161">
                  <c:v>5.0764000000000004E-2</c:v>
                </c:pt>
                <c:pt idx="162">
                  <c:v>5.301800000000001E-2</c:v>
                </c:pt>
                <c:pt idx="163">
                  <c:v>3.4495999999999999E-2</c:v>
                </c:pt>
                <c:pt idx="164">
                  <c:v>3.4790000000000001E-2</c:v>
                </c:pt>
                <c:pt idx="165">
                  <c:v>3.1360000000000006E-2</c:v>
                </c:pt>
                <c:pt idx="166">
                  <c:v>2.8223999999999999E-2</c:v>
                </c:pt>
                <c:pt idx="167">
                  <c:v>2.8028000000000001E-2</c:v>
                </c:pt>
                <c:pt idx="168">
                  <c:v>2.8714000000000003E-2</c:v>
                </c:pt>
                <c:pt idx="169">
                  <c:v>2.8028000000000001E-2</c:v>
                </c:pt>
                <c:pt idx="170">
                  <c:v>2.9988000000000004E-2</c:v>
                </c:pt>
                <c:pt idx="171">
                  <c:v>3.1360000000000006E-2</c:v>
                </c:pt>
                <c:pt idx="172">
                  <c:v>3.1947999999999997E-2</c:v>
                </c:pt>
                <c:pt idx="173">
                  <c:v>3.0282E-2</c:v>
                </c:pt>
                <c:pt idx="174">
                  <c:v>3.2536000000000002E-2</c:v>
                </c:pt>
                <c:pt idx="175">
                  <c:v>3.2536000000000002E-2</c:v>
                </c:pt>
                <c:pt idx="176">
                  <c:v>3.2634000000000003E-2</c:v>
                </c:pt>
                <c:pt idx="177">
                  <c:v>3.4594E-2</c:v>
                </c:pt>
                <c:pt idx="178">
                  <c:v>2.8028000000000001E-2</c:v>
                </c:pt>
                <c:pt idx="179">
                  <c:v>1.6856000000000003E-2</c:v>
                </c:pt>
                <c:pt idx="180">
                  <c:v>1.2348000000000001E-2</c:v>
                </c:pt>
                <c:pt idx="181">
                  <c:v>9.9959999999999997E-3</c:v>
                </c:pt>
                <c:pt idx="182">
                  <c:v>9.1140000000000006E-3</c:v>
                </c:pt>
                <c:pt idx="183">
                  <c:v>1.176E-2</c:v>
                </c:pt>
                <c:pt idx="184">
                  <c:v>3.2634000000000003E-2</c:v>
                </c:pt>
                <c:pt idx="185">
                  <c:v>3.4104000000000002E-2</c:v>
                </c:pt>
                <c:pt idx="186">
                  <c:v>3.381E-2</c:v>
                </c:pt>
                <c:pt idx="187">
                  <c:v>4.1454000000000005E-2</c:v>
                </c:pt>
                <c:pt idx="188">
                  <c:v>6.4091999999999996E-2</c:v>
                </c:pt>
                <c:pt idx="189">
                  <c:v>9.1532000000000016E-2</c:v>
                </c:pt>
                <c:pt idx="190">
                  <c:v>0.108486</c:v>
                </c:pt>
                <c:pt idx="191">
                  <c:v>3.9102000000000005E-2</c:v>
                </c:pt>
                <c:pt idx="192">
                  <c:v>2.4989999999999998E-2</c:v>
                </c:pt>
                <c:pt idx="193">
                  <c:v>2.1168000000000003E-2</c:v>
                </c:pt>
                <c:pt idx="194">
                  <c:v>1.9109999999999999E-2</c:v>
                </c:pt>
                <c:pt idx="195">
                  <c:v>2.4794E-2</c:v>
                </c:pt>
                <c:pt idx="196">
                  <c:v>3.7044000000000007E-2</c:v>
                </c:pt>
                <c:pt idx="197">
                  <c:v>5.7231999999999998E-2</c:v>
                </c:pt>
                <c:pt idx="198">
                  <c:v>8.6632000000000001E-2</c:v>
                </c:pt>
                <c:pt idx="199">
                  <c:v>8.4475999999999996E-2</c:v>
                </c:pt>
                <c:pt idx="200">
                  <c:v>9.9764000000000005E-2</c:v>
                </c:pt>
                <c:pt idx="201">
                  <c:v>0.13200600000000004</c:v>
                </c:pt>
                <c:pt idx="202">
                  <c:v>4.3708000000000004E-2</c:v>
                </c:pt>
                <c:pt idx="203">
                  <c:v>1.8815999999999999E-2</c:v>
                </c:pt>
                <c:pt idx="204">
                  <c:v>6.5856000000000012E-2</c:v>
                </c:pt>
                <c:pt idx="205">
                  <c:v>6.615E-2</c:v>
                </c:pt>
                <c:pt idx="206">
                  <c:v>6.615E-2</c:v>
                </c:pt>
                <c:pt idx="207">
                  <c:v>6.7816000000000001E-2</c:v>
                </c:pt>
                <c:pt idx="208">
                  <c:v>6.8502000000000007E-2</c:v>
                </c:pt>
                <c:pt idx="209">
                  <c:v>7.036400000000001E-2</c:v>
                </c:pt>
                <c:pt idx="210">
                  <c:v>7.2912000000000005E-2</c:v>
                </c:pt>
                <c:pt idx="211">
                  <c:v>7.4871999999999994E-2</c:v>
                </c:pt>
                <c:pt idx="212">
                  <c:v>6.8404000000000006E-2</c:v>
                </c:pt>
                <c:pt idx="213">
                  <c:v>6.5365999999999994E-2</c:v>
                </c:pt>
                <c:pt idx="214">
                  <c:v>6.615E-2</c:v>
                </c:pt>
                <c:pt idx="215">
                  <c:v>6.3504000000000019E-2</c:v>
                </c:pt>
                <c:pt idx="216">
                  <c:v>6.0368000000000012E-2</c:v>
                </c:pt>
                <c:pt idx="217">
                  <c:v>7.124599999999999E-2</c:v>
                </c:pt>
                <c:pt idx="218">
                  <c:v>0.13573000000000002</c:v>
                </c:pt>
                <c:pt idx="219">
                  <c:v>0.19119800000000003</c:v>
                </c:pt>
                <c:pt idx="220">
                  <c:v>4.596200000000001E-2</c:v>
                </c:pt>
                <c:pt idx="221">
                  <c:v>3.3124000000000001E-2</c:v>
                </c:pt>
                <c:pt idx="222">
                  <c:v>3.2536000000000002E-2</c:v>
                </c:pt>
                <c:pt idx="223">
                  <c:v>4.8314000000000003E-2</c:v>
                </c:pt>
                <c:pt idx="224">
                  <c:v>7.3206000000000007E-2</c:v>
                </c:pt>
                <c:pt idx="225">
                  <c:v>7.4970000000000009E-2</c:v>
                </c:pt>
                <c:pt idx="226">
                  <c:v>7.0657999999999999E-2</c:v>
                </c:pt>
                <c:pt idx="227">
                  <c:v>7.0755999999999999E-2</c:v>
                </c:pt>
                <c:pt idx="228">
                  <c:v>6.8502000000000007E-2</c:v>
                </c:pt>
                <c:pt idx="229">
                  <c:v>6.5562000000000009E-2</c:v>
                </c:pt>
                <c:pt idx="230">
                  <c:v>8.3691999999999989E-2</c:v>
                </c:pt>
                <c:pt idx="231">
                  <c:v>0.18002600000000002</c:v>
                </c:pt>
                <c:pt idx="232">
                  <c:v>0.29056999999999999</c:v>
                </c:pt>
                <c:pt idx="233">
                  <c:v>0.12789</c:v>
                </c:pt>
                <c:pt idx="234">
                  <c:v>6.8404000000000006E-2</c:v>
                </c:pt>
                <c:pt idx="235">
                  <c:v>8.6338000000000012E-2</c:v>
                </c:pt>
                <c:pt idx="236">
                  <c:v>0.122696</c:v>
                </c:pt>
                <c:pt idx="237">
                  <c:v>0.20511399999999999</c:v>
                </c:pt>
                <c:pt idx="238">
                  <c:v>0.14582400000000001</c:v>
                </c:pt>
                <c:pt idx="239">
                  <c:v>6.9678000000000018E-2</c:v>
                </c:pt>
                <c:pt idx="240">
                  <c:v>6.3895999999999994E-2</c:v>
                </c:pt>
                <c:pt idx="241">
                  <c:v>6.8404000000000006E-2</c:v>
                </c:pt>
                <c:pt idx="242">
                  <c:v>6.9678000000000018E-2</c:v>
                </c:pt>
                <c:pt idx="243">
                  <c:v>7.1050000000000016E-2</c:v>
                </c:pt>
                <c:pt idx="244">
                  <c:v>6.6346000000000002E-2</c:v>
                </c:pt>
                <c:pt idx="245">
                  <c:v>5.6742000000000008E-2</c:v>
                </c:pt>
                <c:pt idx="246">
                  <c:v>5.3115999999999997E-2</c:v>
                </c:pt>
                <c:pt idx="247">
                  <c:v>5.4978000000000006E-2</c:v>
                </c:pt>
                <c:pt idx="248">
                  <c:v>6.0172000000000003E-2</c:v>
                </c:pt>
                <c:pt idx="249">
                  <c:v>0.10192000000000001</c:v>
                </c:pt>
                <c:pt idx="250">
                  <c:v>0.18953200000000001</c:v>
                </c:pt>
                <c:pt idx="251">
                  <c:v>0.10358600000000001</c:v>
                </c:pt>
                <c:pt idx="252">
                  <c:v>3.7044000000000007E-2</c:v>
                </c:pt>
                <c:pt idx="253">
                  <c:v>3.2536000000000002E-2</c:v>
                </c:pt>
                <c:pt idx="254">
                  <c:v>3.9396E-2</c:v>
                </c:pt>
                <c:pt idx="255">
                  <c:v>4.596200000000001E-2</c:v>
                </c:pt>
                <c:pt idx="256">
                  <c:v>5.7231999999999998E-2</c:v>
                </c:pt>
                <c:pt idx="257">
                  <c:v>6.6052000000000013E-2</c:v>
                </c:pt>
                <c:pt idx="258">
                  <c:v>7.2716000000000003E-2</c:v>
                </c:pt>
                <c:pt idx="259">
                  <c:v>7.7420000000000017E-2</c:v>
                </c:pt>
                <c:pt idx="260">
                  <c:v>8.0458000000000016E-2</c:v>
                </c:pt>
                <c:pt idx="261">
                  <c:v>8.4084000000000006E-2</c:v>
                </c:pt>
                <c:pt idx="262">
                  <c:v>8.6338000000000012E-2</c:v>
                </c:pt>
                <c:pt idx="263">
                  <c:v>9.084600000000001E-2</c:v>
                </c:pt>
                <c:pt idx="264">
                  <c:v>9.1532000000000016E-2</c:v>
                </c:pt>
                <c:pt idx="265">
                  <c:v>9.3786000000000022E-2</c:v>
                </c:pt>
                <c:pt idx="266">
                  <c:v>9.4570000000000001E-2</c:v>
                </c:pt>
                <c:pt idx="267">
                  <c:v>9.4766000000000003E-2</c:v>
                </c:pt>
                <c:pt idx="268">
                  <c:v>9.3688000000000021E-2</c:v>
                </c:pt>
                <c:pt idx="269">
                  <c:v>9.4472000000000014E-2</c:v>
                </c:pt>
                <c:pt idx="270">
                  <c:v>9.5746000000000012E-2</c:v>
                </c:pt>
                <c:pt idx="271">
                  <c:v>9.7608000000000014E-2</c:v>
                </c:pt>
                <c:pt idx="272">
                  <c:v>9.7412000000000012E-2</c:v>
                </c:pt>
                <c:pt idx="273">
                  <c:v>9.6824000000000007E-2</c:v>
                </c:pt>
                <c:pt idx="274">
                  <c:v>9.5354000000000008E-2</c:v>
                </c:pt>
                <c:pt idx="275">
                  <c:v>9.5648000000000011E-2</c:v>
                </c:pt>
                <c:pt idx="276">
                  <c:v>9.8000000000000004E-2</c:v>
                </c:pt>
                <c:pt idx="277">
                  <c:v>9.8979999999999999E-2</c:v>
                </c:pt>
                <c:pt idx="278">
                  <c:v>9.6334000000000003E-2</c:v>
                </c:pt>
                <c:pt idx="279">
                  <c:v>9.6040000000000014E-2</c:v>
                </c:pt>
                <c:pt idx="280">
                  <c:v>9.8098000000000005E-2</c:v>
                </c:pt>
                <c:pt idx="281">
                  <c:v>0.10329199999999999</c:v>
                </c:pt>
                <c:pt idx="282">
                  <c:v>0.10182200000000002</c:v>
                </c:pt>
                <c:pt idx="283">
                  <c:v>0.10427200000000002</c:v>
                </c:pt>
                <c:pt idx="284">
                  <c:v>9.9274000000000015E-2</c:v>
                </c:pt>
                <c:pt idx="285">
                  <c:v>9.9764000000000005E-2</c:v>
                </c:pt>
                <c:pt idx="286">
                  <c:v>9.9764000000000005E-2</c:v>
                </c:pt>
                <c:pt idx="287">
                  <c:v>9.7804000000000016E-2</c:v>
                </c:pt>
                <c:pt idx="288">
                  <c:v>0.10201800000000001</c:v>
                </c:pt>
                <c:pt idx="289">
                  <c:v>0.106526</c:v>
                </c:pt>
                <c:pt idx="290">
                  <c:v>0.11328800000000001</c:v>
                </c:pt>
                <c:pt idx="291">
                  <c:v>0.11760000000000001</c:v>
                </c:pt>
                <c:pt idx="292">
                  <c:v>0.11328800000000001</c:v>
                </c:pt>
                <c:pt idx="293">
                  <c:v>0.11328800000000001</c:v>
                </c:pt>
                <c:pt idx="294">
                  <c:v>0.11328800000000001</c:v>
                </c:pt>
                <c:pt idx="295">
                  <c:v>0.10878</c:v>
                </c:pt>
                <c:pt idx="296">
                  <c:v>0.110446</c:v>
                </c:pt>
                <c:pt idx="297">
                  <c:v>0.10593800000000002</c:v>
                </c:pt>
                <c:pt idx="298">
                  <c:v>0.10495800000000001</c:v>
                </c:pt>
                <c:pt idx="299">
                  <c:v>0.10182200000000002</c:v>
                </c:pt>
                <c:pt idx="300">
                  <c:v>9.9764000000000005E-2</c:v>
                </c:pt>
                <c:pt idx="301">
                  <c:v>0.105644</c:v>
                </c:pt>
                <c:pt idx="302">
                  <c:v>0.10809400000000001</c:v>
                </c:pt>
                <c:pt idx="303">
                  <c:v>0.11103400000000001</c:v>
                </c:pt>
                <c:pt idx="304">
                  <c:v>0.10976000000000001</c:v>
                </c:pt>
                <c:pt idx="305">
                  <c:v>0.11338600000000001</c:v>
                </c:pt>
                <c:pt idx="306">
                  <c:v>0.11603200000000001</c:v>
                </c:pt>
                <c:pt idx="307">
                  <c:v>0.10427200000000002</c:v>
                </c:pt>
                <c:pt idx="308">
                  <c:v>0.106526</c:v>
                </c:pt>
                <c:pt idx="309">
                  <c:v>0.11113200000000001</c:v>
                </c:pt>
                <c:pt idx="310">
                  <c:v>0.112896</c:v>
                </c:pt>
                <c:pt idx="311">
                  <c:v>0.11328800000000001</c:v>
                </c:pt>
                <c:pt idx="312">
                  <c:v>0.11328800000000001</c:v>
                </c:pt>
                <c:pt idx="313">
                  <c:v>0.11328800000000001</c:v>
                </c:pt>
                <c:pt idx="314">
                  <c:v>0.111328</c:v>
                </c:pt>
                <c:pt idx="315">
                  <c:v>0.10691800000000001</c:v>
                </c:pt>
                <c:pt idx="316">
                  <c:v>9.3100000000000002E-2</c:v>
                </c:pt>
                <c:pt idx="317">
                  <c:v>9.4766000000000003E-2</c:v>
                </c:pt>
                <c:pt idx="318">
                  <c:v>0.12700800000000004</c:v>
                </c:pt>
                <c:pt idx="319">
                  <c:v>0.23216200000000004</c:v>
                </c:pt>
                <c:pt idx="320">
                  <c:v>0.32604600000000006</c:v>
                </c:pt>
                <c:pt idx="321">
                  <c:v>0.35054600000000002</c:v>
                </c:pt>
                <c:pt idx="322">
                  <c:v>0.42541800000000002</c:v>
                </c:pt>
                <c:pt idx="323">
                  <c:v>0.56408800000000003</c:v>
                </c:pt>
                <c:pt idx="324">
                  <c:v>0.51695000000000002</c:v>
                </c:pt>
                <c:pt idx="325">
                  <c:v>6.8404000000000006E-2</c:v>
                </c:pt>
                <c:pt idx="326">
                  <c:v>6.0172000000000003E-2</c:v>
                </c:pt>
                <c:pt idx="327">
                  <c:v>8.8592000000000004E-2</c:v>
                </c:pt>
                <c:pt idx="328">
                  <c:v>3.6064000000000006E-2</c:v>
                </c:pt>
                <c:pt idx="329">
                  <c:v>5.4880000000000016E-3</c:v>
                </c:pt>
                <c:pt idx="330">
                  <c:v>3.3320000000000003E-3</c:v>
                </c:pt>
                <c:pt idx="331">
                  <c:v>1.4602E-2</c:v>
                </c:pt>
                <c:pt idx="332">
                  <c:v>3.4790000000000001E-2</c:v>
                </c:pt>
                <c:pt idx="333">
                  <c:v>5.5272000000000002E-2</c:v>
                </c:pt>
                <c:pt idx="334">
                  <c:v>7.3010000000000005E-2</c:v>
                </c:pt>
                <c:pt idx="335">
                  <c:v>9.084600000000001E-2</c:v>
                </c:pt>
                <c:pt idx="336">
                  <c:v>0.10809400000000001</c:v>
                </c:pt>
                <c:pt idx="337">
                  <c:v>0.11779600000000001</c:v>
                </c:pt>
                <c:pt idx="338">
                  <c:v>0.12534200000000001</c:v>
                </c:pt>
                <c:pt idx="339">
                  <c:v>0.12671400000000002</c:v>
                </c:pt>
                <c:pt idx="340">
                  <c:v>0.12740000000000001</c:v>
                </c:pt>
                <c:pt idx="341">
                  <c:v>0.12544000000000002</c:v>
                </c:pt>
                <c:pt idx="342">
                  <c:v>0.12436200000000001</c:v>
                </c:pt>
                <c:pt idx="343">
                  <c:v>0.12446</c:v>
                </c:pt>
                <c:pt idx="344">
                  <c:v>0.11779600000000001</c:v>
                </c:pt>
                <c:pt idx="345">
                  <c:v>0.115248</c:v>
                </c:pt>
                <c:pt idx="346">
                  <c:v>0.13916000000000001</c:v>
                </c:pt>
                <c:pt idx="347">
                  <c:v>0.16307200000000002</c:v>
                </c:pt>
                <c:pt idx="348">
                  <c:v>0.272538</c:v>
                </c:pt>
                <c:pt idx="349">
                  <c:v>0.389158</c:v>
                </c:pt>
                <c:pt idx="350">
                  <c:v>0.30723</c:v>
                </c:pt>
                <c:pt idx="351">
                  <c:v>9.9959999999999993E-2</c:v>
                </c:pt>
                <c:pt idx="352">
                  <c:v>8.3496000000000001E-2</c:v>
                </c:pt>
                <c:pt idx="353">
                  <c:v>8.8592000000000004E-2</c:v>
                </c:pt>
                <c:pt idx="354">
                  <c:v>0.10427200000000002</c:v>
                </c:pt>
                <c:pt idx="355">
                  <c:v>0.11995200000000002</c:v>
                </c:pt>
                <c:pt idx="356">
                  <c:v>0.13298600000000002</c:v>
                </c:pt>
                <c:pt idx="357">
                  <c:v>0.13965</c:v>
                </c:pt>
                <c:pt idx="358">
                  <c:v>0.14014000000000001</c:v>
                </c:pt>
                <c:pt idx="359">
                  <c:v>0.13494600000000001</c:v>
                </c:pt>
                <c:pt idx="360">
                  <c:v>0.13602400000000003</c:v>
                </c:pt>
                <c:pt idx="361">
                  <c:v>0.13818</c:v>
                </c:pt>
                <c:pt idx="362">
                  <c:v>0.14239399999999999</c:v>
                </c:pt>
                <c:pt idx="363">
                  <c:v>0.14258999999999999</c:v>
                </c:pt>
                <c:pt idx="364">
                  <c:v>0.14817600000000003</c:v>
                </c:pt>
                <c:pt idx="365">
                  <c:v>0.144648</c:v>
                </c:pt>
                <c:pt idx="366">
                  <c:v>0.14847000000000002</c:v>
                </c:pt>
                <c:pt idx="367">
                  <c:v>0.14680399999999999</c:v>
                </c:pt>
                <c:pt idx="368">
                  <c:v>0.14513800000000002</c:v>
                </c:pt>
                <c:pt idx="369">
                  <c:v>0.13573000000000002</c:v>
                </c:pt>
                <c:pt idx="370">
                  <c:v>0.14014000000000001</c:v>
                </c:pt>
                <c:pt idx="371">
                  <c:v>0.14239399999999999</c:v>
                </c:pt>
                <c:pt idx="372">
                  <c:v>0.14915600000000001</c:v>
                </c:pt>
                <c:pt idx="373">
                  <c:v>0.14896000000000001</c:v>
                </c:pt>
                <c:pt idx="374">
                  <c:v>0.15366400000000002</c:v>
                </c:pt>
                <c:pt idx="375">
                  <c:v>0.15346800000000002</c:v>
                </c:pt>
                <c:pt idx="376">
                  <c:v>0.15140999999999999</c:v>
                </c:pt>
                <c:pt idx="377">
                  <c:v>0.14896000000000001</c:v>
                </c:pt>
                <c:pt idx="378">
                  <c:v>0.14709800000000001</c:v>
                </c:pt>
                <c:pt idx="379">
                  <c:v>0.14161000000000001</c:v>
                </c:pt>
                <c:pt idx="380">
                  <c:v>0.14072800000000002</c:v>
                </c:pt>
                <c:pt idx="381">
                  <c:v>0.144648</c:v>
                </c:pt>
                <c:pt idx="382">
                  <c:v>0.14552999999999999</c:v>
                </c:pt>
                <c:pt idx="383">
                  <c:v>0.15180200000000002</c:v>
                </c:pt>
                <c:pt idx="384">
                  <c:v>0.155722</c:v>
                </c:pt>
                <c:pt idx="385">
                  <c:v>0.15601600000000002</c:v>
                </c:pt>
                <c:pt idx="386">
                  <c:v>0.157584</c:v>
                </c:pt>
                <c:pt idx="387">
                  <c:v>0.15797600000000003</c:v>
                </c:pt>
                <c:pt idx="388">
                  <c:v>0.15817200000000003</c:v>
                </c:pt>
                <c:pt idx="389">
                  <c:v>0.16062200000000001</c:v>
                </c:pt>
                <c:pt idx="390">
                  <c:v>0.16454199999999999</c:v>
                </c:pt>
                <c:pt idx="391">
                  <c:v>0.16277800000000003</c:v>
                </c:pt>
                <c:pt idx="392">
                  <c:v>0.15366400000000002</c:v>
                </c:pt>
                <c:pt idx="393">
                  <c:v>0.14719599999999999</c:v>
                </c:pt>
                <c:pt idx="394">
                  <c:v>0.144648</c:v>
                </c:pt>
                <c:pt idx="395">
                  <c:v>0.146902</c:v>
                </c:pt>
                <c:pt idx="396">
                  <c:v>0.15140999999999999</c:v>
                </c:pt>
                <c:pt idx="397">
                  <c:v>0.155918</c:v>
                </c:pt>
                <c:pt idx="398">
                  <c:v>0.160328</c:v>
                </c:pt>
                <c:pt idx="399">
                  <c:v>0.16248400000000002</c:v>
                </c:pt>
                <c:pt idx="400">
                  <c:v>0.16797200000000001</c:v>
                </c:pt>
                <c:pt idx="401">
                  <c:v>0.16709000000000004</c:v>
                </c:pt>
                <c:pt idx="402">
                  <c:v>0.16483600000000001</c:v>
                </c:pt>
                <c:pt idx="403">
                  <c:v>0.163268</c:v>
                </c:pt>
                <c:pt idx="404">
                  <c:v>0.16258200000000003</c:v>
                </c:pt>
                <c:pt idx="405">
                  <c:v>0.155918</c:v>
                </c:pt>
                <c:pt idx="406">
                  <c:v>0.14915600000000001</c:v>
                </c:pt>
                <c:pt idx="407">
                  <c:v>0.13788600000000004</c:v>
                </c:pt>
                <c:pt idx="408">
                  <c:v>0.132496</c:v>
                </c:pt>
                <c:pt idx="409">
                  <c:v>0.13808200000000001</c:v>
                </c:pt>
                <c:pt idx="410">
                  <c:v>0.14239399999999999</c:v>
                </c:pt>
                <c:pt idx="411">
                  <c:v>0.15140999999999999</c:v>
                </c:pt>
                <c:pt idx="412">
                  <c:v>0.155918</c:v>
                </c:pt>
                <c:pt idx="413">
                  <c:v>0.16454199999999999</c:v>
                </c:pt>
                <c:pt idx="414">
                  <c:v>0.16709000000000004</c:v>
                </c:pt>
                <c:pt idx="415">
                  <c:v>0.17316600000000001</c:v>
                </c:pt>
                <c:pt idx="416">
                  <c:v>0.171402</c:v>
                </c:pt>
                <c:pt idx="417">
                  <c:v>0.17355800000000002</c:v>
                </c:pt>
                <c:pt idx="418">
                  <c:v>0.166992</c:v>
                </c:pt>
                <c:pt idx="419">
                  <c:v>0.160328</c:v>
                </c:pt>
                <c:pt idx="420">
                  <c:v>0.15366400000000002</c:v>
                </c:pt>
                <c:pt idx="421">
                  <c:v>0.146902</c:v>
                </c:pt>
                <c:pt idx="422">
                  <c:v>0.15415400000000001</c:v>
                </c:pt>
                <c:pt idx="423">
                  <c:v>0.16630600000000001</c:v>
                </c:pt>
                <c:pt idx="424">
                  <c:v>0.174538</c:v>
                </c:pt>
                <c:pt idx="425">
                  <c:v>0.174538</c:v>
                </c:pt>
                <c:pt idx="426">
                  <c:v>0.17385200000000001</c:v>
                </c:pt>
                <c:pt idx="427">
                  <c:v>0.17159800000000003</c:v>
                </c:pt>
                <c:pt idx="428">
                  <c:v>0.17385200000000001</c:v>
                </c:pt>
                <c:pt idx="429">
                  <c:v>0.17610599999999998</c:v>
                </c:pt>
                <c:pt idx="430">
                  <c:v>0.17610599999999998</c:v>
                </c:pt>
                <c:pt idx="431">
                  <c:v>0.17826200000000003</c:v>
                </c:pt>
                <c:pt idx="432">
                  <c:v>0.17855600000000002</c:v>
                </c:pt>
                <c:pt idx="433">
                  <c:v>0.18051600000000001</c:v>
                </c:pt>
                <c:pt idx="434">
                  <c:v>0.18071200000000001</c:v>
                </c:pt>
                <c:pt idx="435">
                  <c:v>0.17934000000000003</c:v>
                </c:pt>
                <c:pt idx="436">
                  <c:v>0.18277000000000002</c:v>
                </c:pt>
                <c:pt idx="437">
                  <c:v>0.18051600000000001</c:v>
                </c:pt>
                <c:pt idx="438">
                  <c:v>0.181006</c:v>
                </c:pt>
                <c:pt idx="439">
                  <c:v>0.17610599999999998</c:v>
                </c:pt>
                <c:pt idx="440">
                  <c:v>0.174538</c:v>
                </c:pt>
                <c:pt idx="441">
                  <c:v>0.17649800000000002</c:v>
                </c:pt>
                <c:pt idx="442">
                  <c:v>0.17385200000000001</c:v>
                </c:pt>
                <c:pt idx="443">
                  <c:v>0.16934400000000002</c:v>
                </c:pt>
                <c:pt idx="444">
                  <c:v>0.17355800000000002</c:v>
                </c:pt>
                <c:pt idx="445">
                  <c:v>0.17826200000000003</c:v>
                </c:pt>
                <c:pt idx="446">
                  <c:v>0.18953200000000001</c:v>
                </c:pt>
                <c:pt idx="447">
                  <c:v>0.18796399999999999</c:v>
                </c:pt>
                <c:pt idx="448">
                  <c:v>0.18502399999999999</c:v>
                </c:pt>
                <c:pt idx="449">
                  <c:v>0.18502399999999999</c:v>
                </c:pt>
                <c:pt idx="450">
                  <c:v>0.18541600000000003</c:v>
                </c:pt>
                <c:pt idx="451">
                  <c:v>0.18502399999999999</c:v>
                </c:pt>
                <c:pt idx="452">
                  <c:v>0.18737600000000004</c:v>
                </c:pt>
                <c:pt idx="453">
                  <c:v>0.18757200000000004</c:v>
                </c:pt>
                <c:pt idx="454">
                  <c:v>0.18502399999999999</c:v>
                </c:pt>
                <c:pt idx="455">
                  <c:v>0.18492600000000001</c:v>
                </c:pt>
                <c:pt idx="456">
                  <c:v>0.18953200000000001</c:v>
                </c:pt>
                <c:pt idx="457">
                  <c:v>0.19845000000000002</c:v>
                </c:pt>
                <c:pt idx="458">
                  <c:v>0.18992400000000001</c:v>
                </c:pt>
                <c:pt idx="459">
                  <c:v>0.193746</c:v>
                </c:pt>
                <c:pt idx="460">
                  <c:v>0.19306000000000001</c:v>
                </c:pt>
                <c:pt idx="461">
                  <c:v>0.18786600000000003</c:v>
                </c:pt>
                <c:pt idx="462">
                  <c:v>0.17816400000000002</c:v>
                </c:pt>
                <c:pt idx="463">
                  <c:v>0.18953200000000001</c:v>
                </c:pt>
                <c:pt idx="464">
                  <c:v>0.19649</c:v>
                </c:pt>
                <c:pt idx="465">
                  <c:v>0.18727800000000003</c:v>
                </c:pt>
                <c:pt idx="466">
                  <c:v>0.18277000000000002</c:v>
                </c:pt>
                <c:pt idx="467">
                  <c:v>0.17806600000000003</c:v>
                </c:pt>
                <c:pt idx="468">
                  <c:v>0.16728599999999999</c:v>
                </c:pt>
                <c:pt idx="469">
                  <c:v>0.16709000000000004</c:v>
                </c:pt>
                <c:pt idx="470">
                  <c:v>0.18267200000000003</c:v>
                </c:pt>
                <c:pt idx="471">
                  <c:v>0.18953200000000001</c:v>
                </c:pt>
                <c:pt idx="472">
                  <c:v>0.19178600000000004</c:v>
                </c:pt>
                <c:pt idx="473">
                  <c:v>0.19600000000000001</c:v>
                </c:pt>
                <c:pt idx="474">
                  <c:v>0.20070400000000002</c:v>
                </c:pt>
                <c:pt idx="475">
                  <c:v>0.19933200000000001</c:v>
                </c:pt>
                <c:pt idx="476">
                  <c:v>0.19404000000000002</c:v>
                </c:pt>
                <c:pt idx="477">
                  <c:v>0.20560400000000001</c:v>
                </c:pt>
                <c:pt idx="478">
                  <c:v>0.20286000000000001</c:v>
                </c:pt>
                <c:pt idx="479">
                  <c:v>0.20315400000000003</c:v>
                </c:pt>
                <c:pt idx="480">
                  <c:v>0.197274</c:v>
                </c:pt>
                <c:pt idx="481">
                  <c:v>0.16934400000000002</c:v>
                </c:pt>
                <c:pt idx="482">
                  <c:v>0.21638399999999999</c:v>
                </c:pt>
                <c:pt idx="483">
                  <c:v>0.19845000000000002</c:v>
                </c:pt>
                <c:pt idx="484">
                  <c:v>0.20070400000000002</c:v>
                </c:pt>
                <c:pt idx="485">
                  <c:v>0.20070400000000002</c:v>
                </c:pt>
                <c:pt idx="486">
                  <c:v>0.20070400000000002</c:v>
                </c:pt>
                <c:pt idx="487">
                  <c:v>0.204232</c:v>
                </c:pt>
                <c:pt idx="488">
                  <c:v>0.20295800000000003</c:v>
                </c:pt>
                <c:pt idx="489">
                  <c:v>0.19404000000000002</c:v>
                </c:pt>
                <c:pt idx="490">
                  <c:v>0.18727800000000003</c:v>
                </c:pt>
                <c:pt idx="491">
                  <c:v>0.19159000000000004</c:v>
                </c:pt>
                <c:pt idx="492">
                  <c:v>0.19845000000000002</c:v>
                </c:pt>
                <c:pt idx="493">
                  <c:v>0.19433400000000001</c:v>
                </c:pt>
                <c:pt idx="494">
                  <c:v>0.20295800000000003</c:v>
                </c:pt>
                <c:pt idx="495">
                  <c:v>0.19845000000000002</c:v>
                </c:pt>
                <c:pt idx="496">
                  <c:v>0.20335000000000003</c:v>
                </c:pt>
                <c:pt idx="497">
                  <c:v>0.20295800000000003</c:v>
                </c:pt>
                <c:pt idx="498">
                  <c:v>0.20364400000000005</c:v>
                </c:pt>
                <c:pt idx="499">
                  <c:v>0.201292</c:v>
                </c:pt>
                <c:pt idx="500">
                  <c:v>0.19962600000000003</c:v>
                </c:pt>
                <c:pt idx="501">
                  <c:v>0.20521200000000001</c:v>
                </c:pt>
                <c:pt idx="502">
                  <c:v>0.20511399999999999</c:v>
                </c:pt>
                <c:pt idx="503">
                  <c:v>0.20521200000000001</c:v>
                </c:pt>
                <c:pt idx="504">
                  <c:v>0.211092</c:v>
                </c:pt>
                <c:pt idx="505">
                  <c:v>0.20971999999999999</c:v>
                </c:pt>
                <c:pt idx="506">
                  <c:v>0.218638</c:v>
                </c:pt>
                <c:pt idx="507">
                  <c:v>0.211092</c:v>
                </c:pt>
                <c:pt idx="508">
                  <c:v>0.20971999999999999</c:v>
                </c:pt>
                <c:pt idx="509">
                  <c:v>0.20746600000000004</c:v>
                </c:pt>
                <c:pt idx="510">
                  <c:v>0.20776000000000003</c:v>
                </c:pt>
                <c:pt idx="511">
                  <c:v>0.20521200000000001</c:v>
                </c:pt>
                <c:pt idx="512">
                  <c:v>0.20776000000000003</c:v>
                </c:pt>
                <c:pt idx="513">
                  <c:v>0.20756400000000003</c:v>
                </c:pt>
                <c:pt idx="514">
                  <c:v>0.20971999999999999</c:v>
                </c:pt>
                <c:pt idx="515">
                  <c:v>0.214032</c:v>
                </c:pt>
                <c:pt idx="516">
                  <c:v>0.21197400000000002</c:v>
                </c:pt>
                <c:pt idx="517">
                  <c:v>0.21197400000000002</c:v>
                </c:pt>
                <c:pt idx="518">
                  <c:v>0.20619200000000001</c:v>
                </c:pt>
                <c:pt idx="519">
                  <c:v>0.20746600000000004</c:v>
                </c:pt>
                <c:pt idx="520">
                  <c:v>0.20746600000000004</c:v>
                </c:pt>
                <c:pt idx="521">
                  <c:v>0.20834800000000003</c:v>
                </c:pt>
                <c:pt idx="522">
                  <c:v>0.20746600000000004</c:v>
                </c:pt>
                <c:pt idx="523">
                  <c:v>0.21658000000000005</c:v>
                </c:pt>
                <c:pt idx="524">
                  <c:v>0.23088800000000001</c:v>
                </c:pt>
                <c:pt idx="525">
                  <c:v>0.23216200000000004</c:v>
                </c:pt>
                <c:pt idx="526">
                  <c:v>0.234514</c:v>
                </c:pt>
                <c:pt idx="527">
                  <c:v>0.22334200000000001</c:v>
                </c:pt>
                <c:pt idx="528">
                  <c:v>0.221578</c:v>
                </c:pt>
                <c:pt idx="529">
                  <c:v>0.218246</c:v>
                </c:pt>
                <c:pt idx="530">
                  <c:v>0.212758</c:v>
                </c:pt>
                <c:pt idx="531">
                  <c:v>0.21373800000000001</c:v>
                </c:pt>
                <c:pt idx="532">
                  <c:v>0.21334600000000001</c:v>
                </c:pt>
                <c:pt idx="533">
                  <c:v>0.22314600000000001</c:v>
                </c:pt>
                <c:pt idx="534">
                  <c:v>0.22540000000000002</c:v>
                </c:pt>
                <c:pt idx="535">
                  <c:v>0.22540000000000002</c:v>
                </c:pt>
                <c:pt idx="536">
                  <c:v>0.22500800000000004</c:v>
                </c:pt>
                <c:pt idx="537">
                  <c:v>0.22549800000000003</c:v>
                </c:pt>
                <c:pt idx="538">
                  <c:v>0.22540000000000002</c:v>
                </c:pt>
                <c:pt idx="539">
                  <c:v>0.22726200000000002</c:v>
                </c:pt>
                <c:pt idx="540">
                  <c:v>0.23000599999999999</c:v>
                </c:pt>
                <c:pt idx="541">
                  <c:v>0.22765400000000002</c:v>
                </c:pt>
                <c:pt idx="542">
                  <c:v>0.22677200000000003</c:v>
                </c:pt>
                <c:pt idx="543">
                  <c:v>0.23569000000000004</c:v>
                </c:pt>
                <c:pt idx="544">
                  <c:v>0.23667000000000002</c:v>
                </c:pt>
                <c:pt idx="545">
                  <c:v>0.23667000000000002</c:v>
                </c:pt>
                <c:pt idx="546">
                  <c:v>0.23069200000000001</c:v>
                </c:pt>
                <c:pt idx="547">
                  <c:v>0.23412200000000002</c:v>
                </c:pt>
                <c:pt idx="548">
                  <c:v>0.23196600000000003</c:v>
                </c:pt>
                <c:pt idx="549">
                  <c:v>0.22765400000000002</c:v>
                </c:pt>
                <c:pt idx="550">
                  <c:v>0.21638399999999999</c:v>
                </c:pt>
                <c:pt idx="551">
                  <c:v>0.21226800000000004</c:v>
                </c:pt>
                <c:pt idx="552">
                  <c:v>0.22314600000000001</c:v>
                </c:pt>
                <c:pt idx="553">
                  <c:v>0.22598799999999999</c:v>
                </c:pt>
                <c:pt idx="554">
                  <c:v>0.22990800000000003</c:v>
                </c:pt>
                <c:pt idx="555">
                  <c:v>0.22089200000000001</c:v>
                </c:pt>
                <c:pt idx="556">
                  <c:v>0.25117400000000001</c:v>
                </c:pt>
                <c:pt idx="557">
                  <c:v>0.225106</c:v>
                </c:pt>
                <c:pt idx="558">
                  <c:v>0.23196600000000003</c:v>
                </c:pt>
                <c:pt idx="559">
                  <c:v>0.22990800000000003</c:v>
                </c:pt>
                <c:pt idx="560">
                  <c:v>0.22990800000000003</c:v>
                </c:pt>
                <c:pt idx="561">
                  <c:v>0.237846</c:v>
                </c:pt>
                <c:pt idx="562">
                  <c:v>0.23902200000000001</c:v>
                </c:pt>
                <c:pt idx="563">
                  <c:v>0.24255000000000002</c:v>
                </c:pt>
                <c:pt idx="564">
                  <c:v>0.24911600000000003</c:v>
                </c:pt>
                <c:pt idx="565">
                  <c:v>0.24274600000000002</c:v>
                </c:pt>
                <c:pt idx="566">
                  <c:v>0.24490200000000001</c:v>
                </c:pt>
                <c:pt idx="567">
                  <c:v>0.24549000000000004</c:v>
                </c:pt>
                <c:pt idx="568">
                  <c:v>0.25235000000000002</c:v>
                </c:pt>
                <c:pt idx="569">
                  <c:v>0.25244800000000006</c:v>
                </c:pt>
                <c:pt idx="570">
                  <c:v>0.25009599999999998</c:v>
                </c:pt>
                <c:pt idx="571">
                  <c:v>0.25470199999999998</c:v>
                </c:pt>
                <c:pt idx="572">
                  <c:v>0.25235000000000002</c:v>
                </c:pt>
                <c:pt idx="573">
                  <c:v>0.245784</c:v>
                </c:pt>
                <c:pt idx="574">
                  <c:v>0.25235000000000002</c:v>
                </c:pt>
                <c:pt idx="575">
                  <c:v>0.225106</c:v>
                </c:pt>
                <c:pt idx="576">
                  <c:v>0.22383200000000003</c:v>
                </c:pt>
                <c:pt idx="577">
                  <c:v>0.23647400000000002</c:v>
                </c:pt>
                <c:pt idx="578">
                  <c:v>0.24108000000000004</c:v>
                </c:pt>
                <c:pt idx="579">
                  <c:v>0.24745</c:v>
                </c:pt>
                <c:pt idx="580">
                  <c:v>0.24754800000000002</c:v>
                </c:pt>
                <c:pt idx="581">
                  <c:v>0.245588</c:v>
                </c:pt>
                <c:pt idx="582">
                  <c:v>0.23196600000000003</c:v>
                </c:pt>
                <c:pt idx="583">
                  <c:v>0.25009599999999998</c:v>
                </c:pt>
                <c:pt idx="584">
                  <c:v>0.26440399999999997</c:v>
                </c:pt>
                <c:pt idx="585">
                  <c:v>0.26273800000000003</c:v>
                </c:pt>
                <c:pt idx="586">
                  <c:v>0.26126800000000006</c:v>
                </c:pt>
                <c:pt idx="587">
                  <c:v>0.24588200000000002</c:v>
                </c:pt>
                <c:pt idx="588">
                  <c:v>0.245588</c:v>
                </c:pt>
                <c:pt idx="589">
                  <c:v>0.274204</c:v>
                </c:pt>
                <c:pt idx="590">
                  <c:v>0.23441600000000001</c:v>
                </c:pt>
                <c:pt idx="591">
                  <c:v>0.252056</c:v>
                </c:pt>
                <c:pt idx="592">
                  <c:v>0.26126800000000006</c:v>
                </c:pt>
                <c:pt idx="593">
                  <c:v>0.25215400000000004</c:v>
                </c:pt>
                <c:pt idx="594">
                  <c:v>0.24500000000000002</c:v>
                </c:pt>
                <c:pt idx="595">
                  <c:v>0.23882600000000001</c:v>
                </c:pt>
                <c:pt idx="596">
                  <c:v>0.22314600000000001</c:v>
                </c:pt>
                <c:pt idx="597">
                  <c:v>0.22765400000000002</c:v>
                </c:pt>
                <c:pt idx="598">
                  <c:v>0.23882600000000001</c:v>
                </c:pt>
                <c:pt idx="599">
                  <c:v>0.24157000000000001</c:v>
                </c:pt>
                <c:pt idx="600">
                  <c:v>0.245588</c:v>
                </c:pt>
                <c:pt idx="601">
                  <c:v>0.25235000000000002</c:v>
                </c:pt>
                <c:pt idx="602">
                  <c:v>0.254604</c:v>
                </c:pt>
                <c:pt idx="603">
                  <c:v>0.25675999999999999</c:v>
                </c:pt>
                <c:pt idx="604">
                  <c:v>0.26352200000000003</c:v>
                </c:pt>
                <c:pt idx="605">
                  <c:v>0.26695200000000002</c:v>
                </c:pt>
                <c:pt idx="606">
                  <c:v>0.26097399999999998</c:v>
                </c:pt>
                <c:pt idx="607">
                  <c:v>0.25901400000000002</c:v>
                </c:pt>
                <c:pt idx="608">
                  <c:v>0.26577600000000001</c:v>
                </c:pt>
                <c:pt idx="609">
                  <c:v>0.26803000000000005</c:v>
                </c:pt>
                <c:pt idx="610">
                  <c:v>0.26391400000000004</c:v>
                </c:pt>
                <c:pt idx="611">
                  <c:v>0.26126800000000006</c:v>
                </c:pt>
                <c:pt idx="612">
                  <c:v>0.26342400000000005</c:v>
                </c:pt>
                <c:pt idx="613">
                  <c:v>0.26567799999999997</c:v>
                </c:pt>
                <c:pt idx="614">
                  <c:v>0.26567799999999997</c:v>
                </c:pt>
                <c:pt idx="615">
                  <c:v>0.26126800000000006</c:v>
                </c:pt>
                <c:pt idx="616">
                  <c:v>0.26803000000000005</c:v>
                </c:pt>
                <c:pt idx="617">
                  <c:v>0.26342400000000005</c:v>
                </c:pt>
                <c:pt idx="618">
                  <c:v>0.25675999999999999</c:v>
                </c:pt>
                <c:pt idx="619">
                  <c:v>0.26313000000000003</c:v>
                </c:pt>
                <c:pt idx="620">
                  <c:v>0.26146399999999997</c:v>
                </c:pt>
                <c:pt idx="621">
                  <c:v>0.26352200000000003</c:v>
                </c:pt>
                <c:pt idx="622">
                  <c:v>0.26803000000000005</c:v>
                </c:pt>
                <c:pt idx="623">
                  <c:v>0.27028399999999997</c:v>
                </c:pt>
                <c:pt idx="624">
                  <c:v>0.27900600000000003</c:v>
                </c:pt>
                <c:pt idx="625">
                  <c:v>0.27057800000000004</c:v>
                </c:pt>
                <c:pt idx="626">
                  <c:v>0.26812799999999998</c:v>
                </c:pt>
                <c:pt idx="627">
                  <c:v>0.272538</c:v>
                </c:pt>
                <c:pt idx="628">
                  <c:v>0.27920200000000001</c:v>
                </c:pt>
                <c:pt idx="629">
                  <c:v>0.27910400000000002</c:v>
                </c:pt>
                <c:pt idx="630">
                  <c:v>0.28733600000000004</c:v>
                </c:pt>
                <c:pt idx="631">
                  <c:v>0.303898</c:v>
                </c:pt>
                <c:pt idx="632">
                  <c:v>0.30164400000000002</c:v>
                </c:pt>
                <c:pt idx="633">
                  <c:v>0.28371000000000002</c:v>
                </c:pt>
                <c:pt idx="634">
                  <c:v>0.25176200000000004</c:v>
                </c:pt>
                <c:pt idx="635">
                  <c:v>0.26832400000000001</c:v>
                </c:pt>
                <c:pt idx="636">
                  <c:v>0.26352200000000003</c:v>
                </c:pt>
                <c:pt idx="637">
                  <c:v>0.25921000000000005</c:v>
                </c:pt>
                <c:pt idx="638">
                  <c:v>0.25009599999999998</c:v>
                </c:pt>
                <c:pt idx="639">
                  <c:v>0.24137400000000001</c:v>
                </c:pt>
                <c:pt idx="640">
                  <c:v>0.23441600000000001</c:v>
                </c:pt>
                <c:pt idx="641">
                  <c:v>0.23882600000000001</c:v>
                </c:pt>
                <c:pt idx="642">
                  <c:v>0.25666200000000006</c:v>
                </c:pt>
                <c:pt idx="643">
                  <c:v>0.26606999999999997</c:v>
                </c:pt>
                <c:pt idx="644">
                  <c:v>0.28263199999999999</c:v>
                </c:pt>
                <c:pt idx="645">
                  <c:v>0.272538</c:v>
                </c:pt>
                <c:pt idx="646">
                  <c:v>0.26803000000000005</c:v>
                </c:pt>
                <c:pt idx="647">
                  <c:v>0.27616400000000002</c:v>
                </c:pt>
                <c:pt idx="648">
                  <c:v>0.29282400000000003</c:v>
                </c:pt>
                <c:pt idx="649">
                  <c:v>0.29341200000000006</c:v>
                </c:pt>
                <c:pt idx="650">
                  <c:v>0.29017799999999999</c:v>
                </c:pt>
                <c:pt idx="651">
                  <c:v>0.26283600000000001</c:v>
                </c:pt>
                <c:pt idx="652">
                  <c:v>0.29772399999999999</c:v>
                </c:pt>
                <c:pt idx="653">
                  <c:v>0.26391400000000004</c:v>
                </c:pt>
                <c:pt idx="654">
                  <c:v>0.26577600000000001</c:v>
                </c:pt>
                <c:pt idx="655">
                  <c:v>0.249802</c:v>
                </c:pt>
                <c:pt idx="656">
                  <c:v>0.24646999999999999</c:v>
                </c:pt>
                <c:pt idx="657">
                  <c:v>0.23667000000000002</c:v>
                </c:pt>
                <c:pt idx="658">
                  <c:v>0.25627</c:v>
                </c:pt>
                <c:pt idx="659">
                  <c:v>0.27067600000000003</c:v>
                </c:pt>
                <c:pt idx="660">
                  <c:v>0.277144</c:v>
                </c:pt>
                <c:pt idx="661">
                  <c:v>0.28165200000000001</c:v>
                </c:pt>
                <c:pt idx="662">
                  <c:v>0.27920200000000001</c:v>
                </c:pt>
                <c:pt idx="663">
                  <c:v>0.285964</c:v>
                </c:pt>
                <c:pt idx="664">
                  <c:v>0.29498000000000002</c:v>
                </c:pt>
                <c:pt idx="665">
                  <c:v>0.29272600000000004</c:v>
                </c:pt>
                <c:pt idx="666">
                  <c:v>0.29498000000000002</c:v>
                </c:pt>
                <c:pt idx="667">
                  <c:v>0.29272600000000004</c:v>
                </c:pt>
                <c:pt idx="668">
                  <c:v>0.28880600000000001</c:v>
                </c:pt>
                <c:pt idx="669">
                  <c:v>0.29076600000000002</c:v>
                </c:pt>
                <c:pt idx="670">
                  <c:v>0.29253000000000001</c:v>
                </c:pt>
                <c:pt idx="671">
                  <c:v>0.29517600000000005</c:v>
                </c:pt>
                <c:pt idx="672">
                  <c:v>0.29321600000000009</c:v>
                </c:pt>
                <c:pt idx="673">
                  <c:v>0.29645000000000005</c:v>
                </c:pt>
                <c:pt idx="674">
                  <c:v>0.29939000000000004</c:v>
                </c:pt>
                <c:pt idx="675">
                  <c:v>0.303898</c:v>
                </c:pt>
                <c:pt idx="676">
                  <c:v>0.29939000000000004</c:v>
                </c:pt>
                <c:pt idx="677">
                  <c:v>0.30781800000000004</c:v>
                </c:pt>
                <c:pt idx="678">
                  <c:v>0.30615199999999998</c:v>
                </c:pt>
                <c:pt idx="679">
                  <c:v>0.30742600000000003</c:v>
                </c:pt>
                <c:pt idx="680">
                  <c:v>0.31732400000000005</c:v>
                </c:pt>
                <c:pt idx="681">
                  <c:v>0.30840600000000001</c:v>
                </c:pt>
                <c:pt idx="682">
                  <c:v>0.29939000000000004</c:v>
                </c:pt>
                <c:pt idx="683">
                  <c:v>0.27881</c:v>
                </c:pt>
                <c:pt idx="684">
                  <c:v>0.28821800000000003</c:v>
                </c:pt>
                <c:pt idx="685">
                  <c:v>0.254604</c:v>
                </c:pt>
                <c:pt idx="686">
                  <c:v>0.30399600000000004</c:v>
                </c:pt>
                <c:pt idx="687">
                  <c:v>0.33378800000000008</c:v>
                </c:pt>
                <c:pt idx="688">
                  <c:v>0.36906800000000001</c:v>
                </c:pt>
                <c:pt idx="689">
                  <c:v>0.200214</c:v>
                </c:pt>
                <c:pt idx="690">
                  <c:v>0.127106</c:v>
                </c:pt>
                <c:pt idx="691">
                  <c:v>0.10152800000000001</c:v>
                </c:pt>
                <c:pt idx="692">
                  <c:v>6.8404000000000006E-2</c:v>
                </c:pt>
                <c:pt idx="693">
                  <c:v>6.0270000000000011E-2</c:v>
                </c:pt>
                <c:pt idx="694">
                  <c:v>5.7231999999999998E-2</c:v>
                </c:pt>
                <c:pt idx="695">
                  <c:v>8.4084000000000006E-2</c:v>
                </c:pt>
                <c:pt idx="696">
                  <c:v>0.106526</c:v>
                </c:pt>
                <c:pt idx="697">
                  <c:v>0.13573000000000002</c:v>
                </c:pt>
                <c:pt idx="698">
                  <c:v>0.18727800000000003</c:v>
                </c:pt>
                <c:pt idx="699">
                  <c:v>0.12681200000000001</c:v>
                </c:pt>
                <c:pt idx="700">
                  <c:v>9.1434000000000015E-2</c:v>
                </c:pt>
                <c:pt idx="701">
                  <c:v>6.3895999999999994E-2</c:v>
                </c:pt>
                <c:pt idx="702">
                  <c:v>0.16836400000000001</c:v>
                </c:pt>
                <c:pt idx="703">
                  <c:v>0.14112</c:v>
                </c:pt>
                <c:pt idx="704">
                  <c:v>0.20776000000000003</c:v>
                </c:pt>
                <c:pt idx="705">
                  <c:v>0.22236200000000003</c:v>
                </c:pt>
                <c:pt idx="706">
                  <c:v>0.16934400000000002</c:v>
                </c:pt>
                <c:pt idx="707">
                  <c:v>0.10789800000000001</c:v>
                </c:pt>
                <c:pt idx="708">
                  <c:v>9.9764000000000005E-2</c:v>
                </c:pt>
                <c:pt idx="709">
                  <c:v>8.183E-2</c:v>
                </c:pt>
                <c:pt idx="710">
                  <c:v>0.12054000000000002</c:v>
                </c:pt>
                <c:pt idx="711">
                  <c:v>0.48627599999999999</c:v>
                </c:pt>
                <c:pt idx="712">
                  <c:v>0.25215400000000004</c:v>
                </c:pt>
                <c:pt idx="713">
                  <c:v>0.20315400000000003</c:v>
                </c:pt>
                <c:pt idx="714">
                  <c:v>0.25675999999999999</c:v>
                </c:pt>
                <c:pt idx="715">
                  <c:v>0.25901400000000002</c:v>
                </c:pt>
                <c:pt idx="716">
                  <c:v>0.27067600000000003</c:v>
                </c:pt>
                <c:pt idx="717">
                  <c:v>0.19629400000000005</c:v>
                </c:pt>
                <c:pt idx="718">
                  <c:v>0.22696800000000003</c:v>
                </c:pt>
                <c:pt idx="719">
                  <c:v>0.24108000000000004</c:v>
                </c:pt>
                <c:pt idx="720">
                  <c:v>0.257054</c:v>
                </c:pt>
                <c:pt idx="721">
                  <c:v>0.21177800000000002</c:v>
                </c:pt>
                <c:pt idx="722">
                  <c:v>0.18953200000000001</c:v>
                </c:pt>
                <c:pt idx="723">
                  <c:v>0.21942200000000003</c:v>
                </c:pt>
                <c:pt idx="724">
                  <c:v>0.25793600000000005</c:v>
                </c:pt>
                <c:pt idx="725">
                  <c:v>0.164052</c:v>
                </c:pt>
                <c:pt idx="726">
                  <c:v>0.11554200000000001</c:v>
                </c:pt>
                <c:pt idx="727">
                  <c:v>0.12896800000000003</c:v>
                </c:pt>
                <c:pt idx="728">
                  <c:v>0.17199</c:v>
                </c:pt>
                <c:pt idx="729">
                  <c:v>0.23118200000000003</c:v>
                </c:pt>
                <c:pt idx="730">
                  <c:v>0.14239399999999999</c:v>
                </c:pt>
                <c:pt idx="731">
                  <c:v>0.14229600000000001</c:v>
                </c:pt>
                <c:pt idx="732">
                  <c:v>0.10250800000000002</c:v>
                </c:pt>
                <c:pt idx="733">
                  <c:v>3.4790000000000001E-2</c:v>
                </c:pt>
                <c:pt idx="734">
                  <c:v>0.10427200000000002</c:v>
                </c:pt>
                <c:pt idx="735">
                  <c:v>0.173656</c:v>
                </c:pt>
                <c:pt idx="736">
                  <c:v>0.11368</c:v>
                </c:pt>
                <c:pt idx="737">
                  <c:v>0.18277000000000002</c:v>
                </c:pt>
                <c:pt idx="738">
                  <c:v>0.42404600000000003</c:v>
                </c:pt>
                <c:pt idx="739">
                  <c:v>0.62239800000000001</c:v>
                </c:pt>
                <c:pt idx="740">
                  <c:v>0.160328</c:v>
                </c:pt>
                <c:pt idx="741">
                  <c:v>0.15493800000000002</c:v>
                </c:pt>
                <c:pt idx="742">
                  <c:v>0.19580400000000003</c:v>
                </c:pt>
                <c:pt idx="743">
                  <c:v>6.8305999999999992E-2</c:v>
                </c:pt>
                <c:pt idx="744">
                  <c:v>0.20746600000000004</c:v>
                </c:pt>
                <c:pt idx="745">
                  <c:v>0.21236600000000005</c:v>
                </c:pt>
                <c:pt idx="746">
                  <c:v>0.22314600000000001</c:v>
                </c:pt>
                <c:pt idx="747">
                  <c:v>0.29615600000000003</c:v>
                </c:pt>
                <c:pt idx="748">
                  <c:v>0.40160399999999996</c:v>
                </c:pt>
                <c:pt idx="749">
                  <c:v>0.14680399999999999</c:v>
                </c:pt>
                <c:pt idx="750">
                  <c:v>0.11995200000000002</c:v>
                </c:pt>
                <c:pt idx="751">
                  <c:v>0.10192000000000001</c:v>
                </c:pt>
                <c:pt idx="752">
                  <c:v>0.25215400000000004</c:v>
                </c:pt>
                <c:pt idx="753">
                  <c:v>0.12436200000000001</c:v>
                </c:pt>
                <c:pt idx="754">
                  <c:v>0.15621200000000002</c:v>
                </c:pt>
                <c:pt idx="755">
                  <c:v>0.16081800000000002</c:v>
                </c:pt>
                <c:pt idx="756">
                  <c:v>7.3597999999999997E-2</c:v>
                </c:pt>
                <c:pt idx="757">
                  <c:v>5.7231999999999998E-2</c:v>
                </c:pt>
                <c:pt idx="758">
                  <c:v>4.8216000000000002E-2</c:v>
                </c:pt>
                <c:pt idx="759">
                  <c:v>3.7730000000000007E-2</c:v>
                </c:pt>
                <c:pt idx="760">
                  <c:v>7.7420000000000017E-2</c:v>
                </c:pt>
                <c:pt idx="761">
                  <c:v>0.22089200000000001</c:v>
                </c:pt>
                <c:pt idx="762">
                  <c:v>0.16415000000000002</c:v>
                </c:pt>
                <c:pt idx="763">
                  <c:v>0.17532200000000003</c:v>
                </c:pt>
                <c:pt idx="764">
                  <c:v>0.10878</c:v>
                </c:pt>
                <c:pt idx="765">
                  <c:v>0.14239399999999999</c:v>
                </c:pt>
                <c:pt idx="766">
                  <c:v>0.389158</c:v>
                </c:pt>
                <c:pt idx="767">
                  <c:v>0.64072400000000007</c:v>
                </c:pt>
                <c:pt idx="768">
                  <c:v>0.76832000000000011</c:v>
                </c:pt>
                <c:pt idx="769">
                  <c:v>0.91620199999999996</c:v>
                </c:pt>
                <c:pt idx="770">
                  <c:v>0.99695400000000012</c:v>
                </c:pt>
                <c:pt idx="771">
                  <c:v>1.084468</c:v>
                </c:pt>
                <c:pt idx="772">
                  <c:v>1.118082</c:v>
                </c:pt>
                <c:pt idx="773">
                  <c:v>1.0705520000000002</c:v>
                </c:pt>
                <c:pt idx="774">
                  <c:v>0.97372800000000004</c:v>
                </c:pt>
                <c:pt idx="775">
                  <c:v>1.1786459999999999</c:v>
                </c:pt>
                <c:pt idx="776">
                  <c:v>1.2165720000000002</c:v>
                </c:pt>
                <c:pt idx="777">
                  <c:v>1.208046</c:v>
                </c:pt>
                <c:pt idx="778">
                  <c:v>1.1223940000000001</c:v>
                </c:pt>
                <c:pt idx="779">
                  <c:v>1.1469920000000002</c:v>
                </c:pt>
                <c:pt idx="780">
                  <c:v>0.99705200000000005</c:v>
                </c:pt>
                <c:pt idx="781">
                  <c:v>0.69393800000000005</c:v>
                </c:pt>
                <c:pt idx="782">
                  <c:v>0.92502200000000001</c:v>
                </c:pt>
                <c:pt idx="783">
                  <c:v>1.1646320000000001</c:v>
                </c:pt>
                <c:pt idx="784">
                  <c:v>1.142288</c:v>
                </c:pt>
                <c:pt idx="785">
                  <c:v>1.1673760000000002</c:v>
                </c:pt>
                <c:pt idx="786">
                  <c:v>1.2230399999999999</c:v>
                </c:pt>
                <c:pt idx="787">
                  <c:v>1.2392100000000001</c:v>
                </c:pt>
                <c:pt idx="788">
                  <c:v>1.1405240000000001</c:v>
                </c:pt>
                <c:pt idx="789">
                  <c:v>1.0709440000000001</c:v>
                </c:pt>
                <c:pt idx="790">
                  <c:v>1.1440520000000001</c:v>
                </c:pt>
                <c:pt idx="791">
                  <c:v>1.2503820000000001</c:v>
                </c:pt>
                <c:pt idx="792">
                  <c:v>1.2415620000000001</c:v>
                </c:pt>
                <c:pt idx="793">
                  <c:v>1.227646</c:v>
                </c:pt>
                <c:pt idx="794">
                  <c:v>1.2414640000000001</c:v>
                </c:pt>
                <c:pt idx="795">
                  <c:v>1.2151020000000001</c:v>
                </c:pt>
                <c:pt idx="796">
                  <c:v>1.218826</c:v>
                </c:pt>
                <c:pt idx="797">
                  <c:v>1.19658</c:v>
                </c:pt>
                <c:pt idx="798">
                  <c:v>1.1650240000000001</c:v>
                </c:pt>
                <c:pt idx="799">
                  <c:v>1.2414640000000001</c:v>
                </c:pt>
                <c:pt idx="800">
                  <c:v>1.2298020000000001</c:v>
                </c:pt>
                <c:pt idx="801">
                  <c:v>1.165122</c:v>
                </c:pt>
                <c:pt idx="802">
                  <c:v>1.207066</c:v>
                </c:pt>
                <c:pt idx="803">
                  <c:v>1.2946780000000004</c:v>
                </c:pt>
                <c:pt idx="804">
                  <c:v>1.1134760000000001</c:v>
                </c:pt>
                <c:pt idx="805">
                  <c:v>1.1135740000000001</c:v>
                </c:pt>
                <c:pt idx="806">
                  <c:v>1.1944239999999999</c:v>
                </c:pt>
                <c:pt idx="807">
                  <c:v>1.1337620000000002</c:v>
                </c:pt>
                <c:pt idx="808">
                  <c:v>1.1675720000000001</c:v>
                </c:pt>
                <c:pt idx="809">
                  <c:v>1.2145140000000001</c:v>
                </c:pt>
                <c:pt idx="810">
                  <c:v>1.2773320000000001</c:v>
                </c:pt>
                <c:pt idx="811">
                  <c:v>1.1627700000000003</c:v>
                </c:pt>
                <c:pt idx="812">
                  <c:v>1.2795860000000001</c:v>
                </c:pt>
                <c:pt idx="813">
                  <c:v>1.107008</c:v>
                </c:pt>
                <c:pt idx="814">
                  <c:v>1.2278420000000001</c:v>
                </c:pt>
                <c:pt idx="815">
                  <c:v>1.283604</c:v>
                </c:pt>
                <c:pt idx="816">
                  <c:v>1.22794</c:v>
                </c:pt>
                <c:pt idx="817">
                  <c:v>1.2525379999999999</c:v>
                </c:pt>
                <c:pt idx="818">
                  <c:v>1.297814</c:v>
                </c:pt>
                <c:pt idx="819">
                  <c:v>1.33623</c:v>
                </c:pt>
                <c:pt idx="820">
                  <c:v>1.1494420000000003</c:v>
                </c:pt>
                <c:pt idx="821">
                  <c:v>1.307124</c:v>
                </c:pt>
                <c:pt idx="822">
                  <c:v>1.2997740000000002</c:v>
                </c:pt>
                <c:pt idx="823">
                  <c:v>1.3556340000000002</c:v>
                </c:pt>
                <c:pt idx="824">
                  <c:v>0.39935000000000004</c:v>
                </c:pt>
                <c:pt idx="825">
                  <c:v>1.0887800000000001</c:v>
                </c:pt>
                <c:pt idx="826">
                  <c:v>1.1216100000000002</c:v>
                </c:pt>
                <c:pt idx="827">
                  <c:v>1.1673760000000002</c:v>
                </c:pt>
                <c:pt idx="828">
                  <c:v>1.006656</c:v>
                </c:pt>
                <c:pt idx="829">
                  <c:v>1.0514420000000002</c:v>
                </c:pt>
                <c:pt idx="830">
                  <c:v>1.2145140000000001</c:v>
                </c:pt>
                <c:pt idx="831">
                  <c:v>1.2805660000000001</c:v>
                </c:pt>
                <c:pt idx="832">
                  <c:v>1.2589080000000001</c:v>
                </c:pt>
                <c:pt idx="833">
                  <c:v>1.2617499999999999</c:v>
                </c:pt>
                <c:pt idx="834">
                  <c:v>0.88033400000000006</c:v>
                </c:pt>
                <c:pt idx="835">
                  <c:v>1.127294</c:v>
                </c:pt>
                <c:pt idx="836">
                  <c:v>1.2226480000000002</c:v>
                </c:pt>
                <c:pt idx="837">
                  <c:v>1.3041840000000002</c:v>
                </c:pt>
                <c:pt idx="838">
                  <c:v>1.0283140000000002</c:v>
                </c:pt>
                <c:pt idx="839">
                  <c:v>0.94325000000000014</c:v>
                </c:pt>
                <c:pt idx="840">
                  <c:v>0.85554000000000008</c:v>
                </c:pt>
                <c:pt idx="841">
                  <c:v>0.95883200000000013</c:v>
                </c:pt>
                <c:pt idx="842">
                  <c:v>1.1386620000000001</c:v>
                </c:pt>
                <c:pt idx="843">
                  <c:v>1.3170219999999999</c:v>
                </c:pt>
                <c:pt idx="844">
                  <c:v>1.2458739999999999</c:v>
                </c:pt>
                <c:pt idx="845">
                  <c:v>1.3001659999999999</c:v>
                </c:pt>
                <c:pt idx="846">
                  <c:v>0.77488599999999996</c:v>
                </c:pt>
                <c:pt idx="847">
                  <c:v>0.76057800000000009</c:v>
                </c:pt>
                <c:pt idx="848">
                  <c:v>1.0654560000000002</c:v>
                </c:pt>
                <c:pt idx="849">
                  <c:v>0.86142000000000007</c:v>
                </c:pt>
                <c:pt idx="850">
                  <c:v>0.98127399999999998</c:v>
                </c:pt>
                <c:pt idx="851">
                  <c:v>1.162182</c:v>
                </c:pt>
                <c:pt idx="852">
                  <c:v>1.310554</c:v>
                </c:pt>
                <c:pt idx="853">
                  <c:v>1.3581820000000002</c:v>
                </c:pt>
                <c:pt idx="854">
                  <c:v>0.94540600000000008</c:v>
                </c:pt>
                <c:pt idx="855">
                  <c:v>0.84456400000000009</c:v>
                </c:pt>
                <c:pt idx="856">
                  <c:v>0.99342600000000014</c:v>
                </c:pt>
                <c:pt idx="857">
                  <c:v>1.1829580000000002</c:v>
                </c:pt>
                <c:pt idx="858">
                  <c:v>1.2894840000000001</c:v>
                </c:pt>
                <c:pt idx="859">
                  <c:v>1.3405419999999999</c:v>
                </c:pt>
                <c:pt idx="860">
                  <c:v>1.3538700000000001</c:v>
                </c:pt>
                <c:pt idx="861">
                  <c:v>1.3036940000000001</c:v>
                </c:pt>
                <c:pt idx="862">
                  <c:v>1.1877600000000001</c:v>
                </c:pt>
                <c:pt idx="863">
                  <c:v>1.084468</c:v>
                </c:pt>
                <c:pt idx="864">
                  <c:v>0.733236</c:v>
                </c:pt>
                <c:pt idx="865">
                  <c:v>1.054872</c:v>
                </c:pt>
                <c:pt idx="866">
                  <c:v>1.1553220000000002</c:v>
                </c:pt>
                <c:pt idx="867">
                  <c:v>1.266062</c:v>
                </c:pt>
                <c:pt idx="868">
                  <c:v>1.2256859999999998</c:v>
                </c:pt>
                <c:pt idx="869">
                  <c:v>1.2370540000000001</c:v>
                </c:pt>
                <c:pt idx="870">
                  <c:v>1.1471880000000001</c:v>
                </c:pt>
                <c:pt idx="871">
                  <c:v>1.156792</c:v>
                </c:pt>
                <c:pt idx="872">
                  <c:v>1.3018320000000001</c:v>
                </c:pt>
                <c:pt idx="873">
                  <c:v>1.3333880000000002</c:v>
                </c:pt>
                <c:pt idx="874">
                  <c:v>1.3904239999999999</c:v>
                </c:pt>
                <c:pt idx="875">
                  <c:v>1.422274</c:v>
                </c:pt>
                <c:pt idx="876">
                  <c:v>1.4097299999999999</c:v>
                </c:pt>
                <c:pt idx="877">
                  <c:v>1.4007140000000002</c:v>
                </c:pt>
                <c:pt idx="878">
                  <c:v>1.2167680000000001</c:v>
                </c:pt>
                <c:pt idx="879">
                  <c:v>1.360044</c:v>
                </c:pt>
                <c:pt idx="880">
                  <c:v>1.2616520000000002</c:v>
                </c:pt>
                <c:pt idx="881">
                  <c:v>1.3919919999999999</c:v>
                </c:pt>
                <c:pt idx="882">
                  <c:v>1.4567700000000001</c:v>
                </c:pt>
                <c:pt idx="883">
                  <c:v>1.3216280000000002</c:v>
                </c:pt>
                <c:pt idx="884">
                  <c:v>0.85112999999999994</c:v>
                </c:pt>
                <c:pt idx="885">
                  <c:v>1.127</c:v>
                </c:pt>
                <c:pt idx="886">
                  <c:v>1.2750780000000002</c:v>
                </c:pt>
                <c:pt idx="887">
                  <c:v>1.3962060000000001</c:v>
                </c:pt>
                <c:pt idx="888">
                  <c:v>1.422666</c:v>
                </c:pt>
                <c:pt idx="889">
                  <c:v>1.4040460000000003</c:v>
                </c:pt>
                <c:pt idx="890">
                  <c:v>1.3632780000000002</c:v>
                </c:pt>
                <c:pt idx="891">
                  <c:v>1.3916980000000001</c:v>
                </c:pt>
                <c:pt idx="892">
                  <c:v>1.4415800000000001</c:v>
                </c:pt>
                <c:pt idx="893">
                  <c:v>1.3401500000000002</c:v>
                </c:pt>
                <c:pt idx="894">
                  <c:v>1.2786059999999999</c:v>
                </c:pt>
                <c:pt idx="895">
                  <c:v>1.3558300000000001</c:v>
                </c:pt>
                <c:pt idx="896">
                  <c:v>1.4399140000000001</c:v>
                </c:pt>
                <c:pt idx="897">
                  <c:v>1.4611800000000001</c:v>
                </c:pt>
                <c:pt idx="898">
                  <c:v>1.4236460000000002</c:v>
                </c:pt>
                <c:pt idx="899">
                  <c:v>1.3756260000000002</c:v>
                </c:pt>
                <c:pt idx="900">
                  <c:v>1.4147280000000002</c:v>
                </c:pt>
                <c:pt idx="901">
                  <c:v>1.4510860000000001</c:v>
                </c:pt>
                <c:pt idx="902">
                  <c:v>1.4484400000000002</c:v>
                </c:pt>
                <c:pt idx="903">
                  <c:v>1.2972260000000002</c:v>
                </c:pt>
                <c:pt idx="904">
                  <c:v>0.87994200000000011</c:v>
                </c:pt>
                <c:pt idx="905">
                  <c:v>1.1526760000000003</c:v>
                </c:pt>
                <c:pt idx="906">
                  <c:v>1.35093</c:v>
                </c:pt>
                <c:pt idx="907">
                  <c:v>1.4360920000000001</c:v>
                </c:pt>
                <c:pt idx="908">
                  <c:v>1.479212</c:v>
                </c:pt>
                <c:pt idx="909">
                  <c:v>1.5128260000000002</c:v>
                </c:pt>
                <c:pt idx="910">
                  <c:v>1.5460480000000001</c:v>
                </c:pt>
                <c:pt idx="911">
                  <c:v>1.5823080000000003</c:v>
                </c:pt>
                <c:pt idx="912">
                  <c:v>1.6095520000000001</c:v>
                </c:pt>
                <c:pt idx="913">
                  <c:v>1.6808960000000002</c:v>
                </c:pt>
                <c:pt idx="914">
                  <c:v>1.6653140000000002</c:v>
                </c:pt>
                <c:pt idx="915">
                  <c:v>1.723624</c:v>
                </c:pt>
                <c:pt idx="916">
                  <c:v>1.7213700000000001</c:v>
                </c:pt>
                <c:pt idx="917">
                  <c:v>1.757336</c:v>
                </c:pt>
                <c:pt idx="918">
                  <c:v>1.781836</c:v>
                </c:pt>
                <c:pt idx="919">
                  <c:v>1.7738000000000003</c:v>
                </c:pt>
                <c:pt idx="920">
                  <c:v>1.7663520000000004</c:v>
                </c:pt>
                <c:pt idx="921">
                  <c:v>1.728132</c:v>
                </c:pt>
                <c:pt idx="922">
                  <c:v>1.7011820000000002</c:v>
                </c:pt>
                <c:pt idx="923">
                  <c:v>1.6698219999999999</c:v>
                </c:pt>
                <c:pt idx="924">
                  <c:v>1.6339539999999999</c:v>
                </c:pt>
                <c:pt idx="925">
                  <c:v>1.6451260000000003</c:v>
                </c:pt>
                <c:pt idx="926">
                  <c:v>1.63856</c:v>
                </c:pt>
                <c:pt idx="927">
                  <c:v>1.6583560000000002</c:v>
                </c:pt>
                <c:pt idx="928">
                  <c:v>1.6329740000000001</c:v>
                </c:pt>
                <c:pt idx="929">
                  <c:v>1.7213700000000001</c:v>
                </c:pt>
                <c:pt idx="930">
                  <c:v>1.7124520000000003</c:v>
                </c:pt>
                <c:pt idx="931">
                  <c:v>1.7997700000000003</c:v>
                </c:pt>
                <c:pt idx="932">
                  <c:v>1.7422440000000001</c:v>
                </c:pt>
                <c:pt idx="933">
                  <c:v>1.6999080000000002</c:v>
                </c:pt>
                <c:pt idx="934">
                  <c:v>1.7779159999999998</c:v>
                </c:pt>
                <c:pt idx="935">
                  <c:v>1.7080420000000001</c:v>
                </c:pt>
                <c:pt idx="936">
                  <c:v>1.6675679999999999</c:v>
                </c:pt>
                <c:pt idx="937">
                  <c:v>1.7085320000000002</c:v>
                </c:pt>
                <c:pt idx="938">
                  <c:v>1.7151960000000002</c:v>
                </c:pt>
                <c:pt idx="939">
                  <c:v>1.7437140000000002</c:v>
                </c:pt>
                <c:pt idx="940">
                  <c:v>1.7197039999999999</c:v>
                </c:pt>
                <c:pt idx="941">
                  <c:v>1.7009860000000001</c:v>
                </c:pt>
                <c:pt idx="942">
                  <c:v>1.7629220000000001</c:v>
                </c:pt>
                <c:pt idx="943">
                  <c:v>1.7191160000000001</c:v>
                </c:pt>
                <c:pt idx="944">
                  <c:v>1.6922640000000002</c:v>
                </c:pt>
                <c:pt idx="945">
                  <c:v>1.723624</c:v>
                </c:pt>
                <c:pt idx="946">
                  <c:v>1.7393040000000002</c:v>
                </c:pt>
                <c:pt idx="947">
                  <c:v>1.813196</c:v>
                </c:pt>
                <c:pt idx="948">
                  <c:v>1.8421060000000002</c:v>
                </c:pt>
                <c:pt idx="949">
                  <c:v>1.8559239999999999</c:v>
                </c:pt>
                <c:pt idx="950">
                  <c:v>1.8659200000000002</c:v>
                </c:pt>
                <c:pt idx="951">
                  <c:v>1.8245640000000003</c:v>
                </c:pt>
                <c:pt idx="952">
                  <c:v>1.7965360000000001</c:v>
                </c:pt>
                <c:pt idx="953">
                  <c:v>1.806238</c:v>
                </c:pt>
                <c:pt idx="954">
                  <c:v>1.7359720000000001</c:v>
                </c:pt>
                <c:pt idx="955">
                  <c:v>1.780268</c:v>
                </c:pt>
                <c:pt idx="956">
                  <c:v>1.7764460000000002</c:v>
                </c:pt>
                <c:pt idx="957">
                  <c:v>1.7737020000000003</c:v>
                </c:pt>
                <c:pt idx="958">
                  <c:v>1.7845800000000001</c:v>
                </c:pt>
                <c:pt idx="959">
                  <c:v>1.756454</c:v>
                </c:pt>
                <c:pt idx="960">
                  <c:v>1.7393040000000002</c:v>
                </c:pt>
                <c:pt idx="961">
                  <c:v>1.7447920000000001</c:v>
                </c:pt>
                <c:pt idx="962">
                  <c:v>1.7841880000000001</c:v>
                </c:pt>
                <c:pt idx="963">
                  <c:v>1.6406180000000001</c:v>
                </c:pt>
                <c:pt idx="964">
                  <c:v>1.7415580000000002</c:v>
                </c:pt>
                <c:pt idx="965">
                  <c:v>1.7607660000000001</c:v>
                </c:pt>
                <c:pt idx="966">
                  <c:v>1.749986</c:v>
                </c:pt>
                <c:pt idx="967">
                  <c:v>1.7594920000000001</c:v>
                </c:pt>
                <c:pt idx="968">
                  <c:v>1.765862</c:v>
                </c:pt>
                <c:pt idx="969">
                  <c:v>1.7513580000000002</c:v>
                </c:pt>
                <c:pt idx="970">
                  <c:v>1.7438120000000001</c:v>
                </c:pt>
                <c:pt idx="971">
                  <c:v>1.748124</c:v>
                </c:pt>
                <c:pt idx="972">
                  <c:v>1.7694879999999999</c:v>
                </c:pt>
                <c:pt idx="973">
                  <c:v>1.7115700000000003</c:v>
                </c:pt>
                <c:pt idx="974">
                  <c:v>1.7460660000000001</c:v>
                </c:pt>
                <c:pt idx="975">
                  <c:v>1.7415580000000002</c:v>
                </c:pt>
                <c:pt idx="976">
                  <c:v>1.7886960000000001</c:v>
                </c:pt>
                <c:pt idx="977">
                  <c:v>1.7812479999999999</c:v>
                </c:pt>
                <c:pt idx="978">
                  <c:v>1.7707620000000002</c:v>
                </c:pt>
                <c:pt idx="979">
                  <c:v>1.749692</c:v>
                </c:pt>
                <c:pt idx="980">
                  <c:v>1.7819340000000001</c:v>
                </c:pt>
                <c:pt idx="981">
                  <c:v>1.8275040000000002</c:v>
                </c:pt>
                <c:pt idx="982">
                  <c:v>1.7998680000000002</c:v>
                </c:pt>
                <c:pt idx="983">
                  <c:v>1.79095</c:v>
                </c:pt>
                <c:pt idx="984">
                  <c:v>1.7845800000000001</c:v>
                </c:pt>
                <c:pt idx="985">
                  <c:v>1.7742900000000001</c:v>
                </c:pt>
                <c:pt idx="986">
                  <c:v>1.8109420000000001</c:v>
                </c:pt>
                <c:pt idx="987">
                  <c:v>1.835736</c:v>
                </c:pt>
                <c:pt idx="988">
                  <c:v>1.903062</c:v>
                </c:pt>
                <c:pt idx="989">
                  <c:v>1.8762099999999999</c:v>
                </c:pt>
                <c:pt idx="990">
                  <c:v>1.8655280000000003</c:v>
                </c:pt>
                <c:pt idx="991">
                  <c:v>1.8824820000000002</c:v>
                </c:pt>
                <c:pt idx="992">
                  <c:v>1.8490640000000003</c:v>
                </c:pt>
                <c:pt idx="993">
                  <c:v>1.8897340000000002</c:v>
                </c:pt>
                <c:pt idx="994">
                  <c:v>1.8985540000000001</c:v>
                </c:pt>
                <c:pt idx="995">
                  <c:v>1.8669</c:v>
                </c:pt>
                <c:pt idx="996">
                  <c:v>1.8274060000000001</c:v>
                </c:pt>
                <c:pt idx="997">
                  <c:v>1.8739560000000002</c:v>
                </c:pt>
                <c:pt idx="998">
                  <c:v>1.8271120000000001</c:v>
                </c:pt>
                <c:pt idx="999">
                  <c:v>1.8916940000000002</c:v>
                </c:pt>
                <c:pt idx="1000">
                  <c:v>1.8506320000000001</c:v>
                </c:pt>
                <c:pt idx="1001">
                  <c:v>1.8559239999999999</c:v>
                </c:pt>
                <c:pt idx="1002">
                  <c:v>1.8247599999999999</c:v>
                </c:pt>
                <c:pt idx="1003">
                  <c:v>1.8845400000000001</c:v>
                </c:pt>
                <c:pt idx="1004">
                  <c:v>1.8816000000000002</c:v>
                </c:pt>
                <c:pt idx="1005">
                  <c:v>1.8450460000000002</c:v>
                </c:pt>
                <c:pt idx="1006">
                  <c:v>1.8606280000000002</c:v>
                </c:pt>
                <c:pt idx="1007">
                  <c:v>1.8717020000000002</c:v>
                </c:pt>
                <c:pt idx="1008">
                  <c:v>1.8226040000000001</c:v>
                </c:pt>
                <c:pt idx="1009">
                  <c:v>1.8335800000000002</c:v>
                </c:pt>
                <c:pt idx="1010">
                  <c:v>1.8594520000000003</c:v>
                </c:pt>
                <c:pt idx="1011">
                  <c:v>1.8736619999999999</c:v>
                </c:pt>
                <c:pt idx="1012">
                  <c:v>1.9187419999999999</c:v>
                </c:pt>
                <c:pt idx="1013">
                  <c:v>1.9143320000000001</c:v>
                </c:pt>
                <c:pt idx="1014">
                  <c:v>1.9140380000000001</c:v>
                </c:pt>
                <c:pt idx="1015">
                  <c:v>1.9232500000000001</c:v>
                </c:pt>
                <c:pt idx="1016">
                  <c:v>1.9209960000000004</c:v>
                </c:pt>
                <c:pt idx="1017">
                  <c:v>1.9469660000000002</c:v>
                </c:pt>
                <c:pt idx="1018">
                  <c:v>1.9179580000000003</c:v>
                </c:pt>
                <c:pt idx="1019">
                  <c:v>1.8985540000000001</c:v>
                </c:pt>
                <c:pt idx="1020">
                  <c:v>1.8762099999999999</c:v>
                </c:pt>
                <c:pt idx="1021">
                  <c:v>1.880816</c:v>
                </c:pt>
                <c:pt idx="1022">
                  <c:v>1.8505340000000003</c:v>
                </c:pt>
                <c:pt idx="1023">
                  <c:v>1.8607260000000001</c:v>
                </c:pt>
                <c:pt idx="1024">
                  <c:v>1.8649400000000003</c:v>
                </c:pt>
                <c:pt idx="1025">
                  <c:v>1.8200560000000001</c:v>
                </c:pt>
                <c:pt idx="1026">
                  <c:v>1.8626860000000001</c:v>
                </c:pt>
                <c:pt idx="1027">
                  <c:v>1.8649400000000003</c:v>
                </c:pt>
                <c:pt idx="1028">
                  <c:v>1.8760140000000001</c:v>
                </c:pt>
                <c:pt idx="1029">
                  <c:v>1.8335800000000002</c:v>
                </c:pt>
                <c:pt idx="1030">
                  <c:v>1.858374</c:v>
                </c:pt>
                <c:pt idx="1031">
                  <c:v>1.8770920000000002</c:v>
                </c:pt>
                <c:pt idx="1032">
                  <c:v>1.8617060000000001</c:v>
                </c:pt>
                <c:pt idx="1033">
                  <c:v>1.8178020000000001</c:v>
                </c:pt>
                <c:pt idx="1034">
                  <c:v>1.8352460000000004</c:v>
                </c:pt>
                <c:pt idx="1035">
                  <c:v>1.8567080000000002</c:v>
                </c:pt>
                <c:pt idx="1036">
                  <c:v>1.8739560000000002</c:v>
                </c:pt>
                <c:pt idx="1037">
                  <c:v>1.892968</c:v>
                </c:pt>
                <c:pt idx="1038">
                  <c:v>1.8571000000000002</c:v>
                </c:pt>
                <c:pt idx="1039">
                  <c:v>1.8222120000000002</c:v>
                </c:pt>
                <c:pt idx="1040">
                  <c:v>1.8028080000000002</c:v>
                </c:pt>
                <c:pt idx="1041">
                  <c:v>1.8271120000000001</c:v>
                </c:pt>
                <c:pt idx="1042">
                  <c:v>1.7961440000000002</c:v>
                </c:pt>
                <c:pt idx="1043">
                  <c:v>1.7011820000000002</c:v>
                </c:pt>
                <c:pt idx="1044">
                  <c:v>1.757336</c:v>
                </c:pt>
                <c:pt idx="1045">
                  <c:v>1.8202520000000002</c:v>
                </c:pt>
                <c:pt idx="1046">
                  <c:v>1.8320120000000002</c:v>
                </c:pt>
                <c:pt idx="1047">
                  <c:v>1.7972219999999999</c:v>
                </c:pt>
                <c:pt idx="1048">
                  <c:v>1.8290719999999998</c:v>
                </c:pt>
                <c:pt idx="1049">
                  <c:v>1.8066300000000002</c:v>
                </c:pt>
                <c:pt idx="1050">
                  <c:v>1.8558260000000002</c:v>
                </c:pt>
                <c:pt idx="1051">
                  <c:v>1.905316</c:v>
                </c:pt>
                <c:pt idx="1052">
                  <c:v>1.817704</c:v>
                </c:pt>
                <c:pt idx="1053">
                  <c:v>1.869448</c:v>
                </c:pt>
                <c:pt idx="1054">
                  <c:v>1.9277580000000003</c:v>
                </c:pt>
                <c:pt idx="1055">
                  <c:v>1.9209960000000004</c:v>
                </c:pt>
                <c:pt idx="1056">
                  <c:v>1.8822860000000001</c:v>
                </c:pt>
                <c:pt idx="1057">
                  <c:v>1.8778760000000001</c:v>
                </c:pt>
                <c:pt idx="1058">
                  <c:v>1.8447520000000002</c:v>
                </c:pt>
                <c:pt idx="1059">
                  <c:v>1.7998680000000002</c:v>
                </c:pt>
                <c:pt idx="1060">
                  <c:v>1.7860500000000001</c:v>
                </c:pt>
                <c:pt idx="1061">
                  <c:v>1.8247599999999999</c:v>
                </c:pt>
                <c:pt idx="1062">
                  <c:v>1.81545</c:v>
                </c:pt>
                <c:pt idx="1063">
                  <c:v>1.945006</c:v>
                </c:pt>
                <c:pt idx="1064">
                  <c:v>1.8788560000000003</c:v>
                </c:pt>
                <c:pt idx="1065">
                  <c:v>1.7991820000000003</c:v>
                </c:pt>
                <c:pt idx="1066">
                  <c:v>1.79095</c:v>
                </c:pt>
                <c:pt idx="1067">
                  <c:v>1.7597860000000001</c:v>
                </c:pt>
                <c:pt idx="1068">
                  <c:v>1.8025140000000002</c:v>
                </c:pt>
                <c:pt idx="1069">
                  <c:v>1.7772300000000001</c:v>
                </c:pt>
                <c:pt idx="1070">
                  <c:v>1.7984960000000003</c:v>
                </c:pt>
                <c:pt idx="1071">
                  <c:v>1.8518080000000001</c:v>
                </c:pt>
                <c:pt idx="1072">
                  <c:v>1.7890880000000002</c:v>
                </c:pt>
                <c:pt idx="1073">
                  <c:v>1.8155479999999999</c:v>
                </c:pt>
                <c:pt idx="1074">
                  <c:v>1.8070219999999999</c:v>
                </c:pt>
                <c:pt idx="1075">
                  <c:v>1.869448</c:v>
                </c:pt>
                <c:pt idx="1076">
                  <c:v>1.868174</c:v>
                </c:pt>
                <c:pt idx="1077">
                  <c:v>1.892968</c:v>
                </c:pt>
                <c:pt idx="1078">
                  <c:v>1.8577860000000002</c:v>
                </c:pt>
                <c:pt idx="1079">
                  <c:v>1.8671940000000002</c:v>
                </c:pt>
                <c:pt idx="1080">
                  <c:v>1.8718980000000001</c:v>
                </c:pt>
                <c:pt idx="1081">
                  <c:v>1.8940460000000003</c:v>
                </c:pt>
                <c:pt idx="1082">
                  <c:v>1.8963000000000001</c:v>
                </c:pt>
                <c:pt idx="1083">
                  <c:v>1.8477900000000003</c:v>
                </c:pt>
                <c:pt idx="1084">
                  <c:v>1.8726820000000002</c:v>
                </c:pt>
                <c:pt idx="1085">
                  <c:v>1.914822</c:v>
                </c:pt>
                <c:pt idx="1086">
                  <c:v>1.945986</c:v>
                </c:pt>
                <c:pt idx="1087">
                  <c:v>1.903748</c:v>
                </c:pt>
                <c:pt idx="1088">
                  <c:v>1.9385380000000003</c:v>
                </c:pt>
                <c:pt idx="1089">
                  <c:v>1.9617640000000001</c:v>
                </c:pt>
                <c:pt idx="1090">
                  <c:v>1.9366760000000001</c:v>
                </c:pt>
                <c:pt idx="1091">
                  <c:v>1.9253080000000002</c:v>
                </c:pt>
                <c:pt idx="1092">
                  <c:v>1.8762099999999999</c:v>
                </c:pt>
                <c:pt idx="1093">
                  <c:v>1.8851280000000004</c:v>
                </c:pt>
                <c:pt idx="1094">
                  <c:v>1.8985540000000001</c:v>
                </c:pt>
                <c:pt idx="1095">
                  <c:v>1.943438</c:v>
                </c:pt>
                <c:pt idx="1096">
                  <c:v>1.8335800000000002</c:v>
                </c:pt>
                <c:pt idx="1097">
                  <c:v>1.9124700000000003</c:v>
                </c:pt>
                <c:pt idx="1098">
                  <c:v>1.9277580000000003</c:v>
                </c:pt>
                <c:pt idx="1099">
                  <c:v>1.9300120000000001</c:v>
                </c:pt>
                <c:pt idx="1100">
                  <c:v>1.8718000000000001</c:v>
                </c:pt>
                <c:pt idx="1101">
                  <c:v>1.8247599999999999</c:v>
                </c:pt>
                <c:pt idx="1102">
                  <c:v>1.8964960000000004</c:v>
                </c:pt>
                <c:pt idx="1103">
                  <c:v>1.902768</c:v>
                </c:pt>
                <c:pt idx="1104">
                  <c:v>1.9012979999999999</c:v>
                </c:pt>
                <c:pt idx="1105">
                  <c:v>1.9083540000000001</c:v>
                </c:pt>
                <c:pt idx="1106">
                  <c:v>1.9004159999999999</c:v>
                </c:pt>
                <c:pt idx="1107">
                  <c:v>1.8851280000000004</c:v>
                </c:pt>
                <c:pt idx="1108">
                  <c:v>1.943438</c:v>
                </c:pt>
                <c:pt idx="1109">
                  <c:v>1.9418700000000002</c:v>
                </c:pt>
                <c:pt idx="1110">
                  <c:v>1.9839120000000001</c:v>
                </c:pt>
                <c:pt idx="1111">
                  <c:v>1.980972</c:v>
                </c:pt>
                <c:pt idx="1112">
                  <c:v>2.0001799999999998</c:v>
                </c:pt>
                <c:pt idx="1113">
                  <c:v>1.9359900000000003</c:v>
                </c:pt>
                <c:pt idx="1114">
                  <c:v>1.8649400000000003</c:v>
                </c:pt>
                <c:pt idx="1115">
                  <c:v>1.9233480000000001</c:v>
                </c:pt>
                <c:pt idx="1116">
                  <c:v>1.9280520000000001</c:v>
                </c:pt>
                <c:pt idx="1117">
                  <c:v>1.8933600000000002</c:v>
                </c:pt>
                <c:pt idx="1118">
                  <c:v>1.9411840000000002</c:v>
                </c:pt>
                <c:pt idx="1119">
                  <c:v>1.94628</c:v>
                </c:pt>
                <c:pt idx="1120">
                  <c:v>1.8590599999999999</c:v>
                </c:pt>
                <c:pt idx="1121">
                  <c:v>1.9121760000000001</c:v>
                </c:pt>
                <c:pt idx="1122">
                  <c:v>1.9721520000000003</c:v>
                </c:pt>
                <c:pt idx="1123">
                  <c:v>1.9635280000000002</c:v>
                </c:pt>
                <c:pt idx="1124">
                  <c:v>1.8404400000000003</c:v>
                </c:pt>
                <c:pt idx="1125">
                  <c:v>1.9447120000000002</c:v>
                </c:pt>
                <c:pt idx="1126">
                  <c:v>1.9366760000000001</c:v>
                </c:pt>
                <c:pt idx="1127">
                  <c:v>1.9487300000000001</c:v>
                </c:pt>
                <c:pt idx="1128">
                  <c:v>2.0659380000000001</c:v>
                </c:pt>
                <c:pt idx="1129">
                  <c:v>0.28527800000000003</c:v>
                </c:pt>
                <c:pt idx="1130">
                  <c:v>0.64434999999999998</c:v>
                </c:pt>
                <c:pt idx="1131">
                  <c:v>0.68531400000000009</c:v>
                </c:pt>
                <c:pt idx="1132">
                  <c:v>0.48627599999999999</c:v>
                </c:pt>
                <c:pt idx="1133">
                  <c:v>1.169826</c:v>
                </c:pt>
                <c:pt idx="1134">
                  <c:v>0.55585600000000002</c:v>
                </c:pt>
                <c:pt idx="1135">
                  <c:v>0.7977200000000001</c:v>
                </c:pt>
                <c:pt idx="1136">
                  <c:v>1.1754120000000001</c:v>
                </c:pt>
                <c:pt idx="1137">
                  <c:v>1.4682360000000001</c:v>
                </c:pt>
                <c:pt idx="1138">
                  <c:v>1.6002419999999999</c:v>
                </c:pt>
                <c:pt idx="1139">
                  <c:v>1.6876580000000001</c:v>
                </c:pt>
                <c:pt idx="1140">
                  <c:v>1.7752700000000001</c:v>
                </c:pt>
                <c:pt idx="1141">
                  <c:v>1.8003580000000001</c:v>
                </c:pt>
                <c:pt idx="1142">
                  <c:v>1.8537680000000001</c:v>
                </c:pt>
                <c:pt idx="1143">
                  <c:v>1.8832660000000001</c:v>
                </c:pt>
                <c:pt idx="1144">
                  <c:v>1.8968880000000001</c:v>
                </c:pt>
                <c:pt idx="1145">
                  <c:v>1.860824</c:v>
                </c:pt>
                <c:pt idx="1146">
                  <c:v>1.6131780000000004</c:v>
                </c:pt>
                <c:pt idx="1147">
                  <c:v>1.7270540000000001</c:v>
                </c:pt>
                <c:pt idx="1148">
                  <c:v>1.7080420000000001</c:v>
                </c:pt>
                <c:pt idx="1149">
                  <c:v>1.8130979999999999</c:v>
                </c:pt>
                <c:pt idx="1150">
                  <c:v>1.8916940000000002</c:v>
                </c:pt>
                <c:pt idx="1151">
                  <c:v>1.981854</c:v>
                </c:pt>
                <c:pt idx="1152">
                  <c:v>2.0316380000000001</c:v>
                </c:pt>
                <c:pt idx="1153">
                  <c:v>2.0779920000000001</c:v>
                </c:pt>
                <c:pt idx="1154">
                  <c:v>2.1063140000000002</c:v>
                </c:pt>
                <c:pt idx="1155">
                  <c:v>2.0772080000000002</c:v>
                </c:pt>
                <c:pt idx="1156">
                  <c:v>2.0936720000000002</c:v>
                </c:pt>
                <c:pt idx="1157">
                  <c:v>2.0713280000000003</c:v>
                </c:pt>
                <c:pt idx="1158">
                  <c:v>2.1004340000000004</c:v>
                </c:pt>
                <c:pt idx="1159">
                  <c:v>2.1161140000000001</c:v>
                </c:pt>
                <c:pt idx="1160">
                  <c:v>2.1308140000000004</c:v>
                </c:pt>
                <c:pt idx="1161">
                  <c:v>2.1296380000000004</c:v>
                </c:pt>
                <c:pt idx="1162">
                  <c:v>2.1096460000000001</c:v>
                </c:pt>
                <c:pt idx="1163">
                  <c:v>2.0511400000000002</c:v>
                </c:pt>
                <c:pt idx="1164">
                  <c:v>1.6376780000000004</c:v>
                </c:pt>
                <c:pt idx="1165">
                  <c:v>1.8133920000000001</c:v>
                </c:pt>
                <c:pt idx="1166">
                  <c:v>1.9345200000000002</c:v>
                </c:pt>
                <c:pt idx="1167">
                  <c:v>1.9839120000000001</c:v>
                </c:pt>
                <c:pt idx="1168">
                  <c:v>1.9883220000000001</c:v>
                </c:pt>
                <c:pt idx="1169">
                  <c:v>2.0375179999999999</c:v>
                </c:pt>
                <c:pt idx="1170">
                  <c:v>2.1017079999999999</c:v>
                </c:pt>
                <c:pt idx="1171">
                  <c:v>2.1609980000000002</c:v>
                </c:pt>
                <c:pt idx="1172">
                  <c:v>2.1520799999999998</c:v>
                </c:pt>
                <c:pt idx="1173">
                  <c:v>2.1453180000000001</c:v>
                </c:pt>
                <c:pt idx="1174">
                  <c:v>2.1472780000000005</c:v>
                </c:pt>
                <c:pt idx="1175">
                  <c:v>2.1520799999999998</c:v>
                </c:pt>
                <c:pt idx="1176">
                  <c:v>2.1480620000000004</c:v>
                </c:pt>
                <c:pt idx="1177">
                  <c:v>2.1522760000000001</c:v>
                </c:pt>
                <c:pt idx="1178">
                  <c:v>2.121896</c:v>
                </c:pt>
                <c:pt idx="1179">
                  <c:v>2.1262080000000001</c:v>
                </c:pt>
                <c:pt idx="1180">
                  <c:v>2.1537459999999999</c:v>
                </c:pt>
                <c:pt idx="1181">
                  <c:v>2.1408100000000001</c:v>
                </c:pt>
                <c:pt idx="1182">
                  <c:v>2.120622</c:v>
                </c:pt>
                <c:pt idx="1183">
                  <c:v>2.1294420000000001</c:v>
                </c:pt>
                <c:pt idx="1184">
                  <c:v>2.1138600000000003</c:v>
                </c:pt>
                <c:pt idx="1185">
                  <c:v>2.163154</c:v>
                </c:pt>
                <c:pt idx="1186">
                  <c:v>2.1854</c:v>
                </c:pt>
                <c:pt idx="1187">
                  <c:v>2.1520799999999998</c:v>
                </c:pt>
                <c:pt idx="1188">
                  <c:v>2.1632520000000004</c:v>
                </c:pt>
                <c:pt idx="1189">
                  <c:v>2.1609980000000002</c:v>
                </c:pt>
                <c:pt idx="1190">
                  <c:v>2.1743260000000002</c:v>
                </c:pt>
                <c:pt idx="1191">
                  <c:v>2.1610960000000006</c:v>
                </c:pt>
                <c:pt idx="1192">
                  <c:v>2.1323820000000002</c:v>
                </c:pt>
                <c:pt idx="1193">
                  <c:v>2.1094500000000003</c:v>
                </c:pt>
                <c:pt idx="1194">
                  <c:v>2.1075880000000002</c:v>
                </c:pt>
                <c:pt idx="1195">
                  <c:v>2.0959260000000004</c:v>
                </c:pt>
                <c:pt idx="1196">
                  <c:v>2.1075880000000002</c:v>
                </c:pt>
                <c:pt idx="1197">
                  <c:v>2.1501200000000003</c:v>
                </c:pt>
                <c:pt idx="1198">
                  <c:v>2.1948080000000005</c:v>
                </c:pt>
                <c:pt idx="1199">
                  <c:v>2.2170540000000001</c:v>
                </c:pt>
                <c:pt idx="1200">
                  <c:v>2.1811860000000003</c:v>
                </c:pt>
                <c:pt idx="1201">
                  <c:v>2.2394959999999999</c:v>
                </c:pt>
                <c:pt idx="1202">
                  <c:v>2.2327340000000002</c:v>
                </c:pt>
                <c:pt idx="1203">
                  <c:v>2.1259140000000003</c:v>
                </c:pt>
                <c:pt idx="1204">
                  <c:v>1.9992000000000001</c:v>
                </c:pt>
                <c:pt idx="1205">
                  <c:v>1.9933200000000002</c:v>
                </c:pt>
                <c:pt idx="1206">
                  <c:v>2.1146440000000002</c:v>
                </c:pt>
                <c:pt idx="1207">
                  <c:v>2.1687400000000001</c:v>
                </c:pt>
                <c:pt idx="1208">
                  <c:v>2.1724640000000006</c:v>
                </c:pt>
                <c:pt idx="1209">
                  <c:v>2.1877520000000006</c:v>
                </c:pt>
                <c:pt idx="1210">
                  <c:v>2.1766780000000003</c:v>
                </c:pt>
                <c:pt idx="1211">
                  <c:v>2.1675640000000005</c:v>
                </c:pt>
                <c:pt idx="1212">
                  <c:v>2.1723659999999998</c:v>
                </c:pt>
                <c:pt idx="1213">
                  <c:v>2.1859880000000005</c:v>
                </c:pt>
                <c:pt idx="1214">
                  <c:v>2.1922600000000001</c:v>
                </c:pt>
                <c:pt idx="1215">
                  <c:v>2.2327340000000002</c:v>
                </c:pt>
                <c:pt idx="1216">
                  <c:v>2.2307740000000003</c:v>
                </c:pt>
                <c:pt idx="1217">
                  <c:v>2.2283240000000002</c:v>
                </c:pt>
                <c:pt idx="1218">
                  <c:v>2.2170540000000001</c:v>
                </c:pt>
                <c:pt idx="1219">
                  <c:v>2.2434160000000003</c:v>
                </c:pt>
                <c:pt idx="1220">
                  <c:v>2.2085280000000003</c:v>
                </c:pt>
                <c:pt idx="1221">
                  <c:v>2.1655060000000002</c:v>
                </c:pt>
                <c:pt idx="1222">
                  <c:v>2.196866</c:v>
                </c:pt>
                <c:pt idx="1223">
                  <c:v>2.174032</c:v>
                </c:pt>
                <c:pt idx="1224">
                  <c:v>2.0931820000000001</c:v>
                </c:pt>
                <c:pt idx="1225">
                  <c:v>2.1681520000000001</c:v>
                </c:pt>
                <c:pt idx="1226">
                  <c:v>2.1785400000000004</c:v>
                </c:pt>
                <c:pt idx="1227">
                  <c:v>2.149826</c:v>
                </c:pt>
                <c:pt idx="1228">
                  <c:v>2.196866</c:v>
                </c:pt>
                <c:pt idx="1229">
                  <c:v>2.2091159999999999</c:v>
                </c:pt>
                <c:pt idx="1230">
                  <c:v>2.2193080000000003</c:v>
                </c:pt>
                <c:pt idx="1231">
                  <c:v>2.2281280000000003</c:v>
                </c:pt>
                <c:pt idx="1232">
                  <c:v>2.264192</c:v>
                </c:pt>
                <c:pt idx="1233">
                  <c:v>2.2592919999999999</c:v>
                </c:pt>
                <c:pt idx="1234">
                  <c:v>2.0809320000000002</c:v>
                </c:pt>
                <c:pt idx="1235">
                  <c:v>2.0531000000000001</c:v>
                </c:pt>
                <c:pt idx="1236">
                  <c:v>2.233616</c:v>
                </c:pt>
                <c:pt idx="1237">
                  <c:v>2.2349880000000004</c:v>
                </c:pt>
                <c:pt idx="1238">
                  <c:v>2.2358700000000002</c:v>
                </c:pt>
                <c:pt idx="1239">
                  <c:v>2.3137800000000004</c:v>
                </c:pt>
                <c:pt idx="1240">
                  <c:v>2.2739920000000002</c:v>
                </c:pt>
                <c:pt idx="1241">
                  <c:v>2.247042</c:v>
                </c:pt>
                <c:pt idx="1242">
                  <c:v>1.0090080000000001</c:v>
                </c:pt>
                <c:pt idx="1243">
                  <c:v>1.2900719999999999</c:v>
                </c:pt>
                <c:pt idx="1244">
                  <c:v>1.8314239999999999</c:v>
                </c:pt>
                <c:pt idx="1245">
                  <c:v>1.9044340000000002</c:v>
                </c:pt>
                <c:pt idx="1246">
                  <c:v>0.72529800000000011</c:v>
                </c:pt>
                <c:pt idx="1247">
                  <c:v>1.2705700000000002</c:v>
                </c:pt>
                <c:pt idx="1248">
                  <c:v>1.6672740000000001</c:v>
                </c:pt>
                <c:pt idx="1249">
                  <c:v>1.6344440000000002</c:v>
                </c:pt>
                <c:pt idx="1250">
                  <c:v>1.7181359999999999</c:v>
                </c:pt>
                <c:pt idx="1251">
                  <c:v>1.7979080000000001</c:v>
                </c:pt>
                <c:pt idx="1252">
                  <c:v>1.940204</c:v>
                </c:pt>
                <c:pt idx="1253">
                  <c:v>1.9524539999999999</c:v>
                </c:pt>
                <c:pt idx="1254">
                  <c:v>2.0242880000000003</c:v>
                </c:pt>
                <c:pt idx="1255">
                  <c:v>2.0631939999999998</c:v>
                </c:pt>
                <c:pt idx="1256">
                  <c:v>2.0040020000000003</c:v>
                </c:pt>
                <c:pt idx="1257">
                  <c:v>1.9747980000000001</c:v>
                </c:pt>
                <c:pt idx="1258">
                  <c:v>1.9487300000000001</c:v>
                </c:pt>
                <c:pt idx="1259">
                  <c:v>1.869742</c:v>
                </c:pt>
                <c:pt idx="1260">
                  <c:v>1.7519460000000002</c:v>
                </c:pt>
                <c:pt idx="1261">
                  <c:v>1.8894400000000002</c:v>
                </c:pt>
                <c:pt idx="1262">
                  <c:v>1.7079440000000001</c:v>
                </c:pt>
                <c:pt idx="1263">
                  <c:v>1.869448</c:v>
                </c:pt>
                <c:pt idx="1264">
                  <c:v>2.0890659999999999</c:v>
                </c:pt>
                <c:pt idx="1265">
                  <c:v>2.1788340000000002</c:v>
                </c:pt>
                <c:pt idx="1266">
                  <c:v>2.2154859999999998</c:v>
                </c:pt>
                <c:pt idx="1267">
                  <c:v>2.1946120000000002</c:v>
                </c:pt>
                <c:pt idx="1268">
                  <c:v>2.1707980000000004</c:v>
                </c:pt>
                <c:pt idx="1269">
                  <c:v>2.1747180000000004</c:v>
                </c:pt>
                <c:pt idx="1270">
                  <c:v>2.1475720000000003</c:v>
                </c:pt>
                <c:pt idx="1271">
                  <c:v>2.1273840000000006</c:v>
                </c:pt>
                <c:pt idx="1272">
                  <c:v>2.1026880000000001</c:v>
                </c:pt>
                <c:pt idx="1273">
                  <c:v>2.1094500000000003</c:v>
                </c:pt>
                <c:pt idx="1274">
                  <c:v>2.1296380000000004</c:v>
                </c:pt>
                <c:pt idx="1275">
                  <c:v>2.1322840000000003</c:v>
                </c:pt>
                <c:pt idx="1276">
                  <c:v>2.1520799999999998</c:v>
                </c:pt>
                <c:pt idx="1277">
                  <c:v>2.1385559999999999</c:v>
                </c:pt>
                <c:pt idx="1278">
                  <c:v>2.1335580000000003</c:v>
                </c:pt>
                <c:pt idx="1279">
                  <c:v>2.1216020000000002</c:v>
                </c:pt>
                <c:pt idx="1280">
                  <c:v>2.1336559999999998</c:v>
                </c:pt>
                <c:pt idx="1281">
                  <c:v>2.1424760000000003</c:v>
                </c:pt>
                <c:pt idx="1282">
                  <c:v>2.145416</c:v>
                </c:pt>
                <c:pt idx="1283">
                  <c:v>2.1475720000000003</c:v>
                </c:pt>
                <c:pt idx="1284">
                  <c:v>2.1094500000000003</c:v>
                </c:pt>
                <c:pt idx="1285">
                  <c:v>2.2003940000000002</c:v>
                </c:pt>
                <c:pt idx="1286">
                  <c:v>2.246356</c:v>
                </c:pt>
                <c:pt idx="1287">
                  <c:v>2.1493360000000004</c:v>
                </c:pt>
                <c:pt idx="1288">
                  <c:v>2.1860860000000004</c:v>
                </c:pt>
                <c:pt idx="1289">
                  <c:v>1.3634740000000001</c:v>
                </c:pt>
                <c:pt idx="1290">
                  <c:v>1.8414200000000003</c:v>
                </c:pt>
                <c:pt idx="1291">
                  <c:v>1.9928300000000001</c:v>
                </c:pt>
                <c:pt idx="1292">
                  <c:v>2.0645659999999997</c:v>
                </c:pt>
                <c:pt idx="1293">
                  <c:v>2.1318920000000001</c:v>
                </c:pt>
                <c:pt idx="1294">
                  <c:v>1.6078859999999999</c:v>
                </c:pt>
                <c:pt idx="1295">
                  <c:v>1.818586</c:v>
                </c:pt>
                <c:pt idx="1296">
                  <c:v>1.9731320000000003</c:v>
                </c:pt>
                <c:pt idx="1297">
                  <c:v>2.0707400000000002</c:v>
                </c:pt>
                <c:pt idx="1298">
                  <c:v>2.111704</c:v>
                </c:pt>
                <c:pt idx="1299">
                  <c:v>2.1527660000000002</c:v>
                </c:pt>
                <c:pt idx="1300">
                  <c:v>2.0659380000000001</c:v>
                </c:pt>
                <c:pt idx="1301">
                  <c:v>0.93286200000000008</c:v>
                </c:pt>
                <c:pt idx="1302">
                  <c:v>1.154636</c:v>
                </c:pt>
                <c:pt idx="1303">
                  <c:v>1.6613940000000003</c:v>
                </c:pt>
                <c:pt idx="1304">
                  <c:v>1.4167860000000001</c:v>
                </c:pt>
                <c:pt idx="1305">
                  <c:v>0.73215799999999998</c:v>
                </c:pt>
                <c:pt idx="1306">
                  <c:v>0.50362200000000001</c:v>
                </c:pt>
                <c:pt idx="1307">
                  <c:v>0.90277600000000002</c:v>
                </c:pt>
                <c:pt idx="1308">
                  <c:v>0.88944800000000013</c:v>
                </c:pt>
                <c:pt idx="1309">
                  <c:v>1.4656880000000001</c:v>
                </c:pt>
                <c:pt idx="1310">
                  <c:v>1.7209780000000003</c:v>
                </c:pt>
                <c:pt idx="1311">
                  <c:v>1.669136</c:v>
                </c:pt>
                <c:pt idx="1312">
                  <c:v>1.5575140000000001</c:v>
                </c:pt>
                <c:pt idx="1313">
                  <c:v>1.7376380000000002</c:v>
                </c:pt>
                <c:pt idx="1314">
                  <c:v>1.911392</c:v>
                </c:pt>
                <c:pt idx="1315">
                  <c:v>2.0129200000000003</c:v>
                </c:pt>
                <c:pt idx="1316">
                  <c:v>2.10161</c:v>
                </c:pt>
                <c:pt idx="1317">
                  <c:v>2.0695640000000002</c:v>
                </c:pt>
                <c:pt idx="1318">
                  <c:v>2.098376</c:v>
                </c:pt>
                <c:pt idx="1319">
                  <c:v>1.6922640000000002</c:v>
                </c:pt>
                <c:pt idx="1320">
                  <c:v>1.6473800000000001</c:v>
                </c:pt>
                <c:pt idx="1321">
                  <c:v>1.7376380000000002</c:v>
                </c:pt>
                <c:pt idx="1322">
                  <c:v>1.781836</c:v>
                </c:pt>
                <c:pt idx="1323">
                  <c:v>1.9846960000000002</c:v>
                </c:pt>
                <c:pt idx="1324">
                  <c:v>2.0286979999999999</c:v>
                </c:pt>
                <c:pt idx="1325">
                  <c:v>2.2664460000000002</c:v>
                </c:pt>
                <c:pt idx="1326">
                  <c:v>1.7167640000000002</c:v>
                </c:pt>
                <c:pt idx="1327">
                  <c:v>2.1024920000000002</c:v>
                </c:pt>
                <c:pt idx="1328">
                  <c:v>2.2193080000000003</c:v>
                </c:pt>
                <c:pt idx="1329">
                  <c:v>2.2414560000000003</c:v>
                </c:pt>
                <c:pt idx="1330">
                  <c:v>2.3090760000000001</c:v>
                </c:pt>
                <c:pt idx="1331">
                  <c:v>2.1252279999999999</c:v>
                </c:pt>
                <c:pt idx="1332">
                  <c:v>1.6596300000000002</c:v>
                </c:pt>
                <c:pt idx="1333">
                  <c:v>1.2744900000000003</c:v>
                </c:pt>
                <c:pt idx="1334">
                  <c:v>1.230782</c:v>
                </c:pt>
                <c:pt idx="1335">
                  <c:v>1.5317400000000003</c:v>
                </c:pt>
                <c:pt idx="1336">
                  <c:v>1.8178020000000001</c:v>
                </c:pt>
                <c:pt idx="1337">
                  <c:v>2.048886</c:v>
                </c:pt>
                <c:pt idx="1338">
                  <c:v>1.903748</c:v>
                </c:pt>
                <c:pt idx="1339">
                  <c:v>1.545852</c:v>
                </c:pt>
                <c:pt idx="1340">
                  <c:v>1.9160960000000002</c:v>
                </c:pt>
                <c:pt idx="1341">
                  <c:v>2.0733860000000002</c:v>
                </c:pt>
                <c:pt idx="1342">
                  <c:v>1.9988080000000001</c:v>
                </c:pt>
                <c:pt idx="1343">
                  <c:v>2.2434160000000003</c:v>
                </c:pt>
                <c:pt idx="1344">
                  <c:v>2.1070000000000002</c:v>
                </c:pt>
                <c:pt idx="1345">
                  <c:v>2.3090760000000001</c:v>
                </c:pt>
                <c:pt idx="1346">
                  <c:v>2.4256960000000003</c:v>
                </c:pt>
                <c:pt idx="1347">
                  <c:v>2.4593099999999999</c:v>
                </c:pt>
                <c:pt idx="1348">
                  <c:v>2.4333400000000003</c:v>
                </c:pt>
                <c:pt idx="1349">
                  <c:v>2.2344979999999999</c:v>
                </c:pt>
                <c:pt idx="1350">
                  <c:v>2.3205420000000001</c:v>
                </c:pt>
                <c:pt idx="1351">
                  <c:v>2.390612</c:v>
                </c:pt>
                <c:pt idx="1352">
                  <c:v>2.4166800000000004</c:v>
                </c:pt>
                <c:pt idx="1353">
                  <c:v>2.4381420000000005</c:v>
                </c:pt>
                <c:pt idx="1354">
                  <c:v>2.410898</c:v>
                </c:pt>
                <c:pt idx="1355">
                  <c:v>2.4211879999999999</c:v>
                </c:pt>
                <c:pt idx="1356">
                  <c:v>2.146004</c:v>
                </c:pt>
                <c:pt idx="1357">
                  <c:v>2.2105860000000002</c:v>
                </c:pt>
                <c:pt idx="1358">
                  <c:v>2.3840460000000001</c:v>
                </c:pt>
                <c:pt idx="1359">
                  <c:v>2.4188360000000002</c:v>
                </c:pt>
                <c:pt idx="1360">
                  <c:v>2.4303020000000002</c:v>
                </c:pt>
                <c:pt idx="1361">
                  <c:v>2.4563700000000002</c:v>
                </c:pt>
                <c:pt idx="1362">
                  <c:v>2.3763040000000002</c:v>
                </c:pt>
                <c:pt idx="1363">
                  <c:v>2.3961000000000006</c:v>
                </c:pt>
                <c:pt idx="1364">
                  <c:v>2.0532960000000005</c:v>
                </c:pt>
                <c:pt idx="1365">
                  <c:v>2.0247780000000004</c:v>
                </c:pt>
                <c:pt idx="1366">
                  <c:v>2.2750700000000004</c:v>
                </c:pt>
                <c:pt idx="1367">
                  <c:v>2.4052140000000004</c:v>
                </c:pt>
                <c:pt idx="1368">
                  <c:v>2.4681299999999999</c:v>
                </c:pt>
                <c:pt idx="1369">
                  <c:v>2.4905720000000002</c:v>
                </c:pt>
                <c:pt idx="1370">
                  <c:v>2.4817520000000006</c:v>
                </c:pt>
                <c:pt idx="1371">
                  <c:v>2.4929239999999999</c:v>
                </c:pt>
                <c:pt idx="1372">
                  <c:v>2.4905720000000002</c:v>
                </c:pt>
                <c:pt idx="1373">
                  <c:v>2.5064479999999998</c:v>
                </c:pt>
                <c:pt idx="1374">
                  <c:v>2.5243820000000001</c:v>
                </c:pt>
                <c:pt idx="1375">
                  <c:v>2.5041940000000005</c:v>
                </c:pt>
                <c:pt idx="1376">
                  <c:v>2.4727360000000003</c:v>
                </c:pt>
                <c:pt idx="1377">
                  <c:v>2.4593099999999999</c:v>
                </c:pt>
                <c:pt idx="1378">
                  <c:v>2.4346139999999998</c:v>
                </c:pt>
                <c:pt idx="1379">
                  <c:v>2.3082919999999998</c:v>
                </c:pt>
                <c:pt idx="1380">
                  <c:v>2.3540580000000006</c:v>
                </c:pt>
                <c:pt idx="1381">
                  <c:v>2.2941800000000003</c:v>
                </c:pt>
                <c:pt idx="1382">
                  <c:v>2.3267159999999998</c:v>
                </c:pt>
                <c:pt idx="1383">
                  <c:v>2.420992</c:v>
                </c:pt>
                <c:pt idx="1384">
                  <c:v>2.0480039999999997</c:v>
                </c:pt>
                <c:pt idx="1385">
                  <c:v>1.955786</c:v>
                </c:pt>
                <c:pt idx="1386">
                  <c:v>2.1554120000000001</c:v>
                </c:pt>
                <c:pt idx="1387">
                  <c:v>2.172072</c:v>
                </c:pt>
                <c:pt idx="1388">
                  <c:v>2.2212680000000002</c:v>
                </c:pt>
                <c:pt idx="1389">
                  <c:v>2.1255220000000001</c:v>
                </c:pt>
                <c:pt idx="1390">
                  <c:v>2.2365560000000002</c:v>
                </c:pt>
                <c:pt idx="1391">
                  <c:v>2.3179940000000001</c:v>
                </c:pt>
                <c:pt idx="1392">
                  <c:v>2.4229520000000004</c:v>
                </c:pt>
                <c:pt idx="1393">
                  <c:v>2.4403960000000002</c:v>
                </c:pt>
                <c:pt idx="1394">
                  <c:v>2.4092320000000003</c:v>
                </c:pt>
                <c:pt idx="1395">
                  <c:v>2.3688560000000001</c:v>
                </c:pt>
                <c:pt idx="1396">
                  <c:v>2.3725800000000001</c:v>
                </c:pt>
                <c:pt idx="1397">
                  <c:v>2.2967280000000003</c:v>
                </c:pt>
                <c:pt idx="1398">
                  <c:v>2.4388280000000004</c:v>
                </c:pt>
                <c:pt idx="1399">
                  <c:v>2.0363420000000003</c:v>
                </c:pt>
                <c:pt idx="1400">
                  <c:v>2.2148000000000003</c:v>
                </c:pt>
                <c:pt idx="1401">
                  <c:v>2.37405</c:v>
                </c:pt>
                <c:pt idx="1402">
                  <c:v>2.4144260000000002</c:v>
                </c:pt>
                <c:pt idx="1403">
                  <c:v>2.4525480000000002</c:v>
                </c:pt>
                <c:pt idx="1404">
                  <c:v>2.4570560000000001</c:v>
                </c:pt>
                <c:pt idx="1405">
                  <c:v>2.6042520000000002</c:v>
                </c:pt>
                <c:pt idx="1406">
                  <c:v>2.5713240000000002</c:v>
                </c:pt>
                <c:pt idx="1407">
                  <c:v>2.5159540000000002</c:v>
                </c:pt>
                <c:pt idx="1408">
                  <c:v>2.5222260000000003</c:v>
                </c:pt>
                <c:pt idx="1409">
                  <c:v>2.568972</c:v>
                </c:pt>
                <c:pt idx="1410">
                  <c:v>2.6188540000000002</c:v>
                </c:pt>
                <c:pt idx="1411">
                  <c:v>2.5039980000000002</c:v>
                </c:pt>
                <c:pt idx="1412">
                  <c:v>2.5325160000000007</c:v>
                </c:pt>
                <c:pt idx="1413">
                  <c:v>2.5192860000000001</c:v>
                </c:pt>
                <c:pt idx="1414">
                  <c:v>2.4957660000000002</c:v>
                </c:pt>
                <c:pt idx="1415">
                  <c:v>2.5534880000000002</c:v>
                </c:pt>
                <c:pt idx="1416">
                  <c:v>2.5782820000000002</c:v>
                </c:pt>
                <c:pt idx="1417">
                  <c:v>2.6035660000000003</c:v>
                </c:pt>
                <c:pt idx="1418">
                  <c:v>2.6234600000000001</c:v>
                </c:pt>
                <c:pt idx="1419">
                  <c:v>2.5902380000000003</c:v>
                </c:pt>
                <c:pt idx="1420">
                  <c:v>2.6078780000000004</c:v>
                </c:pt>
                <c:pt idx="1421">
                  <c:v>2.6253220000000002</c:v>
                </c:pt>
                <c:pt idx="1422">
                  <c:v>2.6319860000000004</c:v>
                </c:pt>
                <c:pt idx="1423">
                  <c:v>2.6321819999999998</c:v>
                </c:pt>
                <c:pt idx="1424">
                  <c:v>2.553194</c:v>
                </c:pt>
                <c:pt idx="1425">
                  <c:v>2.5844560000000008</c:v>
                </c:pt>
                <c:pt idx="1426">
                  <c:v>2.6049380000000002</c:v>
                </c:pt>
                <c:pt idx="1427">
                  <c:v>2.6111119999999999</c:v>
                </c:pt>
                <c:pt idx="1428">
                  <c:v>2.6019000000000001</c:v>
                </c:pt>
                <c:pt idx="1429">
                  <c:v>2.5534880000000002</c:v>
                </c:pt>
                <c:pt idx="1430">
                  <c:v>2.5310459999999999</c:v>
                </c:pt>
                <c:pt idx="1431">
                  <c:v>2.5602499999999999</c:v>
                </c:pt>
                <c:pt idx="1432">
                  <c:v>2.5105640000000005</c:v>
                </c:pt>
                <c:pt idx="1433">
                  <c:v>2.2822240000000003</c:v>
                </c:pt>
                <c:pt idx="1434">
                  <c:v>2.4372600000000002</c:v>
                </c:pt>
                <c:pt idx="1435">
                  <c:v>2.4305960000000004</c:v>
                </c:pt>
                <c:pt idx="1436">
                  <c:v>2.4480400000000002</c:v>
                </c:pt>
                <c:pt idx="1437">
                  <c:v>2.4772440000000002</c:v>
                </c:pt>
                <c:pt idx="1438">
                  <c:v>2.4723440000000001</c:v>
                </c:pt>
                <c:pt idx="1439">
                  <c:v>2.4964520000000001</c:v>
                </c:pt>
                <c:pt idx="1440">
                  <c:v>2.5287920000000002</c:v>
                </c:pt>
                <c:pt idx="1441">
                  <c:v>2.5310459999999999</c:v>
                </c:pt>
                <c:pt idx="1442">
                  <c:v>2.4929239999999999</c:v>
                </c:pt>
                <c:pt idx="1443">
                  <c:v>2.4388280000000004</c:v>
                </c:pt>
                <c:pt idx="1444">
                  <c:v>2.3359280000000004</c:v>
                </c:pt>
                <c:pt idx="1445">
                  <c:v>2.403254</c:v>
                </c:pt>
                <c:pt idx="1446">
                  <c:v>2.4570560000000001</c:v>
                </c:pt>
                <c:pt idx="1447">
                  <c:v>2.4772440000000002</c:v>
                </c:pt>
                <c:pt idx="1448">
                  <c:v>2.4615640000000001</c:v>
                </c:pt>
                <c:pt idx="1449">
                  <c:v>2.4727360000000003</c:v>
                </c:pt>
                <c:pt idx="1450">
                  <c:v>2.466072</c:v>
                </c:pt>
                <c:pt idx="1451">
                  <c:v>2.4618580000000003</c:v>
                </c:pt>
                <c:pt idx="1452">
                  <c:v>2.4488240000000001</c:v>
                </c:pt>
                <c:pt idx="1453">
                  <c:v>2.4443160000000002</c:v>
                </c:pt>
                <c:pt idx="1454">
                  <c:v>2.4427479999999999</c:v>
                </c:pt>
                <c:pt idx="1455">
                  <c:v>2.4256960000000003</c:v>
                </c:pt>
                <c:pt idx="1456">
                  <c:v>2.4378479999999998</c:v>
                </c:pt>
                <c:pt idx="1457">
                  <c:v>2.4346139999999998</c:v>
                </c:pt>
                <c:pt idx="1458">
                  <c:v>2.4304000000000001</c:v>
                </c:pt>
                <c:pt idx="1459">
                  <c:v>2.4162880000000002</c:v>
                </c:pt>
                <c:pt idx="1460">
                  <c:v>2.4166800000000004</c:v>
                </c:pt>
                <c:pt idx="1461">
                  <c:v>2.4009999999999998</c:v>
                </c:pt>
                <c:pt idx="1462">
                  <c:v>2.3993340000000001</c:v>
                </c:pt>
                <c:pt idx="1463">
                  <c:v>2.4183460000000006</c:v>
                </c:pt>
                <c:pt idx="1464">
                  <c:v>2.3532740000000003</c:v>
                </c:pt>
                <c:pt idx="1465">
                  <c:v>2.4817520000000006</c:v>
                </c:pt>
                <c:pt idx="1466">
                  <c:v>2.5108580000000003</c:v>
                </c:pt>
                <c:pt idx="1467">
                  <c:v>2.4739120000000003</c:v>
                </c:pt>
                <c:pt idx="1468">
                  <c:v>2.4896900000000004</c:v>
                </c:pt>
                <c:pt idx="1469">
                  <c:v>2.5180120000000001</c:v>
                </c:pt>
                <c:pt idx="1470">
                  <c:v>2.4326539999999999</c:v>
                </c:pt>
                <c:pt idx="1471">
                  <c:v>2.4143280000000003</c:v>
                </c:pt>
                <c:pt idx="1472">
                  <c:v>2.4303020000000002</c:v>
                </c:pt>
                <c:pt idx="1473">
                  <c:v>2.4256960000000003</c:v>
                </c:pt>
                <c:pt idx="1474">
                  <c:v>2.4107020000000001</c:v>
                </c:pt>
                <c:pt idx="1475">
                  <c:v>2.5019400000000007</c:v>
                </c:pt>
                <c:pt idx="1476">
                  <c:v>2.5466280000000001</c:v>
                </c:pt>
                <c:pt idx="1477">
                  <c:v>2.5086040000000001</c:v>
                </c:pt>
                <c:pt idx="1478">
                  <c:v>2.4483340000000005</c:v>
                </c:pt>
                <c:pt idx="1479">
                  <c:v>2.3763040000000002</c:v>
                </c:pt>
                <c:pt idx="1480">
                  <c:v>2.3719920000000001</c:v>
                </c:pt>
                <c:pt idx="1481">
                  <c:v>2.3320080000000001</c:v>
                </c:pt>
                <c:pt idx="1482">
                  <c:v>2.3935520000000001</c:v>
                </c:pt>
                <c:pt idx="1483">
                  <c:v>2.3418080000000003</c:v>
                </c:pt>
                <c:pt idx="1484">
                  <c:v>2.33142</c:v>
                </c:pt>
                <c:pt idx="1485">
                  <c:v>2.398746</c:v>
                </c:pt>
                <c:pt idx="1486">
                  <c:v>2.257136</c:v>
                </c:pt>
                <c:pt idx="1487">
                  <c:v>2.0349700000000004</c:v>
                </c:pt>
                <c:pt idx="1488">
                  <c:v>2.2062740000000005</c:v>
                </c:pt>
                <c:pt idx="1489">
                  <c:v>2.3462180000000004</c:v>
                </c:pt>
                <c:pt idx="1490">
                  <c:v>2.4509799999999999</c:v>
                </c:pt>
                <c:pt idx="1491">
                  <c:v>2.5647579999999999</c:v>
                </c:pt>
                <c:pt idx="1492">
                  <c:v>1.813196</c:v>
                </c:pt>
                <c:pt idx="1493">
                  <c:v>2.0632920000000001</c:v>
                </c:pt>
                <c:pt idx="1494">
                  <c:v>2.1724640000000006</c:v>
                </c:pt>
                <c:pt idx="1495">
                  <c:v>2.2987860000000002</c:v>
                </c:pt>
                <c:pt idx="1496">
                  <c:v>2.3335759999999999</c:v>
                </c:pt>
                <c:pt idx="1497">
                  <c:v>2.2847719999999998</c:v>
                </c:pt>
                <c:pt idx="1498">
                  <c:v>1.9886159999999999</c:v>
                </c:pt>
                <c:pt idx="1499">
                  <c:v>2.2372420000000002</c:v>
                </c:pt>
                <c:pt idx="1500">
                  <c:v>2.067212</c:v>
                </c:pt>
                <c:pt idx="1501">
                  <c:v>2.1656040000000001</c:v>
                </c:pt>
                <c:pt idx="1502">
                  <c:v>2.2772260000000002</c:v>
                </c:pt>
                <c:pt idx="1503">
                  <c:v>2.0700540000000003</c:v>
                </c:pt>
                <c:pt idx="1504">
                  <c:v>0.88033400000000006</c:v>
                </c:pt>
                <c:pt idx="1505">
                  <c:v>1.3132000000000001</c:v>
                </c:pt>
                <c:pt idx="1506">
                  <c:v>1.6634520000000002</c:v>
                </c:pt>
                <c:pt idx="1507">
                  <c:v>1.9524539999999999</c:v>
                </c:pt>
                <c:pt idx="1508">
                  <c:v>2.1319900000000001</c:v>
                </c:pt>
                <c:pt idx="1509">
                  <c:v>2.1789320000000001</c:v>
                </c:pt>
                <c:pt idx="1510">
                  <c:v>2.4157000000000002</c:v>
                </c:pt>
                <c:pt idx="1511">
                  <c:v>2.3003540000000005</c:v>
                </c:pt>
                <c:pt idx="1512">
                  <c:v>2.4960599999999999</c:v>
                </c:pt>
                <c:pt idx="1513">
                  <c:v>2.5423160000000005</c:v>
                </c:pt>
                <c:pt idx="1514">
                  <c:v>2.5442760000000004</c:v>
                </c:pt>
                <c:pt idx="1515">
                  <c:v>2.5579960000000002</c:v>
                </c:pt>
                <c:pt idx="1516">
                  <c:v>2.5654439999999998</c:v>
                </c:pt>
                <c:pt idx="1517">
                  <c:v>2.5401599999999998</c:v>
                </c:pt>
                <c:pt idx="1518">
                  <c:v>2.5446680000000006</c:v>
                </c:pt>
                <c:pt idx="1519">
                  <c:v>2.5430020000000004</c:v>
                </c:pt>
                <c:pt idx="1520">
                  <c:v>2.6342400000000001</c:v>
                </c:pt>
                <c:pt idx="1521">
                  <c:v>2.4906700000000002</c:v>
                </c:pt>
                <c:pt idx="1522">
                  <c:v>2.5064479999999998</c:v>
                </c:pt>
                <c:pt idx="1523">
                  <c:v>2.6111119999999999</c:v>
                </c:pt>
                <c:pt idx="1524">
                  <c:v>2.5625040000000006</c:v>
                </c:pt>
                <c:pt idx="1525">
                  <c:v>2.5625040000000006</c:v>
                </c:pt>
                <c:pt idx="1526">
                  <c:v>2.4214820000000006</c:v>
                </c:pt>
                <c:pt idx="1527">
                  <c:v>2.5938639999999999</c:v>
                </c:pt>
                <c:pt idx="1528">
                  <c:v>2.614052</c:v>
                </c:pt>
                <c:pt idx="1529">
                  <c:v>2.6142479999999999</c:v>
                </c:pt>
                <c:pt idx="1530">
                  <c:v>2.3850260000000003</c:v>
                </c:pt>
                <c:pt idx="1531">
                  <c:v>2.2932980000000001</c:v>
                </c:pt>
                <c:pt idx="1532">
                  <c:v>1.9896940000000003</c:v>
                </c:pt>
                <c:pt idx="1533">
                  <c:v>2.2485120000000003</c:v>
                </c:pt>
                <c:pt idx="1534">
                  <c:v>2.4502940000000004</c:v>
                </c:pt>
                <c:pt idx="1535">
                  <c:v>2.4863580000000001</c:v>
                </c:pt>
                <c:pt idx="1536">
                  <c:v>2.4773420000000002</c:v>
                </c:pt>
                <c:pt idx="1537">
                  <c:v>2.0633900000000005</c:v>
                </c:pt>
                <c:pt idx="1538">
                  <c:v>1.8729760000000002</c:v>
                </c:pt>
                <c:pt idx="1539">
                  <c:v>1.879248</c:v>
                </c:pt>
                <c:pt idx="1540">
                  <c:v>1.8492599999999999</c:v>
                </c:pt>
                <c:pt idx="1541">
                  <c:v>2.3179940000000001</c:v>
                </c:pt>
                <c:pt idx="1542">
                  <c:v>2.0622140000000004</c:v>
                </c:pt>
                <c:pt idx="1543">
                  <c:v>2.297806</c:v>
                </c:pt>
                <c:pt idx="1544">
                  <c:v>1.7371480000000001</c:v>
                </c:pt>
                <c:pt idx="1545">
                  <c:v>2.0619200000000002</c:v>
                </c:pt>
                <c:pt idx="1546">
                  <c:v>2.2619380000000002</c:v>
                </c:pt>
                <c:pt idx="1547">
                  <c:v>2.4625440000000003</c:v>
                </c:pt>
                <c:pt idx="1548">
                  <c:v>2.479498</c:v>
                </c:pt>
                <c:pt idx="1549">
                  <c:v>2.5064479999999998</c:v>
                </c:pt>
                <c:pt idx="1550">
                  <c:v>2.6006260000000001</c:v>
                </c:pt>
                <c:pt idx="1551">
                  <c:v>2.6410020000000003</c:v>
                </c:pt>
                <c:pt idx="1552">
                  <c:v>2.6273800000000005</c:v>
                </c:pt>
                <c:pt idx="1553">
                  <c:v>2.6544280000000002</c:v>
                </c:pt>
                <c:pt idx="1554">
                  <c:v>2.6700100000000004</c:v>
                </c:pt>
                <c:pt idx="1555">
                  <c:v>2.6410020000000003</c:v>
                </c:pt>
                <c:pt idx="1556">
                  <c:v>2.7037220000000004</c:v>
                </c:pt>
                <c:pt idx="1557">
                  <c:v>2.7250860000000001</c:v>
                </c:pt>
                <c:pt idx="1558">
                  <c:v>2.7104840000000001</c:v>
                </c:pt>
                <c:pt idx="1559">
                  <c:v>2.7059760000000002</c:v>
                </c:pt>
                <c:pt idx="1560">
                  <c:v>2.6993120000000004</c:v>
                </c:pt>
                <c:pt idx="1561">
                  <c:v>2.6953920000000005</c:v>
                </c:pt>
                <c:pt idx="1562">
                  <c:v>2.7037220000000004</c:v>
                </c:pt>
                <c:pt idx="1563">
                  <c:v>2.7015660000000001</c:v>
                </c:pt>
                <c:pt idx="1564">
                  <c:v>2.5826920000000007</c:v>
                </c:pt>
                <c:pt idx="1565">
                  <c:v>2.612778</c:v>
                </c:pt>
                <c:pt idx="1566">
                  <c:v>2.5983719999999999</c:v>
                </c:pt>
                <c:pt idx="1567">
                  <c:v>2.6475680000000001</c:v>
                </c:pt>
                <c:pt idx="1568">
                  <c:v>2.7059760000000002</c:v>
                </c:pt>
                <c:pt idx="1569">
                  <c:v>2.6954900000000004</c:v>
                </c:pt>
                <c:pt idx="1570">
                  <c:v>2.652174</c:v>
                </c:pt>
                <c:pt idx="1571">
                  <c:v>2.6028800000000007</c:v>
                </c:pt>
                <c:pt idx="1572">
                  <c:v>2.6260079999999997</c:v>
                </c:pt>
                <c:pt idx="1573">
                  <c:v>2.6835340000000003</c:v>
                </c:pt>
                <c:pt idx="1574">
                  <c:v>2.6835340000000003</c:v>
                </c:pt>
                <c:pt idx="1575">
                  <c:v>2.6701080000000004</c:v>
                </c:pt>
                <c:pt idx="1576">
                  <c:v>2.6656980000000003</c:v>
                </c:pt>
                <c:pt idx="1577">
                  <c:v>2.6656980000000003</c:v>
                </c:pt>
                <c:pt idx="1578">
                  <c:v>2.6652080000000002</c:v>
                </c:pt>
                <c:pt idx="1579">
                  <c:v>2.6609940000000001</c:v>
                </c:pt>
                <c:pt idx="1580">
                  <c:v>2.6656980000000003</c:v>
                </c:pt>
                <c:pt idx="1581">
                  <c:v>2.6455100000000003</c:v>
                </c:pt>
                <c:pt idx="1582">
                  <c:v>2.6209120000000001</c:v>
                </c:pt>
                <c:pt idx="1583">
                  <c:v>2.5333000000000001</c:v>
                </c:pt>
                <c:pt idx="1584">
                  <c:v>2.2529219999999999</c:v>
                </c:pt>
                <c:pt idx="1585">
                  <c:v>2.3964920000000003</c:v>
                </c:pt>
                <c:pt idx="1586">
                  <c:v>2.5333000000000001</c:v>
                </c:pt>
                <c:pt idx="1587">
                  <c:v>2.7104840000000001</c:v>
                </c:pt>
                <c:pt idx="1588">
                  <c:v>2.8295540000000003</c:v>
                </c:pt>
                <c:pt idx="1589">
                  <c:v>2.8714</c:v>
                </c:pt>
                <c:pt idx="1590">
                  <c:v>2.8813960000000001</c:v>
                </c:pt>
                <c:pt idx="1591">
                  <c:v>2.845332</c:v>
                </c:pt>
                <c:pt idx="1592">
                  <c:v>2.8693420000000005</c:v>
                </c:pt>
                <c:pt idx="1593">
                  <c:v>2.681476</c:v>
                </c:pt>
                <c:pt idx="1594">
                  <c:v>2.3247560000000003</c:v>
                </c:pt>
                <c:pt idx="1595">
                  <c:v>2.6430599999999997</c:v>
                </c:pt>
                <c:pt idx="1596">
                  <c:v>2.6188540000000002</c:v>
                </c:pt>
                <c:pt idx="1597">
                  <c:v>2.5941579999999997</c:v>
                </c:pt>
                <c:pt idx="1598">
                  <c:v>2.7733020000000002</c:v>
                </c:pt>
                <c:pt idx="1599">
                  <c:v>2.8523880000000004</c:v>
                </c:pt>
                <c:pt idx="1600">
                  <c:v>2.8879619999999999</c:v>
                </c:pt>
                <c:pt idx="1601">
                  <c:v>2.9504860000000002</c:v>
                </c:pt>
                <c:pt idx="1602">
                  <c:v>2.9743000000000004</c:v>
                </c:pt>
                <c:pt idx="1603">
                  <c:v>2.92971</c:v>
                </c:pt>
                <c:pt idx="1604">
                  <c:v>3.1428600000000002</c:v>
                </c:pt>
                <c:pt idx="1605">
                  <c:v>2.9414699999999998</c:v>
                </c:pt>
                <c:pt idx="1606">
                  <c:v>2.8563079999999998</c:v>
                </c:pt>
                <c:pt idx="1607">
                  <c:v>2.8225959999999999</c:v>
                </c:pt>
                <c:pt idx="1608">
                  <c:v>2.8142660000000004</c:v>
                </c:pt>
                <c:pt idx="1609">
                  <c:v>2.8398440000000003</c:v>
                </c:pt>
                <c:pt idx="1610">
                  <c:v>2.8697339999999998</c:v>
                </c:pt>
                <c:pt idx="1611">
                  <c:v>2.8315140000000003</c:v>
                </c:pt>
                <c:pt idx="1612">
                  <c:v>2.7686959999999998</c:v>
                </c:pt>
                <c:pt idx="1613">
                  <c:v>2.7420400000000003</c:v>
                </c:pt>
                <c:pt idx="1614">
                  <c:v>2.7531140000000005</c:v>
                </c:pt>
                <c:pt idx="1615">
                  <c:v>2.7662460000000002</c:v>
                </c:pt>
                <c:pt idx="1616">
                  <c:v>2.7284180000000005</c:v>
                </c:pt>
                <c:pt idx="1617">
                  <c:v>2.7388060000000003</c:v>
                </c:pt>
                <c:pt idx="1618">
                  <c:v>2.7687939999999998</c:v>
                </c:pt>
                <c:pt idx="1619">
                  <c:v>2.8023099999999999</c:v>
                </c:pt>
                <c:pt idx="1620">
                  <c:v>2.7844740000000003</c:v>
                </c:pt>
                <c:pt idx="1621">
                  <c:v>2.793882</c:v>
                </c:pt>
                <c:pt idx="1622">
                  <c:v>2.7822199999999997</c:v>
                </c:pt>
                <c:pt idx="1623">
                  <c:v>2.7732040000000002</c:v>
                </c:pt>
                <c:pt idx="1624">
                  <c:v>2.7283200000000001</c:v>
                </c:pt>
                <c:pt idx="1625">
                  <c:v>2.7844740000000003</c:v>
                </c:pt>
                <c:pt idx="1626">
                  <c:v>2.7556620000000001</c:v>
                </c:pt>
                <c:pt idx="1627">
                  <c:v>2.72146</c:v>
                </c:pt>
                <c:pt idx="1628">
                  <c:v>2.7018599999999999</c:v>
                </c:pt>
                <c:pt idx="1629">
                  <c:v>2.7231260000000002</c:v>
                </c:pt>
                <c:pt idx="1630">
                  <c:v>2.6817699999999998</c:v>
                </c:pt>
                <c:pt idx="1631">
                  <c:v>2.6948040000000004</c:v>
                </c:pt>
                <c:pt idx="1632">
                  <c:v>2.6816719999999998</c:v>
                </c:pt>
                <c:pt idx="1633">
                  <c:v>2.6501160000000006</c:v>
                </c:pt>
                <c:pt idx="1634">
                  <c:v>2.6746160000000003</c:v>
                </c:pt>
                <c:pt idx="1635">
                  <c:v>2.7059760000000002</c:v>
                </c:pt>
                <c:pt idx="1636">
                  <c:v>2.7103860000000002</c:v>
                </c:pt>
                <c:pt idx="1637">
                  <c:v>2.5264400000000005</c:v>
                </c:pt>
                <c:pt idx="1638">
                  <c:v>2.5774979999999998</c:v>
                </c:pt>
                <c:pt idx="1639">
                  <c:v>2.6203240000000001</c:v>
                </c:pt>
                <c:pt idx="1640">
                  <c:v>2.6206180000000003</c:v>
                </c:pt>
                <c:pt idx="1641">
                  <c:v>2.6342400000000001</c:v>
                </c:pt>
                <c:pt idx="1642">
                  <c:v>2.6475680000000001</c:v>
                </c:pt>
                <c:pt idx="1643">
                  <c:v>1.715392</c:v>
                </c:pt>
                <c:pt idx="1644">
                  <c:v>1.6828560000000001</c:v>
                </c:pt>
                <c:pt idx="1645">
                  <c:v>2.18344</c:v>
                </c:pt>
                <c:pt idx="1646">
                  <c:v>2.254686</c:v>
                </c:pt>
                <c:pt idx="1647">
                  <c:v>2.3178960000000002</c:v>
                </c:pt>
                <c:pt idx="1648">
                  <c:v>2.4320660000000003</c:v>
                </c:pt>
                <c:pt idx="1649">
                  <c:v>2.1844200000000003</c:v>
                </c:pt>
                <c:pt idx="1650">
                  <c:v>2.0230140000000003</c:v>
                </c:pt>
                <c:pt idx="1651">
                  <c:v>2.1023940000000003</c:v>
                </c:pt>
                <c:pt idx="1652">
                  <c:v>2.2192099999999999</c:v>
                </c:pt>
                <c:pt idx="1653">
                  <c:v>2.3464140000000002</c:v>
                </c:pt>
                <c:pt idx="1654">
                  <c:v>2.4482360000000005</c:v>
                </c:pt>
                <c:pt idx="1655">
                  <c:v>2.4929239999999999</c:v>
                </c:pt>
                <c:pt idx="1656">
                  <c:v>2.5313400000000001</c:v>
                </c:pt>
                <c:pt idx="1657">
                  <c:v>2.6230680000000004</c:v>
                </c:pt>
                <c:pt idx="1658">
                  <c:v>2.160704</c:v>
                </c:pt>
                <c:pt idx="1659">
                  <c:v>2.2787940000000004</c:v>
                </c:pt>
                <c:pt idx="1660">
                  <c:v>2.5110540000000006</c:v>
                </c:pt>
                <c:pt idx="1661">
                  <c:v>0.77027999999999996</c:v>
                </c:pt>
                <c:pt idx="1662">
                  <c:v>1.160712</c:v>
                </c:pt>
                <c:pt idx="1663">
                  <c:v>1.624938</c:v>
                </c:pt>
                <c:pt idx="1664">
                  <c:v>2.0331080000000004</c:v>
                </c:pt>
                <c:pt idx="1665">
                  <c:v>1.5596700000000001</c:v>
                </c:pt>
                <c:pt idx="1666">
                  <c:v>0.95373600000000003</c:v>
                </c:pt>
                <c:pt idx="1667">
                  <c:v>0.70795200000000003</c:v>
                </c:pt>
                <c:pt idx="1668">
                  <c:v>1.8434780000000004</c:v>
                </c:pt>
                <c:pt idx="1669">
                  <c:v>2.8074060000000003</c:v>
                </c:pt>
                <c:pt idx="1670">
                  <c:v>1.2338200000000001</c:v>
                </c:pt>
                <c:pt idx="1671">
                  <c:v>0.77037800000000001</c:v>
                </c:pt>
                <c:pt idx="1672">
                  <c:v>0.883274</c:v>
                </c:pt>
                <c:pt idx="1673">
                  <c:v>0.63994000000000006</c:v>
                </c:pt>
                <c:pt idx="1674">
                  <c:v>1.169826</c:v>
                </c:pt>
                <c:pt idx="1675">
                  <c:v>1.9847940000000002</c:v>
                </c:pt>
                <c:pt idx="1676">
                  <c:v>2.325736</c:v>
                </c:pt>
                <c:pt idx="1677">
                  <c:v>2.452156</c:v>
                </c:pt>
                <c:pt idx="1678">
                  <c:v>2.5378080000000001</c:v>
                </c:pt>
                <c:pt idx="1679">
                  <c:v>2.30986</c:v>
                </c:pt>
                <c:pt idx="1680">
                  <c:v>2.1408100000000001</c:v>
                </c:pt>
                <c:pt idx="1681">
                  <c:v>2.3996280000000003</c:v>
                </c:pt>
                <c:pt idx="1682">
                  <c:v>2.3021180000000001</c:v>
                </c:pt>
                <c:pt idx="1683">
                  <c:v>2.1137620000000004</c:v>
                </c:pt>
                <c:pt idx="1684">
                  <c:v>2.403254</c:v>
                </c:pt>
                <c:pt idx="1685">
                  <c:v>2.5356520000000007</c:v>
                </c:pt>
                <c:pt idx="1686">
                  <c:v>2.6476660000000001</c:v>
                </c:pt>
                <c:pt idx="1687">
                  <c:v>2.6978420000000005</c:v>
                </c:pt>
                <c:pt idx="1688">
                  <c:v>2.7873160000000001</c:v>
                </c:pt>
                <c:pt idx="1689">
                  <c:v>2.8159319999999997</c:v>
                </c:pt>
                <c:pt idx="1690">
                  <c:v>2.7037220000000004</c:v>
                </c:pt>
                <c:pt idx="1691">
                  <c:v>2.6895120000000001</c:v>
                </c:pt>
                <c:pt idx="1692">
                  <c:v>2.5716180000000004</c:v>
                </c:pt>
                <c:pt idx="1693">
                  <c:v>2.5218339999999997</c:v>
                </c:pt>
                <c:pt idx="1694">
                  <c:v>2.7149920000000001</c:v>
                </c:pt>
                <c:pt idx="1695">
                  <c:v>2.7107780000000004</c:v>
                </c:pt>
                <c:pt idx="1696">
                  <c:v>2.1525700000000003</c:v>
                </c:pt>
                <c:pt idx="1697">
                  <c:v>2.4730300000000001</c:v>
                </c:pt>
                <c:pt idx="1698">
                  <c:v>2.546824</c:v>
                </c:pt>
                <c:pt idx="1699">
                  <c:v>2.614052</c:v>
                </c:pt>
                <c:pt idx="1700">
                  <c:v>2.711954</c:v>
                </c:pt>
                <c:pt idx="1701">
                  <c:v>2.8078960000000004</c:v>
                </c:pt>
                <c:pt idx="1702">
                  <c:v>1.0789800000000001</c:v>
                </c:pt>
                <c:pt idx="1703">
                  <c:v>1.386798</c:v>
                </c:pt>
                <c:pt idx="1704">
                  <c:v>1.8778760000000001</c:v>
                </c:pt>
                <c:pt idx="1705">
                  <c:v>2.0421239999999998</c:v>
                </c:pt>
                <c:pt idx="1706">
                  <c:v>2.205686</c:v>
                </c:pt>
                <c:pt idx="1707">
                  <c:v>2.3400440000000002</c:v>
                </c:pt>
                <c:pt idx="1708">
                  <c:v>2.441376</c:v>
                </c:pt>
                <c:pt idx="1709">
                  <c:v>2.4615640000000001</c:v>
                </c:pt>
                <c:pt idx="1710">
                  <c:v>2.4638180000000003</c:v>
                </c:pt>
                <c:pt idx="1711">
                  <c:v>2.488416</c:v>
                </c:pt>
                <c:pt idx="1712">
                  <c:v>2.5649540000000002</c:v>
                </c:pt>
                <c:pt idx="1713">
                  <c:v>2.6051340000000001</c:v>
                </c:pt>
                <c:pt idx="1714">
                  <c:v>2.5459420000000006</c:v>
                </c:pt>
                <c:pt idx="1715">
                  <c:v>2.4635240000000005</c:v>
                </c:pt>
                <c:pt idx="1716">
                  <c:v>2.584946</c:v>
                </c:pt>
                <c:pt idx="1717">
                  <c:v>2.62052</c:v>
                </c:pt>
                <c:pt idx="1718">
                  <c:v>2.6612879999999999</c:v>
                </c:pt>
                <c:pt idx="1719">
                  <c:v>2.7147959999999998</c:v>
                </c:pt>
                <c:pt idx="1720">
                  <c:v>2.3519019999999999</c:v>
                </c:pt>
                <c:pt idx="1721">
                  <c:v>2.5294780000000006</c:v>
                </c:pt>
                <c:pt idx="1722">
                  <c:v>2.5333000000000001</c:v>
                </c:pt>
                <c:pt idx="1723">
                  <c:v>0.85602999999999996</c:v>
                </c:pt>
                <c:pt idx="1724">
                  <c:v>0.79174200000000006</c:v>
                </c:pt>
                <c:pt idx="1725">
                  <c:v>1.3577900000000003</c:v>
                </c:pt>
                <c:pt idx="1726">
                  <c:v>1.6675679999999999</c:v>
                </c:pt>
                <c:pt idx="1727">
                  <c:v>1.0930920000000002</c:v>
                </c:pt>
                <c:pt idx="1728">
                  <c:v>0.75558000000000003</c:v>
                </c:pt>
                <c:pt idx="1729">
                  <c:v>0.75234599999999996</c:v>
                </c:pt>
                <c:pt idx="1730">
                  <c:v>1.2190220000000003</c:v>
                </c:pt>
                <c:pt idx="1731">
                  <c:v>0.77390600000000009</c:v>
                </c:pt>
                <c:pt idx="1732">
                  <c:v>0.57084999999999997</c:v>
                </c:pt>
                <c:pt idx="1733">
                  <c:v>0.55066199999999998</c:v>
                </c:pt>
                <c:pt idx="1734">
                  <c:v>0.45952200000000004</c:v>
                </c:pt>
                <c:pt idx="1735">
                  <c:v>0.36936200000000002</c:v>
                </c:pt>
                <c:pt idx="1736">
                  <c:v>0.7119700000000001</c:v>
                </c:pt>
                <c:pt idx="1737">
                  <c:v>1.5695680000000001</c:v>
                </c:pt>
                <c:pt idx="1738">
                  <c:v>1.5733900000000003</c:v>
                </c:pt>
                <c:pt idx="1739">
                  <c:v>2.150512</c:v>
                </c:pt>
                <c:pt idx="1740">
                  <c:v>2.407664</c:v>
                </c:pt>
                <c:pt idx="1741">
                  <c:v>0.94295600000000002</c:v>
                </c:pt>
                <c:pt idx="1742">
                  <c:v>1.5307599999999999</c:v>
                </c:pt>
                <c:pt idx="1743">
                  <c:v>1.7730160000000001</c:v>
                </c:pt>
                <c:pt idx="1744">
                  <c:v>2.2372420000000002</c:v>
                </c:pt>
                <c:pt idx="1745">
                  <c:v>2.4817520000000006</c:v>
                </c:pt>
                <c:pt idx="1746">
                  <c:v>2.4691100000000001</c:v>
                </c:pt>
                <c:pt idx="1747">
                  <c:v>2.7471359999999998</c:v>
                </c:pt>
                <c:pt idx="1748">
                  <c:v>2.8509180000000005</c:v>
                </c:pt>
                <c:pt idx="1749">
                  <c:v>2.859836</c:v>
                </c:pt>
                <c:pt idx="1750">
                  <c:v>2.8328859999999998</c:v>
                </c:pt>
                <c:pt idx="1751">
                  <c:v>2.8615020000000002</c:v>
                </c:pt>
                <c:pt idx="1752">
                  <c:v>2.9792000000000001</c:v>
                </c:pt>
                <c:pt idx="1753">
                  <c:v>3.0604420000000006</c:v>
                </c:pt>
                <c:pt idx="1754">
                  <c:v>3.018008</c:v>
                </c:pt>
                <c:pt idx="1755">
                  <c:v>2.9751819999999998</c:v>
                </c:pt>
                <c:pt idx="1756">
                  <c:v>2.8317100000000002</c:v>
                </c:pt>
                <c:pt idx="1757">
                  <c:v>2.7202839999999999</c:v>
                </c:pt>
                <c:pt idx="1758">
                  <c:v>2.51762</c:v>
                </c:pt>
                <c:pt idx="1759">
                  <c:v>2.4838100000000001</c:v>
                </c:pt>
                <c:pt idx="1760">
                  <c:v>2.3293620000000002</c:v>
                </c:pt>
                <c:pt idx="1761">
                  <c:v>2.3430820000000003</c:v>
                </c:pt>
                <c:pt idx="1762">
                  <c:v>0.95207000000000019</c:v>
                </c:pt>
                <c:pt idx="1763">
                  <c:v>1.394344</c:v>
                </c:pt>
                <c:pt idx="1764">
                  <c:v>1.534092</c:v>
                </c:pt>
                <c:pt idx="1765">
                  <c:v>1.5581020000000001</c:v>
                </c:pt>
                <c:pt idx="1766">
                  <c:v>2.1319900000000001</c:v>
                </c:pt>
                <c:pt idx="1767">
                  <c:v>1.6763880000000002</c:v>
                </c:pt>
                <c:pt idx="1768">
                  <c:v>0.82506199999999996</c:v>
                </c:pt>
                <c:pt idx="1769">
                  <c:v>0.46226600000000007</c:v>
                </c:pt>
                <c:pt idx="1770">
                  <c:v>0.604464</c:v>
                </c:pt>
                <c:pt idx="1771">
                  <c:v>1.107008</c:v>
                </c:pt>
                <c:pt idx="1772">
                  <c:v>1.627192</c:v>
                </c:pt>
                <c:pt idx="1773">
                  <c:v>1.9643120000000001</c:v>
                </c:pt>
                <c:pt idx="1774">
                  <c:v>2.0757380000000003</c:v>
                </c:pt>
                <c:pt idx="1775">
                  <c:v>1.7599820000000002</c:v>
                </c:pt>
                <c:pt idx="1776">
                  <c:v>1.0172399999999999</c:v>
                </c:pt>
                <c:pt idx="1777">
                  <c:v>1.3962060000000001</c:v>
                </c:pt>
                <c:pt idx="1778">
                  <c:v>1.7528280000000003</c:v>
                </c:pt>
                <c:pt idx="1779">
                  <c:v>2.0398700000000001</c:v>
                </c:pt>
                <c:pt idx="1780">
                  <c:v>2.6423740000000002</c:v>
                </c:pt>
                <c:pt idx="1781">
                  <c:v>2.9433319999999998</c:v>
                </c:pt>
                <c:pt idx="1782">
                  <c:v>2.9011920000000004</c:v>
                </c:pt>
                <c:pt idx="1783">
                  <c:v>3.0719080000000001</c:v>
                </c:pt>
                <c:pt idx="1784">
                  <c:v>1.8088840000000002</c:v>
                </c:pt>
                <c:pt idx="1785">
                  <c:v>2.2255799999999999</c:v>
                </c:pt>
                <c:pt idx="1786">
                  <c:v>2.0241900000000004</c:v>
                </c:pt>
                <c:pt idx="1787">
                  <c:v>2.3038820000000002</c:v>
                </c:pt>
                <c:pt idx="1788">
                  <c:v>2.9865500000000003</c:v>
                </c:pt>
                <c:pt idx="1789">
                  <c:v>0.74529000000000012</c:v>
                </c:pt>
                <c:pt idx="1790">
                  <c:v>0.37102800000000002</c:v>
                </c:pt>
                <c:pt idx="1791">
                  <c:v>1.1221000000000001</c:v>
                </c:pt>
                <c:pt idx="1792">
                  <c:v>1.9591180000000001</c:v>
                </c:pt>
                <c:pt idx="1793">
                  <c:v>2.47499</c:v>
                </c:pt>
                <c:pt idx="1794">
                  <c:v>2.6590340000000001</c:v>
                </c:pt>
                <c:pt idx="1795">
                  <c:v>2.7419420000000003</c:v>
                </c:pt>
                <c:pt idx="1796">
                  <c:v>2.8384720000000003</c:v>
                </c:pt>
                <c:pt idx="1797">
                  <c:v>2.6993120000000004</c:v>
                </c:pt>
                <c:pt idx="1798">
                  <c:v>2.7463520000000003</c:v>
                </c:pt>
                <c:pt idx="1799">
                  <c:v>2.8519960000000002</c:v>
                </c:pt>
                <c:pt idx="1800">
                  <c:v>2.9122660000000007</c:v>
                </c:pt>
                <c:pt idx="1801">
                  <c:v>2.9420579999999998</c:v>
                </c:pt>
                <c:pt idx="1802">
                  <c:v>2.9442140000000006</c:v>
                </c:pt>
                <c:pt idx="1803">
                  <c:v>2.9605800000000002</c:v>
                </c:pt>
                <c:pt idx="1804">
                  <c:v>3.0292780000000001</c:v>
                </c:pt>
                <c:pt idx="1805">
                  <c:v>3.010462</c:v>
                </c:pt>
                <c:pt idx="1806">
                  <c:v>3.0044839999999997</c:v>
                </c:pt>
                <c:pt idx="1807">
                  <c:v>3.0378040000000004</c:v>
                </c:pt>
                <c:pt idx="1808">
                  <c:v>3.0693600000000001</c:v>
                </c:pt>
                <c:pt idx="1809">
                  <c:v>3.0716140000000003</c:v>
                </c:pt>
                <c:pt idx="1810">
                  <c:v>3.061226</c:v>
                </c:pt>
                <c:pt idx="1811">
                  <c:v>2.9966439999999999</c:v>
                </c:pt>
                <c:pt idx="1812">
                  <c:v>2.9751819999999998</c:v>
                </c:pt>
                <c:pt idx="1813">
                  <c:v>2.9168720000000001</c:v>
                </c:pt>
                <c:pt idx="1814">
                  <c:v>2.6051340000000001</c:v>
                </c:pt>
                <c:pt idx="1815">
                  <c:v>2.8990360000000002</c:v>
                </c:pt>
                <c:pt idx="1816">
                  <c:v>3.0536800000000004</c:v>
                </c:pt>
                <c:pt idx="1817">
                  <c:v>3.0514260000000002</c:v>
                </c:pt>
                <c:pt idx="1818">
                  <c:v>3.0427040000000001</c:v>
                </c:pt>
                <c:pt idx="1819">
                  <c:v>3.0738680000000005</c:v>
                </c:pt>
                <c:pt idx="1820">
                  <c:v>3.1052280000000003</c:v>
                </c:pt>
                <c:pt idx="1821">
                  <c:v>3.0729860000000002</c:v>
                </c:pt>
                <c:pt idx="1822">
                  <c:v>3.0592660000000005</c:v>
                </c:pt>
                <c:pt idx="1823">
                  <c:v>3.066322</c:v>
                </c:pt>
                <c:pt idx="1824">
                  <c:v>3.0738680000000005</c:v>
                </c:pt>
                <c:pt idx="1825">
                  <c:v>3.0412339999999998</c:v>
                </c:pt>
                <c:pt idx="1826">
                  <c:v>3.0312380000000001</c:v>
                </c:pt>
                <c:pt idx="1827">
                  <c:v>2.9998780000000003</c:v>
                </c:pt>
                <c:pt idx="1828">
                  <c:v>2.9684200000000001</c:v>
                </c:pt>
                <c:pt idx="1829">
                  <c:v>2.9796900000000006</c:v>
                </c:pt>
                <c:pt idx="1830">
                  <c:v>3.0107560000000002</c:v>
                </c:pt>
                <c:pt idx="1831">
                  <c:v>3.0062480000000003</c:v>
                </c:pt>
                <c:pt idx="1832">
                  <c:v>3.012324</c:v>
                </c:pt>
                <c:pt idx="1833">
                  <c:v>2.9752800000000006</c:v>
                </c:pt>
                <c:pt idx="1834">
                  <c:v>2.9370599999999998</c:v>
                </c:pt>
                <c:pt idx="1835">
                  <c:v>2.9311800000000003</c:v>
                </c:pt>
                <c:pt idx="1836">
                  <c:v>2.9943900000000001</c:v>
                </c:pt>
                <c:pt idx="1837">
                  <c:v>2.9974280000000002</c:v>
                </c:pt>
                <c:pt idx="1838">
                  <c:v>2.9351980000000002</c:v>
                </c:pt>
                <c:pt idx="1839">
                  <c:v>2.92334</c:v>
                </c:pt>
                <c:pt idx="1840">
                  <c:v>2.9461740000000001</c:v>
                </c:pt>
                <c:pt idx="1841">
                  <c:v>2.9616579999999999</c:v>
                </c:pt>
                <c:pt idx="1842">
                  <c:v>2.9006040000000004</c:v>
                </c:pt>
                <c:pt idx="1843">
                  <c:v>2.9416660000000001</c:v>
                </c:pt>
                <c:pt idx="1844">
                  <c:v>2.8159319999999997</c:v>
                </c:pt>
                <c:pt idx="1845">
                  <c:v>2.8964880000000002</c:v>
                </c:pt>
                <c:pt idx="1846">
                  <c:v>2.8989380000000002</c:v>
                </c:pt>
                <c:pt idx="1847">
                  <c:v>2.9035439999999997</c:v>
                </c:pt>
                <c:pt idx="1848">
                  <c:v>3.0188900000000003</c:v>
                </c:pt>
                <c:pt idx="1849">
                  <c:v>3.0042880000000003</c:v>
                </c:pt>
                <c:pt idx="1850">
                  <c:v>3.0586780000000005</c:v>
                </c:pt>
                <c:pt idx="1851">
                  <c:v>3.0717119999999998</c:v>
                </c:pt>
                <c:pt idx="1852">
                  <c:v>2.9974280000000002</c:v>
                </c:pt>
                <c:pt idx="1853">
                  <c:v>3.0003680000000004</c:v>
                </c:pt>
                <c:pt idx="1854">
                  <c:v>2.9521520000000003</c:v>
                </c:pt>
                <c:pt idx="1855">
                  <c:v>2.9146180000000004</c:v>
                </c:pt>
                <c:pt idx="1856">
                  <c:v>2.9618540000000002</c:v>
                </c:pt>
                <c:pt idx="1857">
                  <c:v>2.9785140000000001</c:v>
                </c:pt>
                <c:pt idx="1858">
                  <c:v>2.9998780000000003</c:v>
                </c:pt>
                <c:pt idx="1859">
                  <c:v>2.9661660000000003</c:v>
                </c:pt>
                <c:pt idx="1860">
                  <c:v>2.9166760000000003</c:v>
                </c:pt>
                <c:pt idx="1861">
                  <c:v>2.9011920000000004</c:v>
                </c:pt>
                <c:pt idx="1862">
                  <c:v>2.8720860000000004</c:v>
                </c:pt>
                <c:pt idx="1863">
                  <c:v>2.8450380000000002</c:v>
                </c:pt>
                <c:pt idx="1864">
                  <c:v>2.7807499999999998</c:v>
                </c:pt>
                <c:pt idx="1865">
                  <c:v>2.4683260000000002</c:v>
                </c:pt>
                <c:pt idx="1866">
                  <c:v>2.2687000000000004</c:v>
                </c:pt>
                <c:pt idx="1867">
                  <c:v>2.6188540000000002</c:v>
                </c:pt>
                <c:pt idx="1868">
                  <c:v>2.7263600000000001</c:v>
                </c:pt>
                <c:pt idx="1869">
                  <c:v>2.9459780000000007</c:v>
                </c:pt>
                <c:pt idx="1870">
                  <c:v>3.1568740000000002</c:v>
                </c:pt>
                <c:pt idx="1871">
                  <c:v>3.2016600000000004</c:v>
                </c:pt>
                <c:pt idx="1872">
                  <c:v>3.0967020000000001</c:v>
                </c:pt>
                <c:pt idx="1873">
                  <c:v>2.9191260000000003</c:v>
                </c:pt>
                <c:pt idx="1874">
                  <c:v>3.0604420000000006</c:v>
                </c:pt>
                <c:pt idx="1875">
                  <c:v>3.0950359999999999</c:v>
                </c:pt>
                <c:pt idx="1876">
                  <c:v>3.0761220000000002</c:v>
                </c:pt>
                <c:pt idx="1877">
                  <c:v>3.1762780000000004</c:v>
                </c:pt>
                <c:pt idx="1878">
                  <c:v>3.2712400000000001</c:v>
                </c:pt>
                <c:pt idx="1879">
                  <c:v>0.89336800000000005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A3-4143-AF86-DC7B5AEEC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697408"/>
        <c:axId val="141699328"/>
      </c:scatterChart>
      <c:valAx>
        <c:axId val="141697408"/>
        <c:scaling>
          <c:orientation val="minMax"/>
          <c:max val="5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u</a:t>
                </a:r>
                <a:r>
                  <a:rPr lang="en-US" sz="2000" baseline="-25000"/>
                  <a:t>2</a:t>
                </a:r>
                <a:r>
                  <a:rPr lang="en-US" sz="1600" baseline="-25000"/>
                  <a:t>  </a:t>
                </a:r>
                <a:r>
                  <a:rPr lang="en-US" sz="1600" baseline="0"/>
                  <a:t>(MPa)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29942263962229548"/>
              <c:y val="4.4433707186971969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699328"/>
        <c:crosses val="autoZero"/>
        <c:crossBetween val="midCat"/>
        <c:majorUnit val="1"/>
        <c:minorUnit val="0.2"/>
      </c:valAx>
      <c:valAx>
        <c:axId val="141699328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141697408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Shear Wave Velocity</a:t>
            </a:r>
          </a:p>
        </c:rich>
      </c:tx>
      <c:layout>
        <c:manualLayout>
          <c:xMode val="edge"/>
          <c:yMode val="edge"/>
          <c:x val="0.13106324541260811"/>
          <c:y val="1.487583654618215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160166823393127E-2"/>
          <c:y val="0.15173528975962638"/>
          <c:w val="0.83085976768521341"/>
          <c:h val="0.81856671064462727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6"/>
            <c:spPr>
              <a:solidFill>
                <a:srgbClr val="FFFF00"/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'Raw CPT Data'!$AV$23:$AV$106</c:f>
              <c:numCache>
                <c:formatCode>0</c:formatCode>
                <c:ptCount val="84"/>
                <c:pt idx="0">
                  <c:v>119.80465041585008</c:v>
                </c:pt>
                <c:pt idx="1">
                  <c:v>111.50465568589138</c:v>
                </c:pt>
                <c:pt idx="2">
                  <c:v>117.40034020942399</c:v>
                </c:pt>
                <c:pt idx="3">
                  <c:v>106.67800896396646</c:v>
                </c:pt>
                <c:pt idx="4">
                  <c:v>136.62754915686534</c:v>
                </c:pt>
                <c:pt idx="5">
                  <c:v>147.05250088949956</c:v>
                </c:pt>
                <c:pt idx="6">
                  <c:v>132.93934398674514</c:v>
                </c:pt>
                <c:pt idx="7">
                  <c:v>141.49104016900176</c:v>
                </c:pt>
                <c:pt idx="8">
                  <c:v>159.26664344249193</c:v>
                </c:pt>
                <c:pt idx="9">
                  <c:v>156.53713927508161</c:v>
                </c:pt>
                <c:pt idx="10">
                  <c:v>157.97199074049698</c:v>
                </c:pt>
                <c:pt idx="11">
                  <c:v>176.78377924785306</c:v>
                </c:pt>
                <c:pt idx="12">
                  <c:v>192.02802620032767</c:v>
                </c:pt>
                <c:pt idx="13">
                  <c:v>186.05619972630004</c:v>
                </c:pt>
                <c:pt idx="14">
                  <c:v>180.44109570366209</c:v>
                </c:pt>
                <c:pt idx="15">
                  <c:v>175.15215081906973</c:v>
                </c:pt>
                <c:pt idx="16">
                  <c:v>184.19699765884181</c:v>
                </c:pt>
                <c:pt idx="17">
                  <c:v>203.05048064630489</c:v>
                </c:pt>
                <c:pt idx="18">
                  <c:v>200.78153576815319</c:v>
                </c:pt>
                <c:pt idx="19">
                  <c:v>212.74467590106565</c:v>
                </c:pt>
                <c:pt idx="20">
                  <c:v>198.57063296930187</c:v>
                </c:pt>
                <c:pt idx="21">
                  <c:v>203.09218061091681</c:v>
                </c:pt>
                <c:pt idx="22">
                  <c:v>235.1682202350739</c:v>
                </c:pt>
                <c:pt idx="23">
                  <c:v>220.6583967749377</c:v>
                </c:pt>
                <c:pt idx="24">
                  <c:v>232.12775311143494</c:v>
                </c:pt>
                <c:pt idx="25">
                  <c:v>215.35281292820241</c:v>
                </c:pt>
                <c:pt idx="26">
                  <c:v>223.43358775118872</c:v>
                </c:pt>
                <c:pt idx="27">
                  <c:v>213.17898460660876</c:v>
                </c:pt>
                <c:pt idx="28">
                  <c:v>248.26913983662561</c:v>
                </c:pt>
                <c:pt idx="29">
                  <c:v>226.99261685978888</c:v>
                </c:pt>
                <c:pt idx="30">
                  <c:v>270.84763164907412</c:v>
                </c:pt>
                <c:pt idx="31">
                  <c:v>248.28031576507769</c:v>
                </c:pt>
                <c:pt idx="32">
                  <c:v>248.283084871216</c:v>
                </c:pt>
                <c:pt idx="33">
                  <c:v>229.18750271579501</c:v>
                </c:pt>
                <c:pt idx="34">
                  <c:v>261.9310877574996</c:v>
                </c:pt>
                <c:pt idx="35">
                  <c:v>253.57366845100341</c:v>
                </c:pt>
                <c:pt idx="36">
                  <c:v>240.76962059355338</c:v>
                </c:pt>
                <c:pt idx="37">
                  <c:v>264.84848674872933</c:v>
                </c:pt>
                <c:pt idx="38">
                  <c:v>240.77281860708447</c:v>
                </c:pt>
                <c:pt idx="39">
                  <c:v>250.91271479617865</c:v>
                </c:pt>
                <c:pt idx="40">
                  <c:v>263.72849123159881</c:v>
                </c:pt>
                <c:pt idx="41">
                  <c:v>233.16602615365912</c:v>
                </c:pt>
                <c:pt idx="42">
                  <c:v>269.69982043754896</c:v>
                </c:pt>
                <c:pt idx="43">
                  <c:v>253.5876453821607</c:v>
                </c:pt>
                <c:pt idx="44">
                  <c:v>245.74654775251545</c:v>
                </c:pt>
                <c:pt idx="45">
                  <c:v>231.43169091751639</c:v>
                </c:pt>
                <c:pt idx="46">
                  <c:v>247.31906794546379</c:v>
                </c:pt>
                <c:pt idx="47">
                  <c:v>216.2506281007505</c:v>
                </c:pt>
                <c:pt idx="48">
                  <c:v>237.46542976975391</c:v>
                </c:pt>
                <c:pt idx="49">
                  <c:v>240.78688915748435</c:v>
                </c:pt>
                <c:pt idx="50">
                  <c:v>212.68730006705061</c:v>
                </c:pt>
                <c:pt idx="51">
                  <c:v>236.92056529579898</c:v>
                </c:pt>
                <c:pt idx="52">
                  <c:v>231.96037291093452</c:v>
                </c:pt>
                <c:pt idx="53">
                  <c:v>209.38607303671927</c:v>
                </c:pt>
                <c:pt idx="54">
                  <c:v>244.78568426731638</c:v>
                </c:pt>
                <c:pt idx="55">
                  <c:v>258.03497899532852</c:v>
                </c:pt>
                <c:pt idx="56">
                  <c:v>241.72937699888587</c:v>
                </c:pt>
                <c:pt idx="57">
                  <c:v>256.32604285066708</c:v>
                </c:pt>
                <c:pt idx="58">
                  <c:v>272.75131806816648</c:v>
                </c:pt>
                <c:pt idx="59">
                  <c:v>277.19290867063677</c:v>
                </c:pt>
                <c:pt idx="60">
                  <c:v>261.96192408495295</c:v>
                </c:pt>
                <c:pt idx="61">
                  <c:v>280.45391420726332</c:v>
                </c:pt>
                <c:pt idx="62">
                  <c:v>301.75571810489851</c:v>
                </c:pt>
                <c:pt idx="63">
                  <c:v>267.85017657873004</c:v>
                </c:pt>
                <c:pt idx="64">
                  <c:v>277.19464966820806</c:v>
                </c:pt>
                <c:pt idx="65">
                  <c:v>309.59412786767149</c:v>
                </c:pt>
                <c:pt idx="66">
                  <c:v>287.21423057736553</c:v>
                </c:pt>
                <c:pt idx="67">
                  <c:v>259.11854825940566</c:v>
                </c:pt>
                <c:pt idx="68">
                  <c:v>294.30678307522487</c:v>
                </c:pt>
                <c:pt idx="69">
                  <c:v>283.7965971756289</c:v>
                </c:pt>
                <c:pt idx="70">
                  <c:v>294.30666591251844</c:v>
                </c:pt>
                <c:pt idx="71">
                  <c:v>270.89813712338423</c:v>
                </c:pt>
                <c:pt idx="72">
                  <c:v>287.21731365116079</c:v>
                </c:pt>
                <c:pt idx="73">
                  <c:v>316.23319028553829</c:v>
                </c:pt>
                <c:pt idx="74">
                  <c:v>341.69122395526591</c:v>
                </c:pt>
                <c:pt idx="75">
                  <c:v>332.87377888257782</c:v>
                </c:pt>
                <c:pt idx="76">
                  <c:v>378.39808600110581</c:v>
                </c:pt>
                <c:pt idx="77">
                  <c:v>418.22994955779041</c:v>
                </c:pt>
                <c:pt idx="78">
                  <c:v>404.0530072722463</c:v>
                </c:pt>
                <c:pt idx="79">
                  <c:v>397.4961965769013</c:v>
                </c:pt>
                <c:pt idx="80">
                  <c:v>318.76255266560253</c:v>
                </c:pt>
                <c:pt idx="81">
                  <c:v>322.62681818721688</c:v>
                </c:pt>
                <c:pt idx="82">
                  <c:v>314.99103982736221</c:v>
                </c:pt>
                <c:pt idx="83">
                  <c:v>354.890501501448</c:v>
                </c:pt>
              </c:numCache>
            </c:numRef>
          </c:xVal>
          <c:yVal>
            <c:numRef>
              <c:f>'Raw CPT Data'!$AW$23:$AW$106</c:f>
              <c:numCache>
                <c:formatCode>0.00</c:formatCode>
                <c:ptCount val="84"/>
                <c:pt idx="0">
                  <c:v>1.9</c:v>
                </c:pt>
                <c:pt idx="1">
                  <c:v>2.9</c:v>
                </c:pt>
                <c:pt idx="2">
                  <c:v>3.9</c:v>
                </c:pt>
                <c:pt idx="3">
                  <c:v>4.9000000000000004</c:v>
                </c:pt>
                <c:pt idx="4">
                  <c:v>5.9</c:v>
                </c:pt>
                <c:pt idx="5">
                  <c:v>6.9</c:v>
                </c:pt>
                <c:pt idx="6">
                  <c:v>7.9</c:v>
                </c:pt>
                <c:pt idx="7">
                  <c:v>8.9</c:v>
                </c:pt>
                <c:pt idx="8">
                  <c:v>9.9</c:v>
                </c:pt>
                <c:pt idx="9">
                  <c:v>10.9</c:v>
                </c:pt>
                <c:pt idx="10">
                  <c:v>11.9</c:v>
                </c:pt>
                <c:pt idx="11">
                  <c:v>12.9</c:v>
                </c:pt>
                <c:pt idx="12">
                  <c:v>13.9</c:v>
                </c:pt>
                <c:pt idx="13">
                  <c:v>14.9</c:v>
                </c:pt>
                <c:pt idx="14">
                  <c:v>15.9</c:v>
                </c:pt>
                <c:pt idx="15">
                  <c:v>16.899999999999999</c:v>
                </c:pt>
                <c:pt idx="16">
                  <c:v>17.899999999999999</c:v>
                </c:pt>
                <c:pt idx="17">
                  <c:v>18.899999999999999</c:v>
                </c:pt>
                <c:pt idx="18">
                  <c:v>19.899999999999999</c:v>
                </c:pt>
                <c:pt idx="19">
                  <c:v>20.9</c:v>
                </c:pt>
                <c:pt idx="20">
                  <c:v>21.9</c:v>
                </c:pt>
                <c:pt idx="21">
                  <c:v>22.9</c:v>
                </c:pt>
                <c:pt idx="22">
                  <c:v>23.9</c:v>
                </c:pt>
                <c:pt idx="23">
                  <c:v>24.9</c:v>
                </c:pt>
                <c:pt idx="24">
                  <c:v>25.9</c:v>
                </c:pt>
                <c:pt idx="25">
                  <c:v>26.9</c:v>
                </c:pt>
                <c:pt idx="26">
                  <c:v>27.9</c:v>
                </c:pt>
                <c:pt idx="27">
                  <c:v>28.9</c:v>
                </c:pt>
                <c:pt idx="28">
                  <c:v>29.9</c:v>
                </c:pt>
                <c:pt idx="29">
                  <c:v>30.9</c:v>
                </c:pt>
                <c:pt idx="30">
                  <c:v>31.9</c:v>
                </c:pt>
                <c:pt idx="31">
                  <c:v>32.9</c:v>
                </c:pt>
                <c:pt idx="32">
                  <c:v>33.9</c:v>
                </c:pt>
                <c:pt idx="33">
                  <c:v>34.9</c:v>
                </c:pt>
                <c:pt idx="34">
                  <c:v>35.9</c:v>
                </c:pt>
                <c:pt idx="35">
                  <c:v>36.9</c:v>
                </c:pt>
                <c:pt idx="36">
                  <c:v>37.9</c:v>
                </c:pt>
                <c:pt idx="37">
                  <c:v>38.9</c:v>
                </c:pt>
                <c:pt idx="38">
                  <c:v>39.9</c:v>
                </c:pt>
                <c:pt idx="39">
                  <c:v>40.9</c:v>
                </c:pt>
                <c:pt idx="40">
                  <c:v>41.9</c:v>
                </c:pt>
                <c:pt idx="41">
                  <c:v>42.9</c:v>
                </c:pt>
                <c:pt idx="42">
                  <c:v>43.9</c:v>
                </c:pt>
                <c:pt idx="43">
                  <c:v>44.9</c:v>
                </c:pt>
                <c:pt idx="44">
                  <c:v>45.9</c:v>
                </c:pt>
                <c:pt idx="45">
                  <c:v>46.9</c:v>
                </c:pt>
                <c:pt idx="46">
                  <c:v>47.9</c:v>
                </c:pt>
                <c:pt idx="47">
                  <c:v>48.9</c:v>
                </c:pt>
                <c:pt idx="48">
                  <c:v>49.9</c:v>
                </c:pt>
                <c:pt idx="49">
                  <c:v>50.9</c:v>
                </c:pt>
                <c:pt idx="50">
                  <c:v>51.9</c:v>
                </c:pt>
                <c:pt idx="51">
                  <c:v>52.9</c:v>
                </c:pt>
                <c:pt idx="52">
                  <c:v>53.9</c:v>
                </c:pt>
                <c:pt idx="53">
                  <c:v>54.9</c:v>
                </c:pt>
                <c:pt idx="54">
                  <c:v>55.9</c:v>
                </c:pt>
                <c:pt idx="55">
                  <c:v>56.9</c:v>
                </c:pt>
                <c:pt idx="56">
                  <c:v>57.9</c:v>
                </c:pt>
                <c:pt idx="57">
                  <c:v>58.9</c:v>
                </c:pt>
                <c:pt idx="58">
                  <c:v>59.9</c:v>
                </c:pt>
                <c:pt idx="59">
                  <c:v>60.9</c:v>
                </c:pt>
                <c:pt idx="60">
                  <c:v>61.9</c:v>
                </c:pt>
                <c:pt idx="61">
                  <c:v>62.9</c:v>
                </c:pt>
                <c:pt idx="62">
                  <c:v>63.9</c:v>
                </c:pt>
                <c:pt idx="63">
                  <c:v>64.900000000000006</c:v>
                </c:pt>
                <c:pt idx="64">
                  <c:v>65.900000000000006</c:v>
                </c:pt>
                <c:pt idx="65">
                  <c:v>66.900000000000006</c:v>
                </c:pt>
                <c:pt idx="66">
                  <c:v>67.900000000000006</c:v>
                </c:pt>
                <c:pt idx="67">
                  <c:v>68.900000000000006</c:v>
                </c:pt>
                <c:pt idx="68">
                  <c:v>69.900000000000006</c:v>
                </c:pt>
                <c:pt idx="69">
                  <c:v>70.900000000000006</c:v>
                </c:pt>
                <c:pt idx="70">
                  <c:v>71.900000000000006</c:v>
                </c:pt>
                <c:pt idx="71">
                  <c:v>72.900000000000006</c:v>
                </c:pt>
                <c:pt idx="72">
                  <c:v>73.900000000000006</c:v>
                </c:pt>
                <c:pt idx="73">
                  <c:v>74.900000000000006</c:v>
                </c:pt>
                <c:pt idx="74">
                  <c:v>75.900000000000006</c:v>
                </c:pt>
                <c:pt idx="75">
                  <c:v>76.900000000000006</c:v>
                </c:pt>
                <c:pt idx="76">
                  <c:v>77.900000000000006</c:v>
                </c:pt>
                <c:pt idx="77">
                  <c:v>78.900000000000006</c:v>
                </c:pt>
                <c:pt idx="78">
                  <c:v>79.400000000000006</c:v>
                </c:pt>
                <c:pt idx="79">
                  <c:v>81.900000000000006</c:v>
                </c:pt>
                <c:pt idx="80">
                  <c:v>84.9</c:v>
                </c:pt>
                <c:pt idx="81">
                  <c:v>87.9</c:v>
                </c:pt>
                <c:pt idx="82">
                  <c:v>90.9</c:v>
                </c:pt>
                <c:pt idx="83">
                  <c:v>93.32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53-4406-B171-44C8105A9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707904"/>
        <c:axId val="141738752"/>
      </c:scatterChart>
      <c:valAx>
        <c:axId val="141707904"/>
        <c:scaling>
          <c:orientation val="minMax"/>
          <c:max val="5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V</a:t>
                </a:r>
                <a:r>
                  <a:rPr lang="en-US" sz="2000" baseline="-25000"/>
                  <a:t>s</a:t>
                </a:r>
                <a:r>
                  <a:rPr lang="en-US" sz="1600" baseline="-25000"/>
                  <a:t>  </a:t>
                </a:r>
                <a:r>
                  <a:rPr lang="en-US" sz="1600" baseline="0"/>
                  <a:t>(m/s)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3243199999268559"/>
              <c:y val="4.655477968241846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738752"/>
        <c:crosses val="autoZero"/>
        <c:crossBetween val="midCat"/>
        <c:majorUnit val="100"/>
        <c:minorUnit val="20"/>
      </c:valAx>
      <c:valAx>
        <c:axId val="141738752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141707904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7822780680435"/>
          <c:y val="0.1372507335873753"/>
          <c:w val="0.69555943848421953"/>
          <c:h val="0.80501216500320227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1587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'CPT Calcs'!$Y$24:$Y$2888</c:f>
              <c:numCache>
                <c:formatCode>0.00</c:formatCode>
                <c:ptCount val="2865"/>
                <c:pt idx="0">
                  <c:v>2.3233201532364447</c:v>
                </c:pt>
                <c:pt idx="1">
                  <c:v>1.3146237746229945</c:v>
                </c:pt>
                <c:pt idx="2">
                  <c:v>1.3289269188943778</c:v>
                </c:pt>
                <c:pt idx="3">
                  <c:v>1.3598855663001368</c:v>
                </c:pt>
                <c:pt idx="4">
                  <c:v>1.2861378329258943</c:v>
                </c:pt>
                <c:pt idx="5">
                  <c:v>1.3025288645000541</c:v>
                </c:pt>
                <c:pt idx="6">
                  <c:v>1.2427044733756498</c:v>
                </c:pt>
                <c:pt idx="7">
                  <c:v>1.2695499860625663</c:v>
                </c:pt>
                <c:pt idx="8">
                  <c:v>1.2604277736150324</c:v>
                </c:pt>
                <c:pt idx="9">
                  <c:v>1.2605682800510996</c:v>
                </c:pt>
                <c:pt idx="10">
                  <c:v>1.2755665782626204</c:v>
                </c:pt>
                <c:pt idx="11">
                  <c:v>1.3022228612735378</c:v>
                </c:pt>
                <c:pt idx="12">
                  <c:v>1.3231632487441907</c:v>
                </c:pt>
                <c:pt idx="13">
                  <c:v>1.3435732530731022</c:v>
                </c:pt>
                <c:pt idx="14">
                  <c:v>1.3549309669171574</c:v>
                </c:pt>
                <c:pt idx="15">
                  <c:v>1.3596440597941517</c:v>
                </c:pt>
                <c:pt idx="16">
                  <c:v>1.3643656269365985</c:v>
                </c:pt>
                <c:pt idx="17">
                  <c:v>1.3620485296861071</c:v>
                </c:pt>
                <c:pt idx="18">
                  <c:v>1.3884950629104351</c:v>
                </c:pt>
                <c:pt idx="19">
                  <c:v>1.3898979411465513</c:v>
                </c:pt>
                <c:pt idx="20">
                  <c:v>1.4262517004028816</c:v>
                </c:pt>
                <c:pt idx="21">
                  <c:v>1.3200368787333689</c:v>
                </c:pt>
                <c:pt idx="22">
                  <c:v>1.3705480559922505</c:v>
                </c:pt>
                <c:pt idx="23">
                  <c:v>1.383582817000574</c:v>
                </c:pt>
                <c:pt idx="24">
                  <c:v>1.3839837426060995</c:v>
                </c:pt>
                <c:pt idx="25">
                  <c:v>1.3943311791293078</c:v>
                </c:pt>
                <c:pt idx="26">
                  <c:v>1.3911068070052659</c:v>
                </c:pt>
                <c:pt idx="27">
                  <c:v>1.3517777829917508</c:v>
                </c:pt>
                <c:pt idx="28">
                  <c:v>1.3416197293821319</c:v>
                </c:pt>
                <c:pt idx="29">
                  <c:v>1.351953370484531</c:v>
                </c:pt>
                <c:pt idx="30">
                  <c:v>1.40017500063667</c:v>
                </c:pt>
                <c:pt idx="31">
                  <c:v>1.3923925951876677</c:v>
                </c:pt>
                <c:pt idx="32">
                  <c:v>1.4147910985978316</c:v>
                </c:pt>
                <c:pt idx="33">
                  <c:v>1.4186051757971803</c:v>
                </c:pt>
                <c:pt idx="34">
                  <c:v>1.4416680777460962</c:v>
                </c:pt>
                <c:pt idx="35">
                  <c:v>1.4516943739947155</c:v>
                </c:pt>
                <c:pt idx="36">
                  <c:v>1.4995463817597572</c:v>
                </c:pt>
                <c:pt idx="37">
                  <c:v>1.506805242406583</c:v>
                </c:pt>
                <c:pt idx="38">
                  <c:v>1.5543515836114368</c:v>
                </c:pt>
                <c:pt idx="39">
                  <c:v>1.6273028003012782</c:v>
                </c:pt>
                <c:pt idx="40">
                  <c:v>1.7607748840993926</c:v>
                </c:pt>
                <c:pt idx="41">
                  <c:v>1.8516023941029329</c:v>
                </c:pt>
                <c:pt idx="42">
                  <c:v>2.3256058017424026</c:v>
                </c:pt>
                <c:pt idx="43">
                  <c:v>2.5332080344480987</c:v>
                </c:pt>
                <c:pt idx="44">
                  <c:v>2.7533000881583005</c:v>
                </c:pt>
                <c:pt idx="45">
                  <c:v>2.9197841114301322</c:v>
                </c:pt>
                <c:pt idx="46">
                  <c:v>3.0013903288926453</c:v>
                </c:pt>
                <c:pt idx="47">
                  <c:v>2.9229507533418966</c:v>
                </c:pt>
                <c:pt idx="48">
                  <c:v>3.0117207459749968</c:v>
                </c:pt>
                <c:pt idx="49">
                  <c:v>3.1220453643578172</c:v>
                </c:pt>
                <c:pt idx="50">
                  <c:v>3.3201105989666511</c:v>
                </c:pt>
                <c:pt idx="51">
                  <c:v>3.2435014797086703</c:v>
                </c:pt>
                <c:pt idx="52">
                  <c:v>3.0777289061031632</c:v>
                </c:pt>
                <c:pt idx="53">
                  <c:v>2.949125480318159</c:v>
                </c:pt>
                <c:pt idx="54">
                  <c:v>2.908569445353272</c:v>
                </c:pt>
                <c:pt idx="55">
                  <c:v>3.0468935998462827</c:v>
                </c:pt>
                <c:pt idx="56">
                  <c:v>2.9655006093505771</c:v>
                </c:pt>
                <c:pt idx="57">
                  <c:v>3.1075500416134392</c:v>
                </c:pt>
                <c:pt idx="58">
                  <c:v>2.778070636794292</c:v>
                </c:pt>
                <c:pt idx="59">
                  <c:v>2.7461095124572679</c:v>
                </c:pt>
                <c:pt idx="60">
                  <c:v>2.8097416516296088</c:v>
                </c:pt>
                <c:pt idx="61">
                  <c:v>2.8623477213213042</c:v>
                </c:pt>
                <c:pt idx="62">
                  <c:v>2.6063533655635327</c:v>
                </c:pt>
                <c:pt idx="63">
                  <c:v>2.3692633981789513</c:v>
                </c:pt>
                <c:pt idx="64">
                  <c:v>2.4347360823595281</c:v>
                </c:pt>
                <c:pt idx="65">
                  <c:v>2.2555407471316578</c:v>
                </c:pt>
                <c:pt idx="66">
                  <c:v>2.1702600748232901</c:v>
                </c:pt>
                <c:pt idx="67">
                  <c:v>2.0650888071482902</c:v>
                </c:pt>
                <c:pt idx="68">
                  <c:v>2.1389666662730997</c:v>
                </c:pt>
                <c:pt idx="69">
                  <c:v>2.2546455170249096</c:v>
                </c:pt>
                <c:pt idx="70">
                  <c:v>2.242641197128191</c:v>
                </c:pt>
                <c:pt idx="71">
                  <c:v>2.3896544890918752</c:v>
                </c:pt>
                <c:pt idx="72">
                  <c:v>2.3835000093315317</c:v>
                </c:pt>
                <c:pt idx="73">
                  <c:v>2.5688292880494905</c:v>
                </c:pt>
                <c:pt idx="74">
                  <c:v>2.725335174748019</c:v>
                </c:pt>
                <c:pt idx="75">
                  <c:v>2.8166114752130476</c:v>
                </c:pt>
                <c:pt idx="76">
                  <c:v>2.9212369944724079</c:v>
                </c:pt>
                <c:pt idx="77">
                  <c:v>2.9087892687504961</c:v>
                </c:pt>
                <c:pt idx="78">
                  <c:v>2.9255269200950167</c:v>
                </c:pt>
                <c:pt idx="79">
                  <c:v>2.947456587716978</c:v>
                </c:pt>
                <c:pt idx="80">
                  <c:v>2.9647784771908787</c:v>
                </c:pt>
                <c:pt idx="81">
                  <c:v>3.1480761782573548</c:v>
                </c:pt>
                <c:pt idx="82">
                  <c:v>3.1434723884858746</c:v>
                </c:pt>
                <c:pt idx="83">
                  <c:v>3.032447064554102</c:v>
                </c:pt>
                <c:pt idx="84">
                  <c:v>3.0211456463856261</c:v>
                </c:pt>
                <c:pt idx="85">
                  <c:v>3.0424867821052812</c:v>
                </c:pt>
                <c:pt idx="86">
                  <c:v>3.047980274085683</c:v>
                </c:pt>
                <c:pt idx="87">
                  <c:v>2.9616565798861743</c:v>
                </c:pt>
                <c:pt idx="88">
                  <c:v>2.7861553991402399</c:v>
                </c:pt>
                <c:pt idx="89">
                  <c:v>3.0109162930810829</c:v>
                </c:pt>
                <c:pt idx="90">
                  <c:v>2.9743262400509858</c:v>
                </c:pt>
                <c:pt idx="91">
                  <c:v>3.0056066372315757</c:v>
                </c:pt>
                <c:pt idx="92">
                  <c:v>2.9683777334928942</c:v>
                </c:pt>
                <c:pt idx="93">
                  <c:v>2.9615576416069738</c:v>
                </c:pt>
                <c:pt idx="94">
                  <c:v>2.9046712544413729</c:v>
                </c:pt>
                <c:pt idx="95">
                  <c:v>2.8799406771482192</c:v>
                </c:pt>
                <c:pt idx="96">
                  <c:v>2.8349816784776194</c:v>
                </c:pt>
                <c:pt idx="97">
                  <c:v>2.5050644054614404</c:v>
                </c:pt>
                <c:pt idx="98">
                  <c:v>2.433754842064848</c:v>
                </c:pt>
                <c:pt idx="99">
                  <c:v>2.5425792456350691</c:v>
                </c:pt>
                <c:pt idx="100">
                  <c:v>2.5343160094102264</c:v>
                </c:pt>
                <c:pt idx="101">
                  <c:v>2.6933382514530613</c:v>
                </c:pt>
                <c:pt idx="102">
                  <c:v>2.8283585290595128</c:v>
                </c:pt>
                <c:pt idx="103">
                  <c:v>2.7000443655737643</c:v>
                </c:pt>
                <c:pt idx="104">
                  <c:v>2.4478493827542382</c:v>
                </c:pt>
                <c:pt idx="105">
                  <c:v>2.4581834529604261</c:v>
                </c:pt>
                <c:pt idx="106">
                  <c:v>2.644461314665715</c:v>
                </c:pt>
                <c:pt idx="107">
                  <c:v>2.7650738042048486</c:v>
                </c:pt>
                <c:pt idx="108">
                  <c:v>2.8010038743313097</c:v>
                </c:pt>
                <c:pt idx="109">
                  <c:v>2.9202130402164657</c:v>
                </c:pt>
                <c:pt idx="110">
                  <c:v>3.0007298486108889</c:v>
                </c:pt>
                <c:pt idx="111">
                  <c:v>2.9366462637916673</c:v>
                </c:pt>
                <c:pt idx="112">
                  <c:v>2.0912882774649475</c:v>
                </c:pt>
                <c:pt idx="113">
                  <c:v>2.214906738914669</c:v>
                </c:pt>
                <c:pt idx="114">
                  <c:v>2.5330789294388536</c:v>
                </c:pt>
                <c:pt idx="115">
                  <c:v>2.3135299861554084</c:v>
                </c:pt>
                <c:pt idx="116">
                  <c:v>2.0580559502330655</c:v>
                </c:pt>
                <c:pt idx="117">
                  <c:v>2.1017365510080204</c:v>
                </c:pt>
                <c:pt idx="118">
                  <c:v>2.0645067335591745</c:v>
                </c:pt>
                <c:pt idx="119">
                  <c:v>2.0450288702101918</c:v>
                </c:pt>
                <c:pt idx="120">
                  <c:v>2.0548408987328006</c:v>
                </c:pt>
                <c:pt idx="121">
                  <c:v>1.9941191586460301</c:v>
                </c:pt>
                <c:pt idx="122">
                  <c:v>1.9679494533249924</c:v>
                </c:pt>
                <c:pt idx="123">
                  <c:v>1.9646165401468316</c:v>
                </c:pt>
                <c:pt idx="124">
                  <c:v>1.9704049721368726</c:v>
                </c:pt>
                <c:pt idx="125">
                  <c:v>1.9728076217231645</c:v>
                </c:pt>
                <c:pt idx="126">
                  <c:v>2.0050698013878354</c:v>
                </c:pt>
                <c:pt idx="127">
                  <c:v>1.8832565664560101</c:v>
                </c:pt>
                <c:pt idx="128">
                  <c:v>1.8281871568384012</c:v>
                </c:pt>
                <c:pt idx="129">
                  <c:v>1.8550428734749087</c:v>
                </c:pt>
                <c:pt idx="130">
                  <c:v>1.887504126651945</c:v>
                </c:pt>
                <c:pt idx="131">
                  <c:v>1.9682921745350179</c:v>
                </c:pt>
                <c:pt idx="132">
                  <c:v>2.090236804171079</c:v>
                </c:pt>
                <c:pt idx="133">
                  <c:v>2.297976503818421</c:v>
                </c:pt>
                <c:pt idx="134">
                  <c:v>2.697766444995751</c:v>
                </c:pt>
                <c:pt idx="135">
                  <c:v>2.9154139743903413</c:v>
                </c:pt>
                <c:pt idx="136">
                  <c:v>3.0004544467148038</c:v>
                </c:pt>
                <c:pt idx="137">
                  <c:v>2.943257329083496</c:v>
                </c:pt>
                <c:pt idx="138">
                  <c:v>2.8669983674141393</c:v>
                </c:pt>
                <c:pt idx="139">
                  <c:v>2.2887373445453574</c:v>
                </c:pt>
                <c:pt idx="140">
                  <c:v>2.2879470025788753</c:v>
                </c:pt>
                <c:pt idx="141">
                  <c:v>2.3937004257003314</c:v>
                </c:pt>
                <c:pt idx="142">
                  <c:v>2.4655577183616777</c:v>
                </c:pt>
                <c:pt idx="143">
                  <c:v>2.5783779843446109</c:v>
                </c:pt>
                <c:pt idx="144">
                  <c:v>2.6083232222063373</c:v>
                </c:pt>
                <c:pt idx="145">
                  <c:v>2.6523333924905836</c:v>
                </c:pt>
                <c:pt idx="146">
                  <c:v>2.5765076717755622</c:v>
                </c:pt>
                <c:pt idx="147">
                  <c:v>2.674516441113568</c:v>
                </c:pt>
                <c:pt idx="148">
                  <c:v>2.6894882290301121</c:v>
                </c:pt>
                <c:pt idx="149">
                  <c:v>2.4083388203448801</c:v>
                </c:pt>
                <c:pt idx="150">
                  <c:v>2.2864582728055152</c:v>
                </c:pt>
                <c:pt idx="151">
                  <c:v>2.2843440802971049</c:v>
                </c:pt>
                <c:pt idx="152">
                  <c:v>2.3815046830473849</c:v>
                </c:pt>
                <c:pt idx="153">
                  <c:v>2.4436787796040447</c:v>
                </c:pt>
                <c:pt idx="154">
                  <c:v>2.5081980335829659</c:v>
                </c:pt>
                <c:pt idx="155">
                  <c:v>2.6249165019367302</c:v>
                </c:pt>
                <c:pt idx="156">
                  <c:v>2.763801572804252</c:v>
                </c:pt>
                <c:pt idx="157">
                  <c:v>2.8798979410889953</c:v>
                </c:pt>
                <c:pt idx="158">
                  <c:v>2.9445365293754167</c:v>
                </c:pt>
                <c:pt idx="159">
                  <c:v>3.0148786282278452</c:v>
                </c:pt>
                <c:pt idx="160">
                  <c:v>2.7715557557446311</c:v>
                </c:pt>
                <c:pt idx="161">
                  <c:v>2.3672391880106463</c:v>
                </c:pt>
                <c:pt idx="162">
                  <c:v>2.2346649341787694</c:v>
                </c:pt>
                <c:pt idx="163">
                  <c:v>2.06458037320989</c:v>
                </c:pt>
                <c:pt idx="164">
                  <c:v>2.0081646382645095</c:v>
                </c:pt>
                <c:pt idx="165">
                  <c:v>2.0312400907086929</c:v>
                </c:pt>
                <c:pt idx="166">
                  <c:v>1.982309482275322</c:v>
                </c:pt>
                <c:pt idx="167">
                  <c:v>1.9897312227389929</c:v>
                </c:pt>
                <c:pt idx="168">
                  <c:v>2.0365707398382513</c:v>
                </c:pt>
                <c:pt idx="169">
                  <c:v>2.0155021406485885</c:v>
                </c:pt>
                <c:pt idx="170">
                  <c:v>1.9810006061185748</c:v>
                </c:pt>
                <c:pt idx="171">
                  <c:v>2.0020953181805403</c:v>
                </c:pt>
                <c:pt idx="172">
                  <c:v>2.0540800249465669</c:v>
                </c:pt>
                <c:pt idx="173">
                  <c:v>2.1101889743217335</c:v>
                </c:pt>
                <c:pt idx="174">
                  <c:v>2.1679145089081473</c:v>
                </c:pt>
                <c:pt idx="175">
                  <c:v>2.207116190726798</c:v>
                </c:pt>
                <c:pt idx="176">
                  <c:v>2.1621540969616584</c:v>
                </c:pt>
                <c:pt idx="177">
                  <c:v>2.0987851076817416</c:v>
                </c:pt>
                <c:pt idx="178">
                  <c:v>1.8996153910497682</c:v>
                </c:pt>
                <c:pt idx="179">
                  <c:v>1.8867921915440784</c:v>
                </c:pt>
                <c:pt idx="180">
                  <c:v>2.0769712803487033</c:v>
                </c:pt>
                <c:pt idx="181">
                  <c:v>2.0903697017688998</c:v>
                </c:pt>
                <c:pt idx="182">
                  <c:v>2.1595641167880695</c:v>
                </c:pt>
                <c:pt idx="183">
                  <c:v>2.2636191559858987</c:v>
                </c:pt>
                <c:pt idx="184">
                  <c:v>2.4147872476025616</c:v>
                </c:pt>
                <c:pt idx="185">
                  <c:v>2.6391050941348566</c:v>
                </c:pt>
                <c:pt idx="186">
                  <c:v>2.7629483897562714</c:v>
                </c:pt>
                <c:pt idx="187">
                  <c:v>2.8493646290610086</c:v>
                </c:pt>
                <c:pt idx="188">
                  <c:v>2.646766845022285</c:v>
                </c:pt>
                <c:pt idx="189">
                  <c:v>2.0806742032794374</c:v>
                </c:pt>
                <c:pt idx="190">
                  <c:v>1.9753485982516008</c:v>
                </c:pt>
                <c:pt idx="191">
                  <c:v>2.0723437919329051</c:v>
                </c:pt>
                <c:pt idx="192">
                  <c:v>2.3427041274015603</c:v>
                </c:pt>
                <c:pt idx="193">
                  <c:v>2.5405736734085549</c:v>
                </c:pt>
                <c:pt idx="194">
                  <c:v>2.8483072902499345</c:v>
                </c:pt>
                <c:pt idx="195">
                  <c:v>2.9071366661016205</c:v>
                </c:pt>
                <c:pt idx="196">
                  <c:v>2.9130771161883957</c:v>
                </c:pt>
                <c:pt idx="197">
                  <c:v>2.8246083956085575</c:v>
                </c:pt>
                <c:pt idx="198">
                  <c:v>2.9117132987087548</c:v>
                </c:pt>
                <c:pt idx="199">
                  <c:v>3.1629268228284064</c:v>
                </c:pt>
                <c:pt idx="200">
                  <c:v>2.4561993688187918</c:v>
                </c:pt>
                <c:pt idx="201">
                  <c:v>2.1671508014804481</c:v>
                </c:pt>
                <c:pt idx="202">
                  <c:v>2.1600874950371196</c:v>
                </c:pt>
                <c:pt idx="203">
                  <c:v>2.1780916441392306</c:v>
                </c:pt>
                <c:pt idx="204">
                  <c:v>2.1774204167522981</c:v>
                </c:pt>
                <c:pt idx="205">
                  <c:v>2.1871103111783601</c:v>
                </c:pt>
                <c:pt idx="206">
                  <c:v>2.2136202371665936</c:v>
                </c:pt>
                <c:pt idx="207">
                  <c:v>2.2416724867808173</c:v>
                </c:pt>
                <c:pt idx="208">
                  <c:v>2.2692059868118841</c:v>
                </c:pt>
                <c:pt idx="209">
                  <c:v>2.2475149515740709</c:v>
                </c:pt>
                <c:pt idx="210">
                  <c:v>2.1782764420613607</c:v>
                </c:pt>
                <c:pt idx="211">
                  <c:v>2.1285033987424549</c:v>
                </c:pt>
                <c:pt idx="212">
                  <c:v>2.1525472740615399</c:v>
                </c:pt>
                <c:pt idx="213">
                  <c:v>2.1997062159728173</c:v>
                </c:pt>
                <c:pt idx="214">
                  <c:v>2.396678663004109</c:v>
                </c:pt>
                <c:pt idx="215">
                  <c:v>2.7714916597810775</c:v>
                </c:pt>
                <c:pt idx="216">
                  <c:v>3.014598642325204</c:v>
                </c:pt>
                <c:pt idx="217">
                  <c:v>2.9138948705474212</c:v>
                </c:pt>
                <c:pt idx="218">
                  <c:v>2.3635281095809435</c:v>
                </c:pt>
                <c:pt idx="219">
                  <c:v>2.105846321249385</c:v>
                </c:pt>
                <c:pt idx="220">
                  <c:v>2.1637384008186751</c:v>
                </c:pt>
                <c:pt idx="221">
                  <c:v>2.1939658719468342</c:v>
                </c:pt>
                <c:pt idx="222">
                  <c:v>2.2372312329418955</c:v>
                </c:pt>
                <c:pt idx="223">
                  <c:v>2.2422456301474729</c:v>
                </c:pt>
                <c:pt idx="224">
                  <c:v>2.2219855402929278</c:v>
                </c:pt>
                <c:pt idx="225">
                  <c:v>2.1882429154085452</c:v>
                </c:pt>
                <c:pt idx="226">
                  <c:v>2.252921779113632</c:v>
                </c:pt>
                <c:pt idx="227">
                  <c:v>2.5410525678642806</c:v>
                </c:pt>
                <c:pt idx="228">
                  <c:v>2.9205502212377312</c:v>
                </c:pt>
                <c:pt idx="229">
                  <c:v>3.1391819414685496</c:v>
                </c:pt>
                <c:pt idx="230">
                  <c:v>2.9487489243454705</c:v>
                </c:pt>
                <c:pt idx="231">
                  <c:v>2.6796647974088974</c:v>
                </c:pt>
                <c:pt idx="232">
                  <c:v>2.2899157369294438</c:v>
                </c:pt>
                <c:pt idx="233">
                  <c:v>2.6564396521919496</c:v>
                </c:pt>
                <c:pt idx="234">
                  <c:v>3.0373975231303478</c:v>
                </c:pt>
                <c:pt idx="235">
                  <c:v>3.0790546215441998</c:v>
                </c:pt>
                <c:pt idx="236">
                  <c:v>2.8634897587691341</c:v>
                </c:pt>
                <c:pt idx="237">
                  <c:v>2.2772387360044135</c:v>
                </c:pt>
                <c:pt idx="238">
                  <c:v>2.2119883046001827</c:v>
                </c:pt>
                <c:pt idx="239">
                  <c:v>2.2806815511825844</c:v>
                </c:pt>
                <c:pt idx="240">
                  <c:v>2.277225653502863</c:v>
                </c:pt>
                <c:pt idx="241">
                  <c:v>2.3241938489381004</c:v>
                </c:pt>
                <c:pt idx="242">
                  <c:v>2.2889308257305552</c:v>
                </c:pt>
                <c:pt idx="243">
                  <c:v>2.2311682986712853</c:v>
                </c:pt>
                <c:pt idx="244">
                  <c:v>2.3663448767821458</c:v>
                </c:pt>
                <c:pt idx="245">
                  <c:v>2.4748945185754256</c:v>
                </c:pt>
                <c:pt idx="246">
                  <c:v>2.6464635374048804</c:v>
                </c:pt>
                <c:pt idx="247">
                  <c:v>2.9110599793255272</c:v>
                </c:pt>
                <c:pt idx="248">
                  <c:v>3.1152189086216331</c:v>
                </c:pt>
                <c:pt idx="249">
                  <c:v>2.8794834944803771</c:v>
                </c:pt>
                <c:pt idx="250">
                  <c:v>2.1648194017580966</c:v>
                </c:pt>
                <c:pt idx="251">
                  <c:v>1.9750429931754927</c:v>
                </c:pt>
                <c:pt idx="252">
                  <c:v>1.9184679961005033</c:v>
                </c:pt>
                <c:pt idx="253">
                  <c:v>1.9300710035101845</c:v>
                </c:pt>
                <c:pt idx="254">
                  <c:v>1.9481451222680839</c:v>
                </c:pt>
                <c:pt idx="255">
                  <c:v>1.9677319074235589</c:v>
                </c:pt>
                <c:pt idx="256">
                  <c:v>1.9781726151152641</c:v>
                </c:pt>
                <c:pt idx="257">
                  <c:v>1.9820215187703363</c:v>
                </c:pt>
                <c:pt idx="258">
                  <c:v>1.9889617347002484</c:v>
                </c:pt>
                <c:pt idx="259">
                  <c:v>2.0001108506657719</c:v>
                </c:pt>
                <c:pt idx="260">
                  <c:v>2.0158965643096565</c:v>
                </c:pt>
                <c:pt idx="261">
                  <c:v>1.9657834552969624</c:v>
                </c:pt>
                <c:pt idx="262">
                  <c:v>1.9711120543718414</c:v>
                </c:pt>
                <c:pt idx="263">
                  <c:v>1.9520424674809906</c:v>
                </c:pt>
                <c:pt idx="264">
                  <c:v>1.9540429763647797</c:v>
                </c:pt>
                <c:pt idx="265">
                  <c:v>1.9836075560056119</c:v>
                </c:pt>
                <c:pt idx="266">
                  <c:v>2.0013664343946753</c:v>
                </c:pt>
                <c:pt idx="267">
                  <c:v>2.0155323005977297</c:v>
                </c:pt>
                <c:pt idx="268">
                  <c:v>2.0255303609453614</c:v>
                </c:pt>
                <c:pt idx="269">
                  <c:v>2.0342830809990868</c:v>
                </c:pt>
                <c:pt idx="270">
                  <c:v>2.0240904600164913</c:v>
                </c:pt>
                <c:pt idx="271">
                  <c:v>2.0339447367226797</c:v>
                </c:pt>
                <c:pt idx="272">
                  <c:v>2.0727415083373386</c:v>
                </c:pt>
                <c:pt idx="273">
                  <c:v>2.0942230465029574</c:v>
                </c:pt>
                <c:pt idx="274">
                  <c:v>2.1072514305150367</c:v>
                </c:pt>
                <c:pt idx="275">
                  <c:v>2.0979725892783474</c:v>
                </c:pt>
                <c:pt idx="276">
                  <c:v>2.0605149404312599</c:v>
                </c:pt>
                <c:pt idx="277">
                  <c:v>2.1005331072057838</c:v>
                </c:pt>
                <c:pt idx="278">
                  <c:v>2.1320732463552208</c:v>
                </c:pt>
                <c:pt idx="279">
                  <c:v>2.1300821096263411</c:v>
                </c:pt>
                <c:pt idx="280">
                  <c:v>2.0730219305251261</c:v>
                </c:pt>
                <c:pt idx="281">
                  <c:v>2.0528792948067056</c:v>
                </c:pt>
                <c:pt idx="282">
                  <c:v>2.0304572556501936</c:v>
                </c:pt>
                <c:pt idx="283">
                  <c:v>2.0123180577671542</c:v>
                </c:pt>
                <c:pt idx="284">
                  <c:v>2.0319588847033336</c:v>
                </c:pt>
                <c:pt idx="285">
                  <c:v>2.0816993827062942</c:v>
                </c:pt>
                <c:pt idx="286">
                  <c:v>2.1348547514384766</c:v>
                </c:pt>
                <c:pt idx="287">
                  <c:v>2.1422754095502134</c:v>
                </c:pt>
                <c:pt idx="288">
                  <c:v>2.0751049935465251</c:v>
                </c:pt>
                <c:pt idx="289">
                  <c:v>1.9724292350030999</c:v>
                </c:pt>
                <c:pt idx="290">
                  <c:v>1.9439442292668321</c:v>
                </c:pt>
                <c:pt idx="291">
                  <c:v>1.9042580303252443</c:v>
                </c:pt>
                <c:pt idx="292">
                  <c:v>1.8966935596674195</c:v>
                </c:pt>
                <c:pt idx="293">
                  <c:v>1.8829371751460275</c:v>
                </c:pt>
                <c:pt idx="294">
                  <c:v>1.8746227142713618</c:v>
                </c:pt>
                <c:pt idx="295">
                  <c:v>1.8684874868285373</c:v>
                </c:pt>
                <c:pt idx="296">
                  <c:v>1.8714935090690175</c:v>
                </c:pt>
                <c:pt idx="297">
                  <c:v>1.8969246160600977</c:v>
                </c:pt>
                <c:pt idx="298">
                  <c:v>1.9257780939612308</c:v>
                </c:pt>
                <c:pt idx="299">
                  <c:v>1.9289696648199279</c:v>
                </c:pt>
                <c:pt idx="300">
                  <c:v>1.9035207939796523</c:v>
                </c:pt>
                <c:pt idx="301">
                  <c:v>1.8689519602203026</c:v>
                </c:pt>
                <c:pt idx="302">
                  <c:v>1.9025984536985541</c:v>
                </c:pt>
                <c:pt idx="303">
                  <c:v>1.9001677386707054</c:v>
                </c:pt>
                <c:pt idx="304">
                  <c:v>1.8649597067762629</c:v>
                </c:pt>
                <c:pt idx="305">
                  <c:v>1.8694391968201698</c:v>
                </c:pt>
                <c:pt idx="306">
                  <c:v>1.9276055792315496</c:v>
                </c:pt>
                <c:pt idx="307">
                  <c:v>1.9797008323549781</c:v>
                </c:pt>
                <c:pt idx="308">
                  <c:v>2.0515367034468159</c:v>
                </c:pt>
                <c:pt idx="309">
                  <c:v>2.0945527327581508</c:v>
                </c:pt>
                <c:pt idx="310">
                  <c:v>2.160110894394379</c:v>
                </c:pt>
                <c:pt idx="311">
                  <c:v>2.1933158178054031</c:v>
                </c:pt>
                <c:pt idx="312">
                  <c:v>2.2218458433049264</c:v>
                </c:pt>
                <c:pt idx="313">
                  <c:v>2.2727030042155634</c:v>
                </c:pt>
                <c:pt idx="314">
                  <c:v>2.3192752996060388</c:v>
                </c:pt>
                <c:pt idx="315">
                  <c:v>2.4898826533097735</c:v>
                </c:pt>
                <c:pt idx="316">
                  <c:v>2.6817633750706582</c:v>
                </c:pt>
                <c:pt idx="317">
                  <c:v>2.9356962103917397</c:v>
                </c:pt>
                <c:pt idx="318">
                  <c:v>3.0656347325873252</c:v>
                </c:pt>
                <c:pt idx="319">
                  <c:v>3.0281720534656977</c:v>
                </c:pt>
                <c:pt idx="320">
                  <c:v>3.0311412081391254</c:v>
                </c:pt>
                <c:pt idx="321">
                  <c:v>3.2693205622803139</c:v>
                </c:pt>
                <c:pt idx="322">
                  <c:v>3.3177648376180895</c:v>
                </c:pt>
                <c:pt idx="323">
                  <c:v>2.7238519825771625</c:v>
                </c:pt>
                <c:pt idx="324">
                  <c:v>2.0792564481854536</c:v>
                </c:pt>
                <c:pt idx="325">
                  <c:v>2.1303844792817213</c:v>
                </c:pt>
                <c:pt idx="326">
                  <c:v>1.9804589332459597</c:v>
                </c:pt>
                <c:pt idx="327">
                  <c:v>1.6997252697837191</c:v>
                </c:pt>
                <c:pt idx="328">
                  <c:v>1.7109649336049437</c:v>
                </c:pt>
                <c:pt idx="329">
                  <c:v>1.8829210751800869</c:v>
                </c:pt>
                <c:pt idx="330">
                  <c:v>1.9577242068648852</c:v>
                </c:pt>
                <c:pt idx="331">
                  <c:v>1.962803443716608</c:v>
                </c:pt>
                <c:pt idx="332">
                  <c:v>2.003279074862522</c:v>
                </c:pt>
                <c:pt idx="333">
                  <c:v>2.0141474295068327</c:v>
                </c:pt>
                <c:pt idx="334">
                  <c:v>2.0043195449678994</c:v>
                </c:pt>
                <c:pt idx="335">
                  <c:v>1.9943131909108203</c:v>
                </c:pt>
                <c:pt idx="336">
                  <c:v>2.019614132801816</c:v>
                </c:pt>
                <c:pt idx="337">
                  <c:v>1.9929361316567551</c:v>
                </c:pt>
                <c:pt idx="338">
                  <c:v>1.9812974757351316</c:v>
                </c:pt>
                <c:pt idx="339">
                  <c:v>1.946990462375761</c:v>
                </c:pt>
                <c:pt idx="340">
                  <c:v>1.994971327818271</c:v>
                </c:pt>
                <c:pt idx="341">
                  <c:v>2.0200257592393029</c:v>
                </c:pt>
                <c:pt idx="342">
                  <c:v>2.3018868966679404</c:v>
                </c:pt>
                <c:pt idx="343">
                  <c:v>2.6367941450028249</c:v>
                </c:pt>
                <c:pt idx="344">
                  <c:v>3.0243857331864819</c:v>
                </c:pt>
                <c:pt idx="345">
                  <c:v>3.1967660270369476</c:v>
                </c:pt>
                <c:pt idx="346">
                  <c:v>3.3051958263281445</c:v>
                </c:pt>
                <c:pt idx="347">
                  <c:v>3.3454588027079857</c:v>
                </c:pt>
                <c:pt idx="348">
                  <c:v>3.2280638929937573</c:v>
                </c:pt>
                <c:pt idx="349">
                  <c:v>2.1791018605242609</c:v>
                </c:pt>
                <c:pt idx="350">
                  <c:v>1.956487285910957</c:v>
                </c:pt>
                <c:pt idx="351">
                  <c:v>1.8949059868015106</c:v>
                </c:pt>
                <c:pt idx="352">
                  <c:v>1.9436387264802037</c:v>
                </c:pt>
                <c:pt idx="353">
                  <c:v>2.0231517275547843</c:v>
                </c:pt>
                <c:pt idx="354">
                  <c:v>1.9985353707971345</c:v>
                </c:pt>
                <c:pt idx="355">
                  <c:v>1.9601007323351693</c:v>
                </c:pt>
                <c:pt idx="356">
                  <c:v>1.9343519914299852</c:v>
                </c:pt>
                <c:pt idx="357">
                  <c:v>1.9744915038857282</c:v>
                </c:pt>
                <c:pt idx="358">
                  <c:v>2.0311497540761629</c:v>
                </c:pt>
                <c:pt idx="359">
                  <c:v>2.0548418232726116</c:v>
                </c:pt>
                <c:pt idx="360">
                  <c:v>2.0568536169335951</c:v>
                </c:pt>
                <c:pt idx="361">
                  <c:v>1.9574324713277016</c:v>
                </c:pt>
                <c:pt idx="362">
                  <c:v>1.9384102843605795</c:v>
                </c:pt>
                <c:pt idx="363">
                  <c:v>1.967670290187248</c:v>
                </c:pt>
                <c:pt idx="364">
                  <c:v>1.9600636236614715</c:v>
                </c:pt>
                <c:pt idx="365">
                  <c:v>1.9131314609491872</c:v>
                </c:pt>
                <c:pt idx="366">
                  <c:v>1.904925697560258</c:v>
                </c:pt>
                <c:pt idx="367">
                  <c:v>1.985715546838879</c:v>
                </c:pt>
                <c:pt idx="368">
                  <c:v>2.0827888528475857</c:v>
                </c:pt>
                <c:pt idx="369">
                  <c:v>2.0721597149886013</c:v>
                </c:pt>
                <c:pt idx="370">
                  <c:v>2.0288159638437095</c:v>
                </c:pt>
                <c:pt idx="371">
                  <c:v>1.9994031148541878</c:v>
                </c:pt>
                <c:pt idx="372">
                  <c:v>1.9827357539263155</c:v>
                </c:pt>
                <c:pt idx="373">
                  <c:v>1.9198551280735348</c:v>
                </c:pt>
                <c:pt idx="374">
                  <c:v>1.8434837867889819</c:v>
                </c:pt>
                <c:pt idx="375">
                  <c:v>1.8318795920000384</c:v>
                </c:pt>
                <c:pt idx="376">
                  <c:v>1.8776940665636979</c:v>
                </c:pt>
                <c:pt idx="377">
                  <c:v>1.9288132128501017</c:v>
                </c:pt>
                <c:pt idx="378">
                  <c:v>1.9713843413611312</c:v>
                </c:pt>
                <c:pt idx="379">
                  <c:v>2.0429090567008279</c:v>
                </c:pt>
                <c:pt idx="380">
                  <c:v>2.06838240741653</c:v>
                </c:pt>
                <c:pt idx="381">
                  <c:v>2.049841489268545</c:v>
                </c:pt>
                <c:pt idx="382">
                  <c:v>2.0665751530539764</c:v>
                </c:pt>
                <c:pt idx="383">
                  <c:v>2.0523557084894737</c:v>
                </c:pt>
                <c:pt idx="384">
                  <c:v>2.0311101713804667</c:v>
                </c:pt>
                <c:pt idx="385">
                  <c:v>2.0160828046926795</c:v>
                </c:pt>
                <c:pt idx="386">
                  <c:v>1.9979448904664687</c:v>
                </c:pt>
                <c:pt idx="387">
                  <c:v>1.9558011590945943</c:v>
                </c:pt>
                <c:pt idx="388">
                  <c:v>1.882769775941137</c:v>
                </c:pt>
                <c:pt idx="389">
                  <c:v>1.8260737509204237</c:v>
                </c:pt>
                <c:pt idx="390">
                  <c:v>1.773043401759431</c:v>
                </c:pt>
                <c:pt idx="391">
                  <c:v>1.7747462600398707</c:v>
                </c:pt>
                <c:pt idx="392">
                  <c:v>1.8031899038071388</c:v>
                </c:pt>
                <c:pt idx="393">
                  <c:v>1.8655677333242378</c:v>
                </c:pt>
                <c:pt idx="394">
                  <c:v>1.8748206648116683</c:v>
                </c:pt>
                <c:pt idx="395">
                  <c:v>1.8580449412116737</c:v>
                </c:pt>
                <c:pt idx="396">
                  <c:v>1.8526387609289763</c:v>
                </c:pt>
                <c:pt idx="397">
                  <c:v>1.8599929174966936</c:v>
                </c:pt>
                <c:pt idx="398">
                  <c:v>1.8517860658017018</c:v>
                </c:pt>
                <c:pt idx="399">
                  <c:v>1.8014014605585165</c:v>
                </c:pt>
                <c:pt idx="400">
                  <c:v>1.7228596965216991</c:v>
                </c:pt>
                <c:pt idx="401">
                  <c:v>1.6495461210532656</c:v>
                </c:pt>
                <c:pt idx="402">
                  <c:v>1.6509185159645374</c:v>
                </c:pt>
                <c:pt idx="403">
                  <c:v>1.6719581291150414</c:v>
                </c:pt>
                <c:pt idx="404">
                  <c:v>1.6506695701855487</c:v>
                </c:pt>
                <c:pt idx="405">
                  <c:v>1.698596077206201</c:v>
                </c:pt>
                <c:pt idx="406">
                  <c:v>1.7784160127484419</c:v>
                </c:pt>
                <c:pt idx="407">
                  <c:v>1.8746537139755419</c:v>
                </c:pt>
                <c:pt idx="408">
                  <c:v>1.893317224262965</c:v>
                </c:pt>
                <c:pt idx="409">
                  <c:v>1.8997555222918565</c:v>
                </c:pt>
                <c:pt idx="410">
                  <c:v>1.9163118633208016</c:v>
                </c:pt>
                <c:pt idx="411">
                  <c:v>1.9195878912107354</c:v>
                </c:pt>
                <c:pt idx="412">
                  <c:v>1.8916082060722474</c:v>
                </c:pt>
                <c:pt idx="413">
                  <c:v>1.8438626370320841</c:v>
                </c:pt>
                <c:pt idx="414">
                  <c:v>1.7936709791731686</c:v>
                </c:pt>
                <c:pt idx="415">
                  <c:v>1.7644935808942306</c:v>
                </c:pt>
                <c:pt idx="416">
                  <c:v>1.7191285472910356</c:v>
                </c:pt>
                <c:pt idx="417">
                  <c:v>1.7334293979173427</c:v>
                </c:pt>
                <c:pt idx="418">
                  <c:v>1.7862519565319863</c:v>
                </c:pt>
                <c:pt idx="419">
                  <c:v>1.8950711056470571</c:v>
                </c:pt>
                <c:pt idx="420">
                  <c:v>1.9951878725145853</c:v>
                </c:pt>
                <c:pt idx="421">
                  <c:v>1.9588273155342388</c:v>
                </c:pt>
                <c:pt idx="422">
                  <c:v>1.9635162690436616</c:v>
                </c:pt>
                <c:pt idx="423">
                  <c:v>1.9525777014897729</c:v>
                </c:pt>
                <c:pt idx="424">
                  <c:v>1.950313128621683</c:v>
                </c:pt>
                <c:pt idx="425">
                  <c:v>1.9316551760326182</c:v>
                </c:pt>
                <c:pt idx="426">
                  <c:v>1.9399551634455314</c:v>
                </c:pt>
                <c:pt idx="427">
                  <c:v>1.9515402766858601</c:v>
                </c:pt>
                <c:pt idx="428">
                  <c:v>1.9523015975452873</c:v>
                </c:pt>
                <c:pt idx="429">
                  <c:v>1.944978041808396</c:v>
                </c:pt>
                <c:pt idx="430">
                  <c:v>1.9237728322452277</c:v>
                </c:pt>
                <c:pt idx="431">
                  <c:v>1.883056381265487</c:v>
                </c:pt>
                <c:pt idx="432">
                  <c:v>1.851330700699235</c:v>
                </c:pt>
                <c:pt idx="433">
                  <c:v>1.8428355002594088</c:v>
                </c:pt>
                <c:pt idx="434">
                  <c:v>1.870519572003938</c:v>
                </c:pt>
                <c:pt idx="435">
                  <c:v>1.8278435926660461</c:v>
                </c:pt>
                <c:pt idx="436">
                  <c:v>1.7707916301266418</c:v>
                </c:pt>
                <c:pt idx="437">
                  <c:v>1.7869609041461876</c:v>
                </c:pt>
                <c:pt idx="438">
                  <c:v>1.8612860372965789</c:v>
                </c:pt>
                <c:pt idx="439">
                  <c:v>1.8807131074775969</c:v>
                </c:pt>
                <c:pt idx="440">
                  <c:v>1.8987021339439913</c:v>
                </c:pt>
                <c:pt idx="441">
                  <c:v>1.920724103104263</c:v>
                </c:pt>
                <c:pt idx="442">
                  <c:v>1.9793945309451417</c:v>
                </c:pt>
                <c:pt idx="443">
                  <c:v>2.0292511462138112</c:v>
                </c:pt>
                <c:pt idx="444">
                  <c:v>1.9872406023890383</c:v>
                </c:pt>
                <c:pt idx="445">
                  <c:v>1.9008449682193456</c:v>
                </c:pt>
                <c:pt idx="446">
                  <c:v>1.8464891083811299</c:v>
                </c:pt>
                <c:pt idx="447">
                  <c:v>1.8516102904372729</c:v>
                </c:pt>
                <c:pt idx="448">
                  <c:v>1.8437630143973074</c:v>
                </c:pt>
                <c:pt idx="449">
                  <c:v>1.8427643522512391</c:v>
                </c:pt>
                <c:pt idx="450">
                  <c:v>1.8275369587484813</c:v>
                </c:pt>
                <c:pt idx="451">
                  <c:v>1.8122938685513192</c:v>
                </c:pt>
                <c:pt idx="452">
                  <c:v>1.8031396475180381</c:v>
                </c:pt>
                <c:pt idx="453">
                  <c:v>1.8473652083646104</c:v>
                </c:pt>
                <c:pt idx="454">
                  <c:v>1.8524123940820312</c:v>
                </c:pt>
                <c:pt idx="455">
                  <c:v>1.8450511609488034</c:v>
                </c:pt>
                <c:pt idx="456">
                  <c:v>1.8062724550401665</c:v>
                </c:pt>
                <c:pt idx="457">
                  <c:v>1.7780196606118095</c:v>
                </c:pt>
                <c:pt idx="458">
                  <c:v>1.7385012944385896</c:v>
                </c:pt>
                <c:pt idx="459">
                  <c:v>1.7220912623886186</c:v>
                </c:pt>
                <c:pt idx="460">
                  <c:v>1.76497957125419</c:v>
                </c:pt>
                <c:pt idx="461">
                  <c:v>1.6746862680179666</c:v>
                </c:pt>
                <c:pt idx="462">
                  <c:v>1.6836032829040892</c:v>
                </c:pt>
                <c:pt idx="463">
                  <c:v>1.6864132497921491</c:v>
                </c:pt>
                <c:pt idx="464">
                  <c:v>1.702691682458225</c:v>
                </c:pt>
                <c:pt idx="465">
                  <c:v>1.7313094248152654</c:v>
                </c:pt>
                <c:pt idx="466">
                  <c:v>1.7685207390423274</c:v>
                </c:pt>
                <c:pt idx="467">
                  <c:v>1.8790422062968937</c:v>
                </c:pt>
                <c:pt idx="468">
                  <c:v>1.9348822998636452</c:v>
                </c:pt>
                <c:pt idx="469">
                  <c:v>1.9156022071085135</c:v>
                </c:pt>
                <c:pt idx="470">
                  <c:v>1.9164319674274004</c:v>
                </c:pt>
                <c:pt idx="471">
                  <c:v>1.9213687743336811</c:v>
                </c:pt>
                <c:pt idx="472">
                  <c:v>1.8926092893525923</c:v>
                </c:pt>
                <c:pt idx="473">
                  <c:v>1.8164915725006017</c:v>
                </c:pt>
                <c:pt idx="474">
                  <c:v>1.8371540394800028</c:v>
                </c:pt>
                <c:pt idx="475">
                  <c:v>1.8778738375870969</c:v>
                </c:pt>
                <c:pt idx="476">
                  <c:v>1.8520322883746809</c:v>
                </c:pt>
                <c:pt idx="477">
                  <c:v>1.793425136244897</c:v>
                </c:pt>
                <c:pt idx="478">
                  <c:v>1.745677815206421</c:v>
                </c:pt>
                <c:pt idx="479">
                  <c:v>1.7423431370686784</c:v>
                </c:pt>
                <c:pt idx="480">
                  <c:v>1.7382569320813939</c:v>
                </c:pt>
                <c:pt idx="481">
                  <c:v>1.7234875644029168</c:v>
                </c:pt>
                <c:pt idx="482">
                  <c:v>1.722787604388784</c:v>
                </c:pt>
                <c:pt idx="483">
                  <c:v>1.7041955492919263</c:v>
                </c:pt>
                <c:pt idx="484">
                  <c:v>1.7192274851313314</c:v>
                </c:pt>
                <c:pt idx="485">
                  <c:v>1.7075950952264007</c:v>
                </c:pt>
                <c:pt idx="486">
                  <c:v>1.6352813835675832</c:v>
                </c:pt>
                <c:pt idx="487">
                  <c:v>1.5831045898687408</c:v>
                </c:pt>
                <c:pt idx="488">
                  <c:v>1.5812386754272554</c:v>
                </c:pt>
                <c:pt idx="489">
                  <c:v>1.5465368551235656</c:v>
                </c:pt>
                <c:pt idx="490">
                  <c:v>1.616926063582844</c:v>
                </c:pt>
                <c:pt idx="491">
                  <c:v>1.6526702965240603</c:v>
                </c:pt>
                <c:pt idx="492">
                  <c:v>1.6499537975374705</c:v>
                </c:pt>
                <c:pt idx="493">
                  <c:v>1.5809542891633821</c:v>
                </c:pt>
                <c:pt idx="494">
                  <c:v>1.5630367203280457</c:v>
                </c:pt>
                <c:pt idx="495">
                  <c:v>1.5260150623809554</c:v>
                </c:pt>
                <c:pt idx="496">
                  <c:v>1.5127498469199157</c:v>
                </c:pt>
                <c:pt idx="497">
                  <c:v>1.5435294452034218</c:v>
                </c:pt>
                <c:pt idx="498">
                  <c:v>1.5797624521900797</c:v>
                </c:pt>
                <c:pt idx="499">
                  <c:v>1.6299137695040722</c:v>
                </c:pt>
                <c:pt idx="500">
                  <c:v>1.7075108226517111</c:v>
                </c:pt>
                <c:pt idx="501">
                  <c:v>1.6521753174345146</c:v>
                </c:pt>
                <c:pt idx="502">
                  <c:v>1.6337098021373144</c:v>
                </c:pt>
                <c:pt idx="503">
                  <c:v>1.6450553046662502</c:v>
                </c:pt>
                <c:pt idx="504">
                  <c:v>1.6394111744861879</c:v>
                </c:pt>
                <c:pt idx="505">
                  <c:v>1.6083860910558951</c:v>
                </c:pt>
                <c:pt idx="506">
                  <c:v>1.6258666286097219</c:v>
                </c:pt>
                <c:pt idx="507">
                  <c:v>1.6211066487866037</c:v>
                </c:pt>
                <c:pt idx="508">
                  <c:v>1.6260601037654037</c:v>
                </c:pt>
                <c:pt idx="509">
                  <c:v>1.6436442817896142</c:v>
                </c:pt>
                <c:pt idx="510">
                  <c:v>1.6809478049779054</c:v>
                </c:pt>
                <c:pt idx="511">
                  <c:v>1.7033735846885847</c:v>
                </c:pt>
                <c:pt idx="512">
                  <c:v>1.7555659895570104</c:v>
                </c:pt>
                <c:pt idx="513">
                  <c:v>1.7282400536508282</c:v>
                </c:pt>
                <c:pt idx="514">
                  <c:v>1.7057975657081108</c:v>
                </c:pt>
                <c:pt idx="515">
                  <c:v>1.7084913875587775</c:v>
                </c:pt>
                <c:pt idx="516">
                  <c:v>1.7005795949628111</c:v>
                </c:pt>
                <c:pt idx="517">
                  <c:v>1.7035031951030082</c:v>
                </c:pt>
                <c:pt idx="518">
                  <c:v>1.731352815979049</c:v>
                </c:pt>
                <c:pt idx="519">
                  <c:v>1.7931174783630719</c:v>
                </c:pt>
                <c:pt idx="520">
                  <c:v>1.8496458906040982</c:v>
                </c:pt>
                <c:pt idx="521">
                  <c:v>1.8443652529818124</c:v>
                </c:pt>
                <c:pt idx="522">
                  <c:v>1.8200632310531026</c:v>
                </c:pt>
                <c:pt idx="523">
                  <c:v>1.7809167951363818</c:v>
                </c:pt>
                <c:pt idx="524">
                  <c:v>1.7039082641783767</c:v>
                </c:pt>
                <c:pt idx="525">
                  <c:v>1.6907157251082263</c:v>
                </c:pt>
                <c:pt idx="526">
                  <c:v>1.6881141645019389</c:v>
                </c:pt>
                <c:pt idx="527">
                  <c:v>1.7017393039769448</c:v>
                </c:pt>
                <c:pt idx="528">
                  <c:v>1.7109693577160243</c:v>
                </c:pt>
                <c:pt idx="529">
                  <c:v>1.7494657086977417</c:v>
                </c:pt>
                <c:pt idx="530">
                  <c:v>1.7829759694750373</c:v>
                </c:pt>
                <c:pt idx="531">
                  <c:v>1.8149042881536523</c:v>
                </c:pt>
                <c:pt idx="532">
                  <c:v>1.800354661381723</c:v>
                </c:pt>
                <c:pt idx="533">
                  <c:v>1.7943916720459228</c:v>
                </c:pt>
                <c:pt idx="534">
                  <c:v>1.7608739234105359</c:v>
                </c:pt>
                <c:pt idx="535">
                  <c:v>1.7576442212031671</c:v>
                </c:pt>
                <c:pt idx="536">
                  <c:v>1.7505326998125457</c:v>
                </c:pt>
                <c:pt idx="537">
                  <c:v>1.7478890753848004</c:v>
                </c:pt>
                <c:pt idx="538">
                  <c:v>1.7468739224700356</c:v>
                </c:pt>
                <c:pt idx="539">
                  <c:v>1.7549455947763866</c:v>
                </c:pt>
                <c:pt idx="540">
                  <c:v>1.8126341485933117</c:v>
                </c:pt>
                <c:pt idx="541">
                  <c:v>1.733946606625864</c:v>
                </c:pt>
                <c:pt idx="542">
                  <c:v>1.7613976258863284</c:v>
                </c:pt>
                <c:pt idx="543">
                  <c:v>1.7108058100520038</c:v>
                </c:pt>
                <c:pt idx="544">
                  <c:v>1.7031106818288688</c:v>
                </c:pt>
                <c:pt idx="545">
                  <c:v>1.7166971325872431</c:v>
                </c:pt>
                <c:pt idx="546">
                  <c:v>1.7087136391773656</c:v>
                </c:pt>
                <c:pt idx="547">
                  <c:v>1.7102303245288757</c:v>
                </c:pt>
                <c:pt idx="548">
                  <c:v>1.7472747481729023</c:v>
                </c:pt>
                <c:pt idx="549">
                  <c:v>1.8026310504531171</c:v>
                </c:pt>
                <c:pt idx="550">
                  <c:v>1.8388745558338524</c:v>
                </c:pt>
                <c:pt idx="551">
                  <c:v>1.8503470381973541</c:v>
                </c:pt>
                <c:pt idx="552">
                  <c:v>1.8959871207332153</c:v>
                </c:pt>
                <c:pt idx="553">
                  <c:v>1.8890581372985158</c:v>
                </c:pt>
                <c:pt idx="554">
                  <c:v>1.9727405911636413</c:v>
                </c:pt>
                <c:pt idx="555">
                  <c:v>1.9765202294049391</c:v>
                </c:pt>
                <c:pt idx="556">
                  <c:v>1.8899765821377177</c:v>
                </c:pt>
                <c:pt idx="557">
                  <c:v>1.8356958499713236</c:v>
                </c:pt>
                <c:pt idx="558">
                  <c:v>1.825254812512118</c:v>
                </c:pt>
                <c:pt idx="559">
                  <c:v>1.826511752446214</c:v>
                </c:pt>
                <c:pt idx="560">
                  <c:v>1.8499466808722698</c:v>
                </c:pt>
                <c:pt idx="561">
                  <c:v>1.812157222727135</c:v>
                </c:pt>
                <c:pt idx="562">
                  <c:v>1.7701498888228531</c:v>
                </c:pt>
                <c:pt idx="563">
                  <c:v>1.7598541300212935</c:v>
                </c:pt>
                <c:pt idx="564">
                  <c:v>1.7586406953635374</c:v>
                </c:pt>
                <c:pt idx="565">
                  <c:v>1.7774807266791153</c:v>
                </c:pt>
                <c:pt idx="566">
                  <c:v>1.7776235472166708</c:v>
                </c:pt>
                <c:pt idx="567">
                  <c:v>1.7238782826022692</c:v>
                </c:pt>
                <c:pt idx="568">
                  <c:v>1.7071961448772488</c:v>
                </c:pt>
                <c:pt idx="569">
                  <c:v>1.7007126874079197</c:v>
                </c:pt>
                <c:pt idx="570">
                  <c:v>1.6525225916045174</c:v>
                </c:pt>
                <c:pt idx="571">
                  <c:v>1.6016610324590927</c:v>
                </c:pt>
                <c:pt idx="572">
                  <c:v>1.6039015668716423</c:v>
                </c:pt>
                <c:pt idx="573">
                  <c:v>1.6343183620377091</c:v>
                </c:pt>
                <c:pt idx="574">
                  <c:v>1.7186111697893058</c:v>
                </c:pt>
                <c:pt idx="575">
                  <c:v>1.7261676223175866</c:v>
                </c:pt>
                <c:pt idx="576">
                  <c:v>1.6892394143840583</c:v>
                </c:pt>
                <c:pt idx="577">
                  <c:v>1.7007163570733683</c:v>
                </c:pt>
                <c:pt idx="578">
                  <c:v>1.7618777973064246</c:v>
                </c:pt>
                <c:pt idx="579">
                  <c:v>1.8533709230575512</c:v>
                </c:pt>
                <c:pt idx="580">
                  <c:v>1.8741627278037918</c:v>
                </c:pt>
                <c:pt idx="581">
                  <c:v>1.7512147946778229</c:v>
                </c:pt>
                <c:pt idx="582">
                  <c:v>1.8549487931159798</c:v>
                </c:pt>
                <c:pt idx="583">
                  <c:v>1.7539740349490092</c:v>
                </c:pt>
                <c:pt idx="584">
                  <c:v>1.6316169361338273</c:v>
                </c:pt>
                <c:pt idx="585">
                  <c:v>1.6662907353711469</c:v>
                </c:pt>
                <c:pt idx="586">
                  <c:v>1.7226103006728355</c:v>
                </c:pt>
                <c:pt idx="587">
                  <c:v>1.8175533218716742</c:v>
                </c:pt>
                <c:pt idx="588">
                  <c:v>1.6716173452295395</c:v>
                </c:pt>
                <c:pt idx="589">
                  <c:v>1.7663114314661217</c:v>
                </c:pt>
                <c:pt idx="590">
                  <c:v>1.6567545690155239</c:v>
                </c:pt>
                <c:pt idx="591">
                  <c:v>1.5846012392808835</c:v>
                </c:pt>
                <c:pt idx="592">
                  <c:v>1.5428540690039612</c:v>
                </c:pt>
                <c:pt idx="593">
                  <c:v>1.5221303390060013</c:v>
                </c:pt>
                <c:pt idx="594">
                  <c:v>1.6346951380159707</c:v>
                </c:pt>
                <c:pt idx="595">
                  <c:v>1.7161410712323049</c:v>
                </c:pt>
                <c:pt idx="596">
                  <c:v>1.8072510416147027</c:v>
                </c:pt>
                <c:pt idx="597">
                  <c:v>1.8013382444406341</c:v>
                </c:pt>
                <c:pt idx="598">
                  <c:v>1.8031338285953031</c:v>
                </c:pt>
                <c:pt idx="599">
                  <c:v>1.7944266781227576</c:v>
                </c:pt>
                <c:pt idx="600">
                  <c:v>1.8200487201230209</c:v>
                </c:pt>
                <c:pt idx="601">
                  <c:v>1.7769895955392916</c:v>
                </c:pt>
                <c:pt idx="602">
                  <c:v>1.7614609477503973</c:v>
                </c:pt>
                <c:pt idx="603">
                  <c:v>1.7644209542269353</c:v>
                </c:pt>
                <c:pt idx="604">
                  <c:v>1.7461065301503154</c:v>
                </c:pt>
                <c:pt idx="605">
                  <c:v>1.732207009679622</c:v>
                </c:pt>
                <c:pt idx="606">
                  <c:v>1.745782267444751</c:v>
                </c:pt>
                <c:pt idx="607">
                  <c:v>1.7112799809253985</c:v>
                </c:pt>
                <c:pt idx="608">
                  <c:v>1.6879400342521291</c:v>
                </c:pt>
                <c:pt idx="609">
                  <c:v>1.6854609748403711</c:v>
                </c:pt>
                <c:pt idx="610">
                  <c:v>1.7048977574209736</c:v>
                </c:pt>
                <c:pt idx="611">
                  <c:v>1.6919853740569355</c:v>
                </c:pt>
                <c:pt idx="612">
                  <c:v>1.6760510226752052</c:v>
                </c:pt>
                <c:pt idx="613">
                  <c:v>1.6832593837004879</c:v>
                </c:pt>
                <c:pt idx="614">
                  <c:v>1.6733314215281414</c:v>
                </c:pt>
                <c:pt idx="615">
                  <c:v>1.6447454426931203</c:v>
                </c:pt>
                <c:pt idx="616">
                  <c:v>1.6732922354144413</c:v>
                </c:pt>
                <c:pt idx="617">
                  <c:v>1.7230036552268535</c:v>
                </c:pt>
                <c:pt idx="618">
                  <c:v>1.7250597718605263</c:v>
                </c:pt>
                <c:pt idx="619">
                  <c:v>1.7281808967716481</c:v>
                </c:pt>
                <c:pt idx="620">
                  <c:v>1.7457834963668153</c:v>
                </c:pt>
                <c:pt idx="621">
                  <c:v>1.6927894194303057</c:v>
                </c:pt>
                <c:pt idx="622">
                  <c:v>1.7144973603771207</c:v>
                </c:pt>
                <c:pt idx="623">
                  <c:v>1.718335163442773</c:v>
                </c:pt>
                <c:pt idx="624">
                  <c:v>1.664690903844332</c:v>
                </c:pt>
                <c:pt idx="625">
                  <c:v>1.736047780318339</c:v>
                </c:pt>
                <c:pt idx="626">
                  <c:v>1.8195332560092272</c:v>
                </c:pt>
                <c:pt idx="627">
                  <c:v>1.8671157165243049</c:v>
                </c:pt>
                <c:pt idx="628">
                  <c:v>1.7739859945889167</c:v>
                </c:pt>
                <c:pt idx="629">
                  <c:v>1.7211462972714873</c:v>
                </c:pt>
                <c:pt idx="630">
                  <c:v>1.6618605975608243</c:v>
                </c:pt>
                <c:pt idx="631">
                  <c:v>1.6395691742725418</c:v>
                </c:pt>
                <c:pt idx="632">
                  <c:v>1.6069626480489825</c:v>
                </c:pt>
                <c:pt idx="633">
                  <c:v>1.612883552960285</c:v>
                </c:pt>
                <c:pt idx="634">
                  <c:v>1.573639424220588</c:v>
                </c:pt>
                <c:pt idx="635">
                  <c:v>1.5298149378919779</c:v>
                </c:pt>
                <c:pt idx="636">
                  <c:v>1.5289196769160038</c:v>
                </c:pt>
                <c:pt idx="637">
                  <c:v>1.590890614185938</c:v>
                </c:pt>
                <c:pt idx="638">
                  <c:v>1.6368782949854168</c:v>
                </c:pt>
                <c:pt idx="639">
                  <c:v>1.7198610315374305</c:v>
                </c:pt>
                <c:pt idx="640">
                  <c:v>1.7164212764461686</c:v>
                </c:pt>
                <c:pt idx="641">
                  <c:v>1.6053061963914739</c:v>
                </c:pt>
                <c:pt idx="642">
                  <c:v>1.6377739410431054</c:v>
                </c:pt>
                <c:pt idx="643">
                  <c:v>1.663581321847508</c:v>
                </c:pt>
                <c:pt idx="644">
                  <c:v>1.6522091243363994</c:v>
                </c:pt>
                <c:pt idx="645">
                  <c:v>1.6769289298834611</c:v>
                </c:pt>
                <c:pt idx="646">
                  <c:v>1.6719279440253683</c:v>
                </c:pt>
                <c:pt idx="647">
                  <c:v>1.6156828911515566</c:v>
                </c:pt>
                <c:pt idx="648">
                  <c:v>1.607409860173834</c:v>
                </c:pt>
                <c:pt idx="649">
                  <c:v>1.6122898702616648</c:v>
                </c:pt>
                <c:pt idx="650">
                  <c:v>1.6005228711020343</c:v>
                </c:pt>
                <c:pt idx="651">
                  <c:v>1.6180635925193247</c:v>
                </c:pt>
                <c:pt idx="652">
                  <c:v>1.6103999509922704</c:v>
                </c:pt>
                <c:pt idx="653">
                  <c:v>1.6189660370015639</c:v>
                </c:pt>
                <c:pt idx="654">
                  <c:v>1.6217087332283466</c:v>
                </c:pt>
                <c:pt idx="655">
                  <c:v>1.7046867850762972</c:v>
                </c:pt>
                <c:pt idx="656">
                  <c:v>1.887767471736433</c:v>
                </c:pt>
                <c:pt idx="657">
                  <c:v>1.9413307067335843</c:v>
                </c:pt>
                <c:pt idx="658">
                  <c:v>1.9901925806891776</c:v>
                </c:pt>
                <c:pt idx="659">
                  <c:v>2.0034432435728649</c:v>
                </c:pt>
                <c:pt idx="660">
                  <c:v>2.0444039170983719</c:v>
                </c:pt>
                <c:pt idx="661">
                  <c:v>1.9984895672525353</c:v>
                </c:pt>
                <c:pt idx="662">
                  <c:v>2.0388387776766068</c:v>
                </c:pt>
                <c:pt idx="663">
                  <c:v>2.0189181313176512</c:v>
                </c:pt>
                <c:pt idx="664">
                  <c:v>2.0182308357398879</c:v>
                </c:pt>
                <c:pt idx="665">
                  <c:v>2.0198492712182206</c:v>
                </c:pt>
                <c:pt idx="666">
                  <c:v>2.0237882992385048</c:v>
                </c:pt>
                <c:pt idx="667">
                  <c:v>2.0240756172014165</c:v>
                </c:pt>
                <c:pt idx="668">
                  <c:v>2.0155187541424011</c:v>
                </c:pt>
                <c:pt idx="669">
                  <c:v>2.0192700465178612</c:v>
                </c:pt>
                <c:pt idx="670">
                  <c:v>2.0193717964536719</c:v>
                </c:pt>
                <c:pt idx="671">
                  <c:v>2.0124703844221332</c:v>
                </c:pt>
                <c:pt idx="672">
                  <c:v>1.9807269044357028</c:v>
                </c:pt>
                <c:pt idx="673">
                  <c:v>1.9593966373960874</c:v>
                </c:pt>
                <c:pt idx="674">
                  <c:v>1.9300995378066721</c:v>
                </c:pt>
                <c:pt idx="675">
                  <c:v>1.9305908810674803</c:v>
                </c:pt>
                <c:pt idx="676">
                  <c:v>1.9147723549016358</c:v>
                </c:pt>
                <c:pt idx="677">
                  <c:v>1.8849515022104613</c:v>
                </c:pt>
                <c:pt idx="678">
                  <c:v>1.8418036472257573</c:v>
                </c:pt>
                <c:pt idx="679">
                  <c:v>1.7797540310986297</c:v>
                </c:pt>
                <c:pt idx="680">
                  <c:v>1.7639699540965026</c:v>
                </c:pt>
                <c:pt idx="681">
                  <c:v>1.73147853327496</c:v>
                </c:pt>
                <c:pt idx="682">
                  <c:v>1.7852007778499921</c:v>
                </c:pt>
                <c:pt idx="683">
                  <c:v>1.9463218214183309</c:v>
                </c:pt>
                <c:pt idx="684">
                  <c:v>2.3767690302345197</c:v>
                </c:pt>
                <c:pt idx="685">
                  <c:v>2.5151966117993663</c:v>
                </c:pt>
                <c:pt idx="686">
                  <c:v>2.6367731995081369</c:v>
                </c:pt>
                <c:pt idx="687">
                  <c:v>2.5859628096142786</c:v>
                </c:pt>
                <c:pt idx="688">
                  <c:v>2.3779364330807269</c:v>
                </c:pt>
                <c:pt idx="689">
                  <c:v>2.2143711369446621</c:v>
                </c:pt>
                <c:pt idx="690">
                  <c:v>2.0520864004282879</c:v>
                </c:pt>
                <c:pt idx="691">
                  <c:v>1.8083949195124092</c:v>
                </c:pt>
                <c:pt idx="692">
                  <c:v>1.8213125537711661</c:v>
                </c:pt>
                <c:pt idx="693">
                  <c:v>1.9144306284833836</c:v>
                </c:pt>
                <c:pt idx="694">
                  <c:v>2.0245278799683901</c:v>
                </c:pt>
                <c:pt idx="695">
                  <c:v>2.159131183292414</c:v>
                </c:pt>
                <c:pt idx="696">
                  <c:v>2.2239902239389293</c:v>
                </c:pt>
                <c:pt idx="697">
                  <c:v>2.0214381718507326</c:v>
                </c:pt>
                <c:pt idx="698">
                  <c:v>1.984125458099957</c:v>
                </c:pt>
                <c:pt idx="699">
                  <c:v>2.3368702975512443</c:v>
                </c:pt>
                <c:pt idx="700">
                  <c:v>2.6837043774328171</c:v>
                </c:pt>
                <c:pt idx="701">
                  <c:v>2.4572459426027979</c:v>
                </c:pt>
                <c:pt idx="702">
                  <c:v>2.3284278200297543</c:v>
                </c:pt>
                <c:pt idx="703">
                  <c:v>2.4413540109830034</c:v>
                </c:pt>
                <c:pt idx="704">
                  <c:v>2.1596046426497173</c:v>
                </c:pt>
                <c:pt idx="705">
                  <c:v>1.9398332954223285</c:v>
                </c:pt>
                <c:pt idx="706">
                  <c:v>2.0420582635235092</c:v>
                </c:pt>
                <c:pt idx="707">
                  <c:v>2.3464731952557121</c:v>
                </c:pt>
                <c:pt idx="708">
                  <c:v>2.8697419026383533</c:v>
                </c:pt>
                <c:pt idx="709">
                  <c:v>3.076171803325721</c:v>
                </c:pt>
                <c:pt idx="710">
                  <c:v>2.6985082425618865</c:v>
                </c:pt>
                <c:pt idx="711">
                  <c:v>2.7256457816308215</c:v>
                </c:pt>
                <c:pt idx="712">
                  <c:v>2.993826805288001</c:v>
                </c:pt>
                <c:pt idx="713">
                  <c:v>2.8080542080477038</c:v>
                </c:pt>
                <c:pt idx="714">
                  <c:v>2.4680009560939395</c:v>
                </c:pt>
                <c:pt idx="715">
                  <c:v>2.1703488566071729</c:v>
                </c:pt>
                <c:pt idx="716">
                  <c:v>2.0227440465724196</c:v>
                </c:pt>
                <c:pt idx="717">
                  <c:v>2.0682361191164143</c:v>
                </c:pt>
                <c:pt idx="718">
                  <c:v>2.1303143019716777</c:v>
                </c:pt>
                <c:pt idx="719">
                  <c:v>2.0620048108732565</c:v>
                </c:pt>
                <c:pt idx="720">
                  <c:v>2.1336210288170765</c:v>
                </c:pt>
                <c:pt idx="721">
                  <c:v>2.0272405047939994</c:v>
                </c:pt>
                <c:pt idx="722">
                  <c:v>2.0561551355958243</c:v>
                </c:pt>
                <c:pt idx="723">
                  <c:v>2.0475848900956914</c:v>
                </c:pt>
                <c:pt idx="724">
                  <c:v>2.1080528706411905</c:v>
                </c:pt>
                <c:pt idx="725">
                  <c:v>2.4100141334871976</c:v>
                </c:pt>
                <c:pt idx="726">
                  <c:v>2.5546510616260694</c:v>
                </c:pt>
                <c:pt idx="727">
                  <c:v>2.7264790500524119</c:v>
                </c:pt>
                <c:pt idx="728">
                  <c:v>2.3662031285135132</c:v>
                </c:pt>
                <c:pt idx="729">
                  <c:v>2.3093404348652378</c:v>
                </c:pt>
                <c:pt idx="730">
                  <c:v>2.1971335081574455</c:v>
                </c:pt>
                <c:pt idx="731">
                  <c:v>2.3520491553903216</c:v>
                </c:pt>
                <c:pt idx="732">
                  <c:v>2.9053050997535581</c:v>
                </c:pt>
                <c:pt idx="733">
                  <c:v>2.8464600530711266</c:v>
                </c:pt>
                <c:pt idx="734">
                  <c:v>2.6213937214947323</c:v>
                </c:pt>
                <c:pt idx="735">
                  <c:v>2.8579877109443248</c:v>
                </c:pt>
                <c:pt idx="736">
                  <c:v>3.0719140104879967</c:v>
                </c:pt>
                <c:pt idx="737">
                  <c:v>3.1496650648892772</c:v>
                </c:pt>
                <c:pt idx="738">
                  <c:v>2.4854880238652965</c:v>
                </c:pt>
                <c:pt idx="739">
                  <c:v>2.2232287756179336</c:v>
                </c:pt>
                <c:pt idx="740">
                  <c:v>2.1675661319981669</c:v>
                </c:pt>
                <c:pt idx="741">
                  <c:v>1.8515452782209167</c:v>
                </c:pt>
                <c:pt idx="742">
                  <c:v>1.9368092782407622</c:v>
                </c:pt>
                <c:pt idx="743">
                  <c:v>2.4061179334585514</c:v>
                </c:pt>
                <c:pt idx="744">
                  <c:v>2.525580361350134</c:v>
                </c:pt>
                <c:pt idx="745">
                  <c:v>2.753033565150294</c:v>
                </c:pt>
                <c:pt idx="746">
                  <c:v>2.630800923265566</c:v>
                </c:pt>
                <c:pt idx="747">
                  <c:v>2.1308197549526278</c:v>
                </c:pt>
                <c:pt idx="748">
                  <c:v>2.0967044478853336</c:v>
                </c:pt>
                <c:pt idx="749">
                  <c:v>2.3423647840269415</c:v>
                </c:pt>
                <c:pt idx="750">
                  <c:v>2.5469061411003278</c:v>
                </c:pt>
                <c:pt idx="751">
                  <c:v>2.3811070470198601</c:v>
                </c:pt>
                <c:pt idx="752">
                  <c:v>2.4712384548546744</c:v>
                </c:pt>
                <c:pt idx="753">
                  <c:v>2.2536543361711749</c:v>
                </c:pt>
                <c:pt idx="754">
                  <c:v>2.0503120855783337</c:v>
                </c:pt>
                <c:pt idx="755">
                  <c:v>1.8738040233663757</c:v>
                </c:pt>
                <c:pt idx="756">
                  <c:v>2.018502337558989</c:v>
                </c:pt>
                <c:pt idx="757">
                  <c:v>2.3683212045295852</c:v>
                </c:pt>
                <c:pt idx="758">
                  <c:v>2.7332427732679676</c:v>
                </c:pt>
                <c:pt idx="759">
                  <c:v>2.8403399825570661</c:v>
                </c:pt>
                <c:pt idx="760">
                  <c:v>2.3744252191760964</c:v>
                </c:pt>
                <c:pt idx="761">
                  <c:v>2.1392903251933597</c:v>
                </c:pt>
                <c:pt idx="762">
                  <c:v>2.2229536362194469</c:v>
                </c:pt>
                <c:pt idx="763">
                  <c:v>2.7681081177278419</c:v>
                </c:pt>
                <c:pt idx="764">
                  <c:v>3.0816677167630995</c:v>
                </c:pt>
                <c:pt idx="765">
                  <c:v>3.3118849956381036</c:v>
                </c:pt>
                <c:pt idx="766">
                  <c:v>3.2118996022813544</c:v>
                </c:pt>
                <c:pt idx="767">
                  <c:v>3.0883294416866383</c:v>
                </c:pt>
                <c:pt idx="768">
                  <c:v>3.1463781802366979</c:v>
                </c:pt>
                <c:pt idx="769">
                  <c:v>3.22765070038436</c:v>
                </c:pt>
                <c:pt idx="770">
                  <c:v>3.2507242739929878</c:v>
                </c:pt>
                <c:pt idx="771">
                  <c:v>3.2785898790400929</c:v>
                </c:pt>
                <c:pt idx="772">
                  <c:v>3.2078539963313495</c:v>
                </c:pt>
                <c:pt idx="773">
                  <c:v>3.3371308161621624</c:v>
                </c:pt>
                <c:pt idx="774">
                  <c:v>3.3448812321467853</c:v>
                </c:pt>
                <c:pt idx="775">
                  <c:v>3.291297767845395</c:v>
                </c:pt>
                <c:pt idx="776">
                  <c:v>3.2867406921807141</c:v>
                </c:pt>
                <c:pt idx="777">
                  <c:v>3.2880318648732318</c:v>
                </c:pt>
                <c:pt idx="778">
                  <c:v>3.2337729309469516</c:v>
                </c:pt>
                <c:pt idx="779">
                  <c:v>3.1584027179221046</c:v>
                </c:pt>
                <c:pt idx="780">
                  <c:v>3.2389572989365032</c:v>
                </c:pt>
                <c:pt idx="781">
                  <c:v>3.6229503391924345</c:v>
                </c:pt>
                <c:pt idx="782">
                  <c:v>3.5946596238062285</c:v>
                </c:pt>
                <c:pt idx="783">
                  <c:v>3.4721537702106007</c:v>
                </c:pt>
                <c:pt idx="784">
                  <c:v>3.3625998104883679</c:v>
                </c:pt>
                <c:pt idx="785">
                  <c:v>3.3719899362763472</c:v>
                </c:pt>
                <c:pt idx="786">
                  <c:v>3.3172207973000361</c:v>
                </c:pt>
                <c:pt idx="787">
                  <c:v>3.3076540911605639</c:v>
                </c:pt>
                <c:pt idx="788">
                  <c:v>3.2309728800272572</c:v>
                </c:pt>
                <c:pt idx="789">
                  <c:v>3.2838335273587687</c:v>
                </c:pt>
                <c:pt idx="790">
                  <c:v>3.3320410021024984</c:v>
                </c:pt>
                <c:pt idx="791">
                  <c:v>3.3049308423466179</c:v>
                </c:pt>
                <c:pt idx="792">
                  <c:v>3.3042832214283098</c:v>
                </c:pt>
                <c:pt idx="793">
                  <c:v>3.3440768739324573</c:v>
                </c:pt>
                <c:pt idx="794">
                  <c:v>3.3202368072523818</c:v>
                </c:pt>
                <c:pt idx="795">
                  <c:v>3.2185030343751548</c:v>
                </c:pt>
                <c:pt idx="796">
                  <c:v>3.3051993880226886</c:v>
                </c:pt>
                <c:pt idx="797">
                  <c:v>3.2716571043466538</c:v>
                </c:pt>
                <c:pt idx="798">
                  <c:v>3.3177731365274954</c:v>
                </c:pt>
                <c:pt idx="799">
                  <c:v>3.340985608064166</c:v>
                </c:pt>
                <c:pt idx="800">
                  <c:v>3.2159792996622687</c:v>
                </c:pt>
                <c:pt idx="801">
                  <c:v>3.4082722597798107</c:v>
                </c:pt>
                <c:pt idx="802">
                  <c:v>3.4146723090442528</c:v>
                </c:pt>
                <c:pt idx="803">
                  <c:v>3.3144388581289941</c:v>
                </c:pt>
                <c:pt idx="804">
                  <c:v>3.3217073196776812</c:v>
                </c:pt>
                <c:pt idx="805">
                  <c:v>3.342390832552474</c:v>
                </c:pt>
                <c:pt idx="806">
                  <c:v>3.2674336415356198</c:v>
                </c:pt>
                <c:pt idx="807">
                  <c:v>3.3201154800411219</c:v>
                </c:pt>
                <c:pt idx="808">
                  <c:v>3.2835283375604418</c:v>
                </c:pt>
                <c:pt idx="809">
                  <c:v>3.3165659959398641</c:v>
                </c:pt>
                <c:pt idx="810">
                  <c:v>3.3606004163017889</c:v>
                </c:pt>
                <c:pt idx="811">
                  <c:v>3.3468371384391484</c:v>
                </c:pt>
                <c:pt idx="812">
                  <c:v>3.2789827291050151</c:v>
                </c:pt>
                <c:pt idx="813">
                  <c:v>3.3588907980597034</c:v>
                </c:pt>
                <c:pt idx="814">
                  <c:v>3.3038044856292177</c:v>
                </c:pt>
                <c:pt idx="815">
                  <c:v>3.2952900534337224</c:v>
                </c:pt>
                <c:pt idx="816">
                  <c:v>3.3142839102373283</c:v>
                </c:pt>
                <c:pt idx="817">
                  <c:v>3.34973087661669</c:v>
                </c:pt>
                <c:pt idx="818">
                  <c:v>3.280807318401489</c:v>
                </c:pt>
                <c:pt idx="819">
                  <c:v>3.2895683280670629</c:v>
                </c:pt>
                <c:pt idx="820">
                  <c:v>3.3599618134889213</c:v>
                </c:pt>
                <c:pt idx="821">
                  <c:v>3.4376323446392667</c:v>
                </c:pt>
                <c:pt idx="822">
                  <c:v>3.5317033104686799</c:v>
                </c:pt>
                <c:pt idx="823">
                  <c:v>3.1852780543484602</c:v>
                </c:pt>
                <c:pt idx="824">
                  <c:v>3.4478967560467151</c:v>
                </c:pt>
                <c:pt idx="825">
                  <c:v>3.3464643368165703</c:v>
                </c:pt>
                <c:pt idx="826">
                  <c:v>3.2494826458577015</c:v>
                </c:pt>
                <c:pt idx="827">
                  <c:v>3.2018214734809662</c:v>
                </c:pt>
                <c:pt idx="828">
                  <c:v>3.346937284795696</c:v>
                </c:pt>
                <c:pt idx="829">
                  <c:v>3.311850800860805</c:v>
                </c:pt>
                <c:pt idx="830">
                  <c:v>3.2535418577919129</c:v>
                </c:pt>
                <c:pt idx="831">
                  <c:v>3.3177574800423786</c:v>
                </c:pt>
                <c:pt idx="832">
                  <c:v>3.2293738121272497</c:v>
                </c:pt>
                <c:pt idx="833">
                  <c:v>3.3674336283099136</c:v>
                </c:pt>
                <c:pt idx="834">
                  <c:v>3.4027406128388913</c:v>
                </c:pt>
                <c:pt idx="835">
                  <c:v>3.378542657606332</c:v>
                </c:pt>
                <c:pt idx="836">
                  <c:v>3.3178727910463204</c:v>
                </c:pt>
                <c:pt idx="837">
                  <c:v>3.0966550353612852</c:v>
                </c:pt>
                <c:pt idx="838">
                  <c:v>3.0562001914157779</c:v>
                </c:pt>
                <c:pt idx="839">
                  <c:v>3.2675604846583028</c:v>
                </c:pt>
                <c:pt idx="840">
                  <c:v>3.3856550845388487</c:v>
                </c:pt>
                <c:pt idx="841">
                  <c:v>3.4963606463715649</c:v>
                </c:pt>
                <c:pt idx="842">
                  <c:v>3.3997301004996645</c:v>
                </c:pt>
                <c:pt idx="843">
                  <c:v>3.3164692357136629</c:v>
                </c:pt>
                <c:pt idx="844">
                  <c:v>3.1991717738454679</c:v>
                </c:pt>
                <c:pt idx="845">
                  <c:v>3.1235892594929275</c:v>
                </c:pt>
                <c:pt idx="846">
                  <c:v>3.2106378352189675</c:v>
                </c:pt>
                <c:pt idx="847">
                  <c:v>3.2021101900803415</c:v>
                </c:pt>
                <c:pt idx="848">
                  <c:v>3.118391085202584</c:v>
                </c:pt>
                <c:pt idx="849">
                  <c:v>3.3032071836296599</c:v>
                </c:pt>
                <c:pt idx="850">
                  <c:v>3.4010154980560587</c:v>
                </c:pt>
                <c:pt idx="851">
                  <c:v>3.3473849526599877</c:v>
                </c:pt>
                <c:pt idx="852">
                  <c:v>3.1833416480187804</c:v>
                </c:pt>
                <c:pt idx="853">
                  <c:v>2.9097670790357801</c:v>
                </c:pt>
                <c:pt idx="854">
                  <c:v>3.1145917041243516</c:v>
                </c:pt>
                <c:pt idx="855">
                  <c:v>3.2928187552096051</c:v>
                </c:pt>
                <c:pt idx="856">
                  <c:v>3.3440317113884195</c:v>
                </c:pt>
                <c:pt idx="857">
                  <c:v>3.3067459711662428</c:v>
                </c:pt>
                <c:pt idx="858">
                  <c:v>3.3121759460417586</c:v>
                </c:pt>
                <c:pt idx="859">
                  <c:v>3.34024351836675</c:v>
                </c:pt>
                <c:pt idx="860">
                  <c:v>3.220131694040687</c:v>
                </c:pt>
                <c:pt idx="861">
                  <c:v>3.3544295018403147</c:v>
                </c:pt>
                <c:pt idx="862">
                  <c:v>3.5301199898415727</c:v>
                </c:pt>
                <c:pt idx="863">
                  <c:v>3.3313597045683547</c:v>
                </c:pt>
                <c:pt idx="864">
                  <c:v>3.4158557174405884</c:v>
                </c:pt>
                <c:pt idx="865">
                  <c:v>3.4035059017231117</c:v>
                </c:pt>
                <c:pt idx="866">
                  <c:v>3.4103807047005352</c:v>
                </c:pt>
                <c:pt idx="867">
                  <c:v>3.2886607636820973</c:v>
                </c:pt>
                <c:pt idx="868">
                  <c:v>3.2959700930223512</c:v>
                </c:pt>
                <c:pt idx="869">
                  <c:v>3.1954876982885394</c:v>
                </c:pt>
                <c:pt idx="870">
                  <c:v>3.3002950916018223</c:v>
                </c:pt>
                <c:pt idx="871">
                  <c:v>3.3430291378340975</c:v>
                </c:pt>
                <c:pt idx="872">
                  <c:v>3.2985948307659601</c:v>
                </c:pt>
                <c:pt idx="873">
                  <c:v>3.3147107098573261</c:v>
                </c:pt>
                <c:pt idx="874">
                  <c:v>3.3259714764476649</c:v>
                </c:pt>
                <c:pt idx="875">
                  <c:v>3.3308792815420802</c:v>
                </c:pt>
                <c:pt idx="876">
                  <c:v>3.3345168659272839</c:v>
                </c:pt>
                <c:pt idx="877">
                  <c:v>3.2724832275636357</c:v>
                </c:pt>
                <c:pt idx="878">
                  <c:v>3.3106071896843523</c:v>
                </c:pt>
                <c:pt idx="879">
                  <c:v>3.2701607604956364</c:v>
                </c:pt>
                <c:pt idx="880">
                  <c:v>3.319389903054105</c:v>
                </c:pt>
                <c:pt idx="881">
                  <c:v>3.386288877742837</c:v>
                </c:pt>
                <c:pt idx="882">
                  <c:v>3.2848807653549312</c:v>
                </c:pt>
                <c:pt idx="883">
                  <c:v>3.2885256514095675</c:v>
                </c:pt>
                <c:pt idx="884">
                  <c:v>3.3865958254864332</c:v>
                </c:pt>
                <c:pt idx="885">
                  <c:v>3.3621685572449347</c:v>
                </c:pt>
                <c:pt idx="886">
                  <c:v>3.3645854432922557</c:v>
                </c:pt>
                <c:pt idx="887">
                  <c:v>3.3620713269614759</c:v>
                </c:pt>
                <c:pt idx="888">
                  <c:v>3.2716454194495128</c:v>
                </c:pt>
                <c:pt idx="889">
                  <c:v>3.2442343275989938</c:v>
                </c:pt>
                <c:pt idx="890">
                  <c:v>3.3321052108224154</c:v>
                </c:pt>
                <c:pt idx="891">
                  <c:v>3.3510713764014342</c:v>
                </c:pt>
                <c:pt idx="892">
                  <c:v>3.2162555169963207</c:v>
                </c:pt>
                <c:pt idx="893">
                  <c:v>3.234076989557253</c:v>
                </c:pt>
                <c:pt idx="894">
                  <c:v>3.3291674333976466</c:v>
                </c:pt>
                <c:pt idx="895">
                  <c:v>3.2964217851447319</c:v>
                </c:pt>
                <c:pt idx="896">
                  <c:v>3.3195312336054963</c:v>
                </c:pt>
                <c:pt idx="897">
                  <c:v>3.2337346201331023</c:v>
                </c:pt>
                <c:pt idx="898">
                  <c:v>3.2850341340016613</c:v>
                </c:pt>
                <c:pt idx="899">
                  <c:v>3.3154631986801446</c:v>
                </c:pt>
                <c:pt idx="900">
                  <c:v>3.3067076336842898</c:v>
                </c:pt>
                <c:pt idx="901">
                  <c:v>3.404396586237866</c:v>
                </c:pt>
                <c:pt idx="902">
                  <c:v>3.3405026943218052</c:v>
                </c:pt>
                <c:pt idx="903">
                  <c:v>3.2622704663821205</c:v>
                </c:pt>
                <c:pt idx="904">
                  <c:v>3.3376999989478389</c:v>
                </c:pt>
                <c:pt idx="905">
                  <c:v>3.2800197936335898</c:v>
                </c:pt>
                <c:pt idx="906">
                  <c:v>3.3067547492262523</c:v>
                </c:pt>
                <c:pt idx="907">
                  <c:v>3.3032611700733931</c:v>
                </c:pt>
                <c:pt idx="908">
                  <c:v>3.2946149894649808</c:v>
                </c:pt>
                <c:pt idx="909">
                  <c:v>3.2967309579646202</c:v>
                </c:pt>
                <c:pt idx="910">
                  <c:v>3.2908373069009587</c:v>
                </c:pt>
                <c:pt idx="911">
                  <c:v>3.2661840346514102</c:v>
                </c:pt>
                <c:pt idx="912">
                  <c:v>3.1850092021655212</c:v>
                </c:pt>
                <c:pt idx="913">
                  <c:v>3.179069959752876</c:v>
                </c:pt>
                <c:pt idx="914">
                  <c:v>3.1799689969180229</c:v>
                </c:pt>
                <c:pt idx="915">
                  <c:v>3.1632097612005206</c:v>
                </c:pt>
                <c:pt idx="916">
                  <c:v>3.1622682120853813</c:v>
                </c:pt>
                <c:pt idx="917">
                  <c:v>3.1667633029986559</c:v>
                </c:pt>
                <c:pt idx="918">
                  <c:v>3.1740144772143246</c:v>
                </c:pt>
                <c:pt idx="919">
                  <c:v>3.1750530198520734</c:v>
                </c:pt>
                <c:pt idx="920">
                  <c:v>3.1823385810975133</c:v>
                </c:pt>
                <c:pt idx="921">
                  <c:v>3.1983431421974586</c:v>
                </c:pt>
                <c:pt idx="922">
                  <c:v>3.2193365116617101</c:v>
                </c:pt>
                <c:pt idx="923">
                  <c:v>3.2218590807104324</c:v>
                </c:pt>
                <c:pt idx="924">
                  <c:v>3.2294153033642634</c:v>
                </c:pt>
                <c:pt idx="925">
                  <c:v>3.2263655564023104</c:v>
                </c:pt>
                <c:pt idx="926">
                  <c:v>3.2428429200061752</c:v>
                </c:pt>
                <c:pt idx="927">
                  <c:v>3.2576019440454891</c:v>
                </c:pt>
                <c:pt idx="928">
                  <c:v>3.250056284218894</c:v>
                </c:pt>
                <c:pt idx="929">
                  <c:v>3.2417718486187139</c:v>
                </c:pt>
                <c:pt idx="930">
                  <c:v>3.2481270313862027</c:v>
                </c:pt>
                <c:pt idx="931">
                  <c:v>3.2409352780103187</c:v>
                </c:pt>
                <c:pt idx="932">
                  <c:v>3.2387449449655938</c:v>
                </c:pt>
                <c:pt idx="933">
                  <c:v>3.2331023773913903</c:v>
                </c:pt>
                <c:pt idx="934">
                  <c:v>3.2145909150164411</c:v>
                </c:pt>
                <c:pt idx="935">
                  <c:v>3.2208189644391476</c:v>
                </c:pt>
                <c:pt idx="936">
                  <c:v>3.243479125876378</c:v>
                </c:pt>
                <c:pt idx="937">
                  <c:v>3.2291734036788218</c:v>
                </c:pt>
                <c:pt idx="938">
                  <c:v>3.2156105997710398</c:v>
                </c:pt>
                <c:pt idx="939">
                  <c:v>3.2302463128341476</c:v>
                </c:pt>
                <c:pt idx="940">
                  <c:v>3.1889207289734749</c:v>
                </c:pt>
                <c:pt idx="941">
                  <c:v>3.2363300277315834</c:v>
                </c:pt>
                <c:pt idx="942">
                  <c:v>3.2623253934817398</c:v>
                </c:pt>
                <c:pt idx="943">
                  <c:v>3.2267911116197876</c:v>
                </c:pt>
                <c:pt idx="944">
                  <c:v>3.2468526184266562</c:v>
                </c:pt>
                <c:pt idx="945">
                  <c:v>3.2670128600694559</c:v>
                </c:pt>
                <c:pt idx="946">
                  <c:v>3.2506901746883865</c:v>
                </c:pt>
                <c:pt idx="947">
                  <c:v>3.2324153422495883</c:v>
                </c:pt>
                <c:pt idx="948">
                  <c:v>3.2077695377078759</c:v>
                </c:pt>
                <c:pt idx="949">
                  <c:v>3.1939210641669091</c:v>
                </c:pt>
                <c:pt idx="950">
                  <c:v>3.1868028548537284</c:v>
                </c:pt>
                <c:pt idx="951">
                  <c:v>3.1975044960457604</c:v>
                </c:pt>
                <c:pt idx="952">
                  <c:v>3.2060878971084716</c:v>
                </c:pt>
                <c:pt idx="953">
                  <c:v>3.1989123214702619</c:v>
                </c:pt>
                <c:pt idx="954">
                  <c:v>3.2077507798247393</c:v>
                </c:pt>
                <c:pt idx="955">
                  <c:v>3.2184854497994704</c:v>
                </c:pt>
                <c:pt idx="956">
                  <c:v>3.2207298691725592</c:v>
                </c:pt>
                <c:pt idx="957">
                  <c:v>3.2176172260256175</c:v>
                </c:pt>
                <c:pt idx="958">
                  <c:v>3.2692148384688089</c:v>
                </c:pt>
                <c:pt idx="959">
                  <c:v>3.2760482951956162</c:v>
                </c:pt>
                <c:pt idx="960">
                  <c:v>3.2245717124875384</c:v>
                </c:pt>
                <c:pt idx="961">
                  <c:v>3.2698752104238022</c:v>
                </c:pt>
                <c:pt idx="962">
                  <c:v>3.3027626032874107</c:v>
                </c:pt>
                <c:pt idx="963">
                  <c:v>3.2573839360125181</c:v>
                </c:pt>
                <c:pt idx="964">
                  <c:v>3.2405105805422809</c:v>
                </c:pt>
                <c:pt idx="965">
                  <c:v>3.2337859611204558</c:v>
                </c:pt>
                <c:pt idx="966">
                  <c:v>3.2461370153989408</c:v>
                </c:pt>
                <c:pt idx="967">
                  <c:v>3.2538076962645239</c:v>
                </c:pt>
                <c:pt idx="968">
                  <c:v>3.2439045393019805</c:v>
                </c:pt>
                <c:pt idx="969">
                  <c:v>3.2288925261679884</c:v>
                </c:pt>
                <c:pt idx="970">
                  <c:v>3.2370496235572728</c:v>
                </c:pt>
                <c:pt idx="971">
                  <c:v>3.235436892123746</c:v>
                </c:pt>
                <c:pt idx="972">
                  <c:v>3.2303948154345727</c:v>
                </c:pt>
                <c:pt idx="973">
                  <c:v>3.2454428327683615</c:v>
                </c:pt>
                <c:pt idx="974">
                  <c:v>3.2366636318891953</c:v>
                </c:pt>
                <c:pt idx="975">
                  <c:v>3.2348213183851811</c:v>
                </c:pt>
                <c:pt idx="976">
                  <c:v>3.2370974637988748</c:v>
                </c:pt>
                <c:pt idx="977">
                  <c:v>3.2141591793205406</c:v>
                </c:pt>
                <c:pt idx="978">
                  <c:v>3.2526405987310532</c:v>
                </c:pt>
                <c:pt idx="979">
                  <c:v>3.2560622263901298</c:v>
                </c:pt>
                <c:pt idx="980">
                  <c:v>3.2082624203636914</c:v>
                </c:pt>
                <c:pt idx="981">
                  <c:v>3.2454018036129719</c:v>
                </c:pt>
                <c:pt idx="982">
                  <c:v>3.2631468689919161</c:v>
                </c:pt>
                <c:pt idx="983">
                  <c:v>3.2400036151668998</c:v>
                </c:pt>
                <c:pt idx="984">
                  <c:v>3.2660998361027871</c:v>
                </c:pt>
                <c:pt idx="985">
                  <c:v>3.2815385847366931</c:v>
                </c:pt>
                <c:pt idx="986">
                  <c:v>3.2666763353770483</c:v>
                </c:pt>
                <c:pt idx="987">
                  <c:v>3.2330869134168143</c:v>
                </c:pt>
                <c:pt idx="988">
                  <c:v>3.2050019555961078</c:v>
                </c:pt>
                <c:pt idx="989">
                  <c:v>3.1955717630307481</c:v>
                </c:pt>
                <c:pt idx="990">
                  <c:v>3.2110394706425285</c:v>
                </c:pt>
                <c:pt idx="991">
                  <c:v>3.2144686754932974</c:v>
                </c:pt>
                <c:pt idx="992">
                  <c:v>3.2318705857957393</c:v>
                </c:pt>
                <c:pt idx="993">
                  <c:v>3.222992942159538</c:v>
                </c:pt>
                <c:pt idx="994">
                  <c:v>3.2292475161428009</c:v>
                </c:pt>
                <c:pt idx="995">
                  <c:v>3.2453777774735832</c:v>
                </c:pt>
                <c:pt idx="996">
                  <c:v>3.2349117988838114</c:v>
                </c:pt>
                <c:pt idx="997">
                  <c:v>3.2242662169853515</c:v>
                </c:pt>
                <c:pt idx="998">
                  <c:v>3.2129118156023604</c:v>
                </c:pt>
                <c:pt idx="999">
                  <c:v>3.2250435474826422</c:v>
                </c:pt>
                <c:pt idx="1000">
                  <c:v>3.2241185539648392</c:v>
                </c:pt>
                <c:pt idx="1001">
                  <c:v>3.2959152953964801</c:v>
                </c:pt>
                <c:pt idx="1002">
                  <c:v>3.2334799182042739</c:v>
                </c:pt>
                <c:pt idx="1003">
                  <c:v>3.2159731317065012</c:v>
                </c:pt>
                <c:pt idx="1004">
                  <c:v>3.235970291335224</c:v>
                </c:pt>
                <c:pt idx="1005">
                  <c:v>3.2396313204228173</c:v>
                </c:pt>
                <c:pt idx="1006">
                  <c:v>3.2085146215427303</c:v>
                </c:pt>
                <c:pt idx="1007">
                  <c:v>3.2098693092350628</c:v>
                </c:pt>
                <c:pt idx="1008">
                  <c:v>3.2270372071209001</c:v>
                </c:pt>
                <c:pt idx="1009">
                  <c:v>3.2302980132386936</c:v>
                </c:pt>
                <c:pt idx="1010">
                  <c:v>3.2361145069549564</c:v>
                </c:pt>
                <c:pt idx="1011">
                  <c:v>3.2248260574652328</c:v>
                </c:pt>
                <c:pt idx="1012">
                  <c:v>3.2288510984033421</c:v>
                </c:pt>
                <c:pt idx="1013">
                  <c:v>3.2188850409881016</c:v>
                </c:pt>
                <c:pt idx="1014">
                  <c:v>3.2293715431304757</c:v>
                </c:pt>
                <c:pt idx="1015">
                  <c:v>3.2126510951606972</c:v>
                </c:pt>
                <c:pt idx="1016">
                  <c:v>3.2182420734305111</c:v>
                </c:pt>
                <c:pt idx="1017">
                  <c:v>3.2149229083931194</c:v>
                </c:pt>
                <c:pt idx="1018">
                  <c:v>3.2416770156888135</c:v>
                </c:pt>
                <c:pt idx="1019">
                  <c:v>3.2154805327401097</c:v>
                </c:pt>
                <c:pt idx="1020">
                  <c:v>3.2468097977125123</c:v>
                </c:pt>
                <c:pt idx="1021">
                  <c:v>3.2465925379922158</c:v>
                </c:pt>
                <c:pt idx="1022">
                  <c:v>3.2294695347964151</c:v>
                </c:pt>
                <c:pt idx="1023">
                  <c:v>3.2327481200588832</c:v>
                </c:pt>
                <c:pt idx="1024">
                  <c:v>3.241149315810318</c:v>
                </c:pt>
                <c:pt idx="1025">
                  <c:v>3.2462348095466442</c:v>
                </c:pt>
                <c:pt idx="1026">
                  <c:v>3.2357672517167</c:v>
                </c:pt>
                <c:pt idx="1027">
                  <c:v>3.2341536459655282</c:v>
                </c:pt>
                <c:pt idx="1028">
                  <c:v>3.2378917806065459</c:v>
                </c:pt>
                <c:pt idx="1029">
                  <c:v>3.2418735936395855</c:v>
                </c:pt>
                <c:pt idx="1030">
                  <c:v>3.2359703946541418</c:v>
                </c:pt>
                <c:pt idx="1031">
                  <c:v>3.2422307345138943</c:v>
                </c:pt>
                <c:pt idx="1032">
                  <c:v>3.2481982860310077</c:v>
                </c:pt>
                <c:pt idx="1033">
                  <c:v>3.2438376028115199</c:v>
                </c:pt>
                <c:pt idx="1034">
                  <c:v>3.2411228070917066</c:v>
                </c:pt>
                <c:pt idx="1035">
                  <c:v>3.2433429797148539</c:v>
                </c:pt>
                <c:pt idx="1036">
                  <c:v>3.2304335489754901</c:v>
                </c:pt>
                <c:pt idx="1037">
                  <c:v>3.2515155741491908</c:v>
                </c:pt>
                <c:pt idx="1038">
                  <c:v>3.2536550765438044</c:v>
                </c:pt>
                <c:pt idx="1039">
                  <c:v>3.2676486449223652</c:v>
                </c:pt>
                <c:pt idx="1040">
                  <c:v>3.2282736751929137</c:v>
                </c:pt>
                <c:pt idx="1041">
                  <c:v>3.2522112877075702</c:v>
                </c:pt>
                <c:pt idx="1042">
                  <c:v>3.2976432375712643</c:v>
                </c:pt>
                <c:pt idx="1043">
                  <c:v>3.2848212623488382</c:v>
                </c:pt>
                <c:pt idx="1044">
                  <c:v>3.2939238394127139</c:v>
                </c:pt>
                <c:pt idx="1045">
                  <c:v>3.2791830834365703</c:v>
                </c:pt>
                <c:pt idx="1046">
                  <c:v>3.2809746303158902</c:v>
                </c:pt>
                <c:pt idx="1047">
                  <c:v>3.2723119604016984</c:v>
                </c:pt>
                <c:pt idx="1048">
                  <c:v>3.2833927137705952</c:v>
                </c:pt>
                <c:pt idx="1049">
                  <c:v>3.2744802629382268</c:v>
                </c:pt>
                <c:pt idx="1050">
                  <c:v>3.2488796065058243</c:v>
                </c:pt>
                <c:pt idx="1051">
                  <c:v>3.2287200225194348</c:v>
                </c:pt>
                <c:pt idx="1052">
                  <c:v>3.2803522544415142</c:v>
                </c:pt>
                <c:pt idx="1053">
                  <c:v>3.2180919464348032</c:v>
                </c:pt>
                <c:pt idx="1054">
                  <c:v>3.2728030142492015</c:v>
                </c:pt>
                <c:pt idx="1055">
                  <c:v>3.2241842644737364</c:v>
                </c:pt>
                <c:pt idx="1056">
                  <c:v>3.2393851796185928</c:v>
                </c:pt>
                <c:pt idx="1057">
                  <c:v>3.228747015797381</c:v>
                </c:pt>
                <c:pt idx="1058">
                  <c:v>3.2519354511732157</c:v>
                </c:pt>
                <c:pt idx="1059">
                  <c:v>3.264997975211124</c:v>
                </c:pt>
                <c:pt idx="1060">
                  <c:v>3.2552577786827239</c:v>
                </c:pt>
                <c:pt idx="1061">
                  <c:v>3.2886648302817072</c:v>
                </c:pt>
                <c:pt idx="1062">
                  <c:v>3.2597143538204261</c:v>
                </c:pt>
                <c:pt idx="1063">
                  <c:v>3.2246424018497617</c:v>
                </c:pt>
                <c:pt idx="1064">
                  <c:v>3.2533613560078023</c:v>
                </c:pt>
                <c:pt idx="1065">
                  <c:v>3.2559187922101471</c:v>
                </c:pt>
                <c:pt idx="1066">
                  <c:v>3.2577383328384095</c:v>
                </c:pt>
                <c:pt idx="1067">
                  <c:v>3.2655027293246017</c:v>
                </c:pt>
                <c:pt idx="1068">
                  <c:v>3.2615326527808022</c:v>
                </c:pt>
                <c:pt idx="1069">
                  <c:v>3.2617927870559784</c:v>
                </c:pt>
                <c:pt idx="1070">
                  <c:v>3.251707104559256</c:v>
                </c:pt>
                <c:pt idx="1071">
                  <c:v>3.2518485015747252</c:v>
                </c:pt>
                <c:pt idx="1072">
                  <c:v>3.2712567656450706</c:v>
                </c:pt>
                <c:pt idx="1073">
                  <c:v>3.2595713114355505</c:v>
                </c:pt>
                <c:pt idx="1074">
                  <c:v>3.2759078088732325</c:v>
                </c:pt>
                <c:pt idx="1075">
                  <c:v>3.2664560490899048</c:v>
                </c:pt>
                <c:pt idx="1076">
                  <c:v>3.2529206172459402</c:v>
                </c:pt>
                <c:pt idx="1077">
                  <c:v>3.2546107121184851</c:v>
                </c:pt>
                <c:pt idx="1078">
                  <c:v>3.2615516642354119</c:v>
                </c:pt>
                <c:pt idx="1079">
                  <c:v>3.2846189296471549</c:v>
                </c:pt>
                <c:pt idx="1080">
                  <c:v>3.2711709300166358</c:v>
                </c:pt>
                <c:pt idx="1081">
                  <c:v>3.3044934994002921</c:v>
                </c:pt>
                <c:pt idx="1082">
                  <c:v>3.2650207008873631</c:v>
                </c:pt>
                <c:pt idx="1083">
                  <c:v>3.2667770469380546</c:v>
                </c:pt>
                <c:pt idx="1084">
                  <c:v>3.2371400449809591</c:v>
                </c:pt>
                <c:pt idx="1085">
                  <c:v>3.2406604510009225</c:v>
                </c:pt>
                <c:pt idx="1086">
                  <c:v>3.2699752793787349</c:v>
                </c:pt>
                <c:pt idx="1087">
                  <c:v>3.2636361117444839</c:v>
                </c:pt>
                <c:pt idx="1088">
                  <c:v>3.2539475119661745</c:v>
                </c:pt>
                <c:pt idx="1089">
                  <c:v>3.2402512947932185</c:v>
                </c:pt>
                <c:pt idx="1090">
                  <c:v>3.2324739116716161</c:v>
                </c:pt>
                <c:pt idx="1091">
                  <c:v>3.2585838060512731</c:v>
                </c:pt>
                <c:pt idx="1092">
                  <c:v>3.2564725464929256</c:v>
                </c:pt>
                <c:pt idx="1093">
                  <c:v>3.2443136375787556</c:v>
                </c:pt>
                <c:pt idx="1094">
                  <c:v>3.2329315199395836</c:v>
                </c:pt>
                <c:pt idx="1095">
                  <c:v>3.2378556043550728</c:v>
                </c:pt>
                <c:pt idx="1096">
                  <c:v>3.251954001055847</c:v>
                </c:pt>
                <c:pt idx="1097">
                  <c:v>3.2449425409647157</c:v>
                </c:pt>
                <c:pt idx="1098">
                  <c:v>3.2392787056165688</c:v>
                </c:pt>
                <c:pt idx="1099">
                  <c:v>3.275690736510398</c:v>
                </c:pt>
                <c:pt idx="1100">
                  <c:v>3.2979833087493762</c:v>
                </c:pt>
                <c:pt idx="1101">
                  <c:v>3.3145764777314115</c:v>
                </c:pt>
                <c:pt idx="1102">
                  <c:v>3.3001856647460581</c:v>
                </c:pt>
                <c:pt idx="1103">
                  <c:v>3.2781568211330265</c:v>
                </c:pt>
                <c:pt idx="1104">
                  <c:v>3.2976679706598873</c:v>
                </c:pt>
                <c:pt idx="1105">
                  <c:v>3.2793630749661</c:v>
                </c:pt>
                <c:pt idx="1106">
                  <c:v>3.2997824845014612</c:v>
                </c:pt>
                <c:pt idx="1107">
                  <c:v>3.256246020883574</c:v>
                </c:pt>
                <c:pt idx="1108">
                  <c:v>3.2575976720429769</c:v>
                </c:pt>
                <c:pt idx="1109">
                  <c:v>3.2254330056350269</c:v>
                </c:pt>
                <c:pt idx="1110">
                  <c:v>3.2212432535538977</c:v>
                </c:pt>
                <c:pt idx="1111">
                  <c:v>3.1955516607977681</c:v>
                </c:pt>
                <c:pt idx="1112">
                  <c:v>3.1976538152090908</c:v>
                </c:pt>
                <c:pt idx="1113">
                  <c:v>3.2208048382609769</c:v>
                </c:pt>
                <c:pt idx="1114">
                  <c:v>3.2311385063942124</c:v>
                </c:pt>
                <c:pt idx="1115">
                  <c:v>3.2399222367243614</c:v>
                </c:pt>
                <c:pt idx="1116">
                  <c:v>3.2613265429804716</c:v>
                </c:pt>
                <c:pt idx="1117">
                  <c:v>3.2453587520464424</c:v>
                </c:pt>
                <c:pt idx="1118">
                  <c:v>3.2274607728150375</c:v>
                </c:pt>
                <c:pt idx="1119">
                  <c:v>3.2233277806551741</c:v>
                </c:pt>
                <c:pt idx="1120">
                  <c:v>3.2300216983793724</c:v>
                </c:pt>
                <c:pt idx="1121">
                  <c:v>3.2808610950206742</c:v>
                </c:pt>
                <c:pt idx="1122">
                  <c:v>3.2622836163753224</c:v>
                </c:pt>
                <c:pt idx="1123">
                  <c:v>3.2693263212764405</c:v>
                </c:pt>
                <c:pt idx="1124">
                  <c:v>3.2804740134789072</c:v>
                </c:pt>
                <c:pt idx="1125">
                  <c:v>3.3442146387733094</c:v>
                </c:pt>
                <c:pt idx="1126">
                  <c:v>3.4741194185576632</c:v>
                </c:pt>
                <c:pt idx="1127">
                  <c:v>3.2665416825895273</c:v>
                </c:pt>
                <c:pt idx="1128">
                  <c:v>2.9987819363715782</c:v>
                </c:pt>
                <c:pt idx="1129">
                  <c:v>3.1145679843463316</c:v>
                </c:pt>
                <c:pt idx="1130">
                  <c:v>3.0652516082371983</c:v>
                </c:pt>
                <c:pt idx="1131">
                  <c:v>3.273478056946364</c:v>
                </c:pt>
                <c:pt idx="1132">
                  <c:v>2.8739633510723905</c:v>
                </c:pt>
                <c:pt idx="1133">
                  <c:v>3.0768529301396312</c:v>
                </c:pt>
                <c:pt idx="1134">
                  <c:v>3.1602940564948909</c:v>
                </c:pt>
                <c:pt idx="1135">
                  <c:v>3.3025179071479869</c:v>
                </c:pt>
                <c:pt idx="1136">
                  <c:v>3.3524972598628922</c:v>
                </c:pt>
                <c:pt idx="1137">
                  <c:v>3.2388046928987348</c:v>
                </c:pt>
                <c:pt idx="1138">
                  <c:v>3.1845828577657604</c:v>
                </c:pt>
                <c:pt idx="1139">
                  <c:v>3.1643407537244284</c:v>
                </c:pt>
                <c:pt idx="1140">
                  <c:v>3.1721548748577955</c:v>
                </c:pt>
                <c:pt idx="1141">
                  <c:v>3.1880607992687793</c:v>
                </c:pt>
                <c:pt idx="1142">
                  <c:v>3.216618262159658</c:v>
                </c:pt>
                <c:pt idx="1143">
                  <c:v>3.2034600224595389</c:v>
                </c:pt>
                <c:pt idx="1144">
                  <c:v>3.1629726161786538</c:v>
                </c:pt>
                <c:pt idx="1145">
                  <c:v>3.1253927173104334</c:v>
                </c:pt>
                <c:pt idx="1146">
                  <c:v>3.1626624188408923</c:v>
                </c:pt>
                <c:pt idx="1147">
                  <c:v>3.1010145847309976</c:v>
                </c:pt>
                <c:pt idx="1148">
                  <c:v>3.1536652336858504</c:v>
                </c:pt>
                <c:pt idx="1149">
                  <c:v>3.1881463066804079</c:v>
                </c:pt>
                <c:pt idx="1150">
                  <c:v>3.1861781076982134</c:v>
                </c:pt>
                <c:pt idx="1151">
                  <c:v>3.2123413318365257</c:v>
                </c:pt>
                <c:pt idx="1152">
                  <c:v>3.2020536216477149</c:v>
                </c:pt>
                <c:pt idx="1153">
                  <c:v>3.2311756189173084</c:v>
                </c:pt>
                <c:pt idx="1154">
                  <c:v>3.245563182039831</c:v>
                </c:pt>
                <c:pt idx="1155">
                  <c:v>3.2310360998709666</c:v>
                </c:pt>
                <c:pt idx="1156">
                  <c:v>3.2340829927976302</c:v>
                </c:pt>
                <c:pt idx="1157">
                  <c:v>3.2072895797451362</c:v>
                </c:pt>
                <c:pt idx="1158">
                  <c:v>3.226653618939098</c:v>
                </c:pt>
                <c:pt idx="1159">
                  <c:v>3.2315152600081967</c:v>
                </c:pt>
                <c:pt idx="1160">
                  <c:v>3.2380367334076294</c:v>
                </c:pt>
                <c:pt idx="1161">
                  <c:v>3.2826252609127815</c:v>
                </c:pt>
                <c:pt idx="1162">
                  <c:v>3.2960740307113308</c:v>
                </c:pt>
                <c:pt idx="1163">
                  <c:v>3.1747792053578916</c:v>
                </c:pt>
                <c:pt idx="1164">
                  <c:v>3.2583275619494931</c:v>
                </c:pt>
                <c:pt idx="1165">
                  <c:v>3.2498446341293814</c:v>
                </c:pt>
                <c:pt idx="1166">
                  <c:v>3.2134459227807199</c:v>
                </c:pt>
                <c:pt idx="1167">
                  <c:v>3.2058314630120059</c:v>
                </c:pt>
                <c:pt idx="1168">
                  <c:v>3.2116555509330809</c:v>
                </c:pt>
                <c:pt idx="1169">
                  <c:v>3.177036937614734</c:v>
                </c:pt>
                <c:pt idx="1170">
                  <c:v>3.2109725326528644</c:v>
                </c:pt>
                <c:pt idx="1171">
                  <c:v>3.2277358521525668</c:v>
                </c:pt>
                <c:pt idx="1172">
                  <c:v>3.2160210403569902</c:v>
                </c:pt>
                <c:pt idx="1173">
                  <c:v>3.1912562399869131</c:v>
                </c:pt>
                <c:pt idx="1174">
                  <c:v>3.2214750069114864</c:v>
                </c:pt>
                <c:pt idx="1175">
                  <c:v>3.2335782063656016</c:v>
                </c:pt>
                <c:pt idx="1176">
                  <c:v>3.2381819521783344</c:v>
                </c:pt>
                <c:pt idx="1177">
                  <c:v>3.2184782959454257</c:v>
                </c:pt>
                <c:pt idx="1178">
                  <c:v>3.2349511601954801</c:v>
                </c:pt>
                <c:pt idx="1179">
                  <c:v>3.210726415999944</c:v>
                </c:pt>
                <c:pt idx="1180">
                  <c:v>3.2011788137290216</c:v>
                </c:pt>
                <c:pt idx="1181">
                  <c:v>3.2018203584210316</c:v>
                </c:pt>
                <c:pt idx="1182">
                  <c:v>3.2297362701502577</c:v>
                </c:pt>
                <c:pt idx="1183">
                  <c:v>3.2497256796151173</c:v>
                </c:pt>
                <c:pt idx="1184">
                  <c:v>3.2246577019134648</c:v>
                </c:pt>
                <c:pt idx="1185">
                  <c:v>3.2192317561512005</c:v>
                </c:pt>
                <c:pt idx="1186">
                  <c:v>3.2106540683033793</c:v>
                </c:pt>
                <c:pt idx="1187">
                  <c:v>3.2243487961006361</c:v>
                </c:pt>
                <c:pt idx="1188">
                  <c:v>3.2142542422571658</c:v>
                </c:pt>
                <c:pt idx="1189">
                  <c:v>3.2072113332140137</c:v>
                </c:pt>
                <c:pt idx="1190">
                  <c:v>3.2123580482837513</c:v>
                </c:pt>
                <c:pt idx="1191">
                  <c:v>3.2328505000076579</c:v>
                </c:pt>
                <c:pt idx="1192">
                  <c:v>3.2253648477631365</c:v>
                </c:pt>
                <c:pt idx="1193">
                  <c:v>3.2205417397296925</c:v>
                </c:pt>
                <c:pt idx="1194">
                  <c:v>3.2473146749300801</c:v>
                </c:pt>
                <c:pt idx="1195">
                  <c:v>3.2353362694878034</c:v>
                </c:pt>
                <c:pt idx="1196">
                  <c:v>3.2361184487913142</c:v>
                </c:pt>
                <c:pt idx="1197">
                  <c:v>3.2414454613791297</c:v>
                </c:pt>
                <c:pt idx="1198">
                  <c:v>3.2073761996123951</c:v>
                </c:pt>
                <c:pt idx="1199">
                  <c:v>3.2154946423632835</c:v>
                </c:pt>
                <c:pt idx="1200">
                  <c:v>3.2292745316395171</c:v>
                </c:pt>
                <c:pt idx="1201">
                  <c:v>3.3067873778683015</c:v>
                </c:pt>
                <c:pt idx="1202">
                  <c:v>3.2968794193216384</c:v>
                </c:pt>
                <c:pt idx="1203">
                  <c:v>3.2833711329568036</c:v>
                </c:pt>
                <c:pt idx="1204">
                  <c:v>3.2574796091932492</c:v>
                </c:pt>
                <c:pt idx="1205">
                  <c:v>3.2514371056817448</c:v>
                </c:pt>
                <c:pt idx="1206">
                  <c:v>3.2250760466937769</c:v>
                </c:pt>
                <c:pt idx="1207">
                  <c:v>3.197136413792927</c:v>
                </c:pt>
                <c:pt idx="1208">
                  <c:v>3.2141976220774007</c:v>
                </c:pt>
                <c:pt idx="1209">
                  <c:v>3.192195777809848</c:v>
                </c:pt>
                <c:pt idx="1210">
                  <c:v>3.207396598502207</c:v>
                </c:pt>
                <c:pt idx="1211">
                  <c:v>3.2238373765229125</c:v>
                </c:pt>
                <c:pt idx="1212">
                  <c:v>3.2313675750230018</c:v>
                </c:pt>
                <c:pt idx="1213">
                  <c:v>3.238226805299973</c:v>
                </c:pt>
                <c:pt idx="1214">
                  <c:v>3.2297708975060107</c:v>
                </c:pt>
                <c:pt idx="1215">
                  <c:v>3.2119080273250553</c:v>
                </c:pt>
                <c:pt idx="1216">
                  <c:v>3.2250329197519685</c:v>
                </c:pt>
                <c:pt idx="1217">
                  <c:v>3.2230576829194884</c:v>
                </c:pt>
                <c:pt idx="1218">
                  <c:v>3.2163010553089451</c:v>
                </c:pt>
                <c:pt idx="1219">
                  <c:v>3.2244440772845642</c:v>
                </c:pt>
                <c:pt idx="1220">
                  <c:v>3.1958481157347842</c:v>
                </c:pt>
                <c:pt idx="1221">
                  <c:v>3.2712241676591005</c:v>
                </c:pt>
                <c:pt idx="1222">
                  <c:v>3.2721741434078893</c:v>
                </c:pt>
                <c:pt idx="1223">
                  <c:v>3.254805907806432</c:v>
                </c:pt>
                <c:pt idx="1224">
                  <c:v>3.2357463666582711</c:v>
                </c:pt>
                <c:pt idx="1225">
                  <c:v>3.2430959308847029</c:v>
                </c:pt>
                <c:pt idx="1226">
                  <c:v>3.2054962625908821</c:v>
                </c:pt>
                <c:pt idx="1227">
                  <c:v>3.2262441104166473</c:v>
                </c:pt>
                <c:pt idx="1228">
                  <c:v>3.2082144624233253</c:v>
                </c:pt>
                <c:pt idx="1229">
                  <c:v>3.2035460770528306</c:v>
                </c:pt>
                <c:pt idx="1230">
                  <c:v>3.1790390704177134</c:v>
                </c:pt>
                <c:pt idx="1231">
                  <c:v>3.2442757926603258</c:v>
                </c:pt>
                <c:pt idx="1232">
                  <c:v>3.2036482358393652</c:v>
                </c:pt>
                <c:pt idx="1233">
                  <c:v>3.2616487528236568</c:v>
                </c:pt>
                <c:pt idx="1234">
                  <c:v>3.2536309225592754</c:v>
                </c:pt>
                <c:pt idx="1235">
                  <c:v>3.2421018167089168</c:v>
                </c:pt>
                <c:pt idx="1236">
                  <c:v>3.2049416046179204</c:v>
                </c:pt>
                <c:pt idx="1237">
                  <c:v>3.1965806471559173</c:v>
                </c:pt>
                <c:pt idx="1238">
                  <c:v>3.2285179383974381</c:v>
                </c:pt>
                <c:pt idx="1239">
                  <c:v>3.2487589914892596</c:v>
                </c:pt>
                <c:pt idx="1240">
                  <c:v>3.4598498282147023</c:v>
                </c:pt>
                <c:pt idx="1241">
                  <c:v>3.2746301597523937</c:v>
                </c:pt>
                <c:pt idx="1242">
                  <c:v>3.4412228976954586</c:v>
                </c:pt>
                <c:pt idx="1243">
                  <c:v>3.3257076149636853</c:v>
                </c:pt>
                <c:pt idx="1244">
                  <c:v>2.8782974584498917</c:v>
                </c:pt>
                <c:pt idx="1245">
                  <c:v>2.8768843413466918</c:v>
                </c:pt>
                <c:pt idx="1246">
                  <c:v>3.2840086432567079</c:v>
                </c:pt>
                <c:pt idx="1247">
                  <c:v>3.2987977303637548</c:v>
                </c:pt>
                <c:pt idx="1248">
                  <c:v>3.1153489191495209</c:v>
                </c:pt>
                <c:pt idx="1249">
                  <c:v>3.1422314032122469</c:v>
                </c:pt>
                <c:pt idx="1250">
                  <c:v>3.2056462311382248</c:v>
                </c:pt>
                <c:pt idx="1251">
                  <c:v>3.1588405122357663</c:v>
                </c:pt>
                <c:pt idx="1252">
                  <c:v>3.1459397984963657</c:v>
                </c:pt>
                <c:pt idx="1253">
                  <c:v>3.161325763362417</c:v>
                </c:pt>
                <c:pt idx="1254">
                  <c:v>3.1587388518160342</c:v>
                </c:pt>
                <c:pt idx="1255">
                  <c:v>3.1270865414212876</c:v>
                </c:pt>
                <c:pt idx="1256">
                  <c:v>3.0970399701139382</c:v>
                </c:pt>
                <c:pt idx="1257">
                  <c:v>3.0687784156484197</c:v>
                </c:pt>
                <c:pt idx="1258">
                  <c:v>3.0733056350953754</c:v>
                </c:pt>
                <c:pt idx="1259">
                  <c:v>3.1257520121943854</c:v>
                </c:pt>
                <c:pt idx="1260">
                  <c:v>3.1240564912167077</c:v>
                </c:pt>
                <c:pt idx="1261">
                  <c:v>3.2146156587961867</c:v>
                </c:pt>
                <c:pt idx="1262">
                  <c:v>3.4090386762593958</c:v>
                </c:pt>
                <c:pt idx="1263">
                  <c:v>3.3765734814112922</c:v>
                </c:pt>
                <c:pt idx="1264">
                  <c:v>3.2066817575789437</c:v>
                </c:pt>
                <c:pt idx="1265">
                  <c:v>3.163177851701708</c:v>
                </c:pt>
                <c:pt idx="1266">
                  <c:v>3.1474233277364294</c:v>
                </c:pt>
                <c:pt idx="1267">
                  <c:v>3.1731818969118475</c:v>
                </c:pt>
                <c:pt idx="1268">
                  <c:v>3.1963657634401188</c:v>
                </c:pt>
                <c:pt idx="1269">
                  <c:v>3.1899145940920004</c:v>
                </c:pt>
                <c:pt idx="1270">
                  <c:v>3.2025451758542163</c:v>
                </c:pt>
                <c:pt idx="1271">
                  <c:v>3.2060401295586929</c:v>
                </c:pt>
                <c:pt idx="1272">
                  <c:v>3.1952947844598989</c:v>
                </c:pt>
                <c:pt idx="1273">
                  <c:v>3.1809854460523024</c:v>
                </c:pt>
                <c:pt idx="1274">
                  <c:v>3.1745889914572132</c:v>
                </c:pt>
                <c:pt idx="1275">
                  <c:v>3.1621201894358517</c:v>
                </c:pt>
                <c:pt idx="1276">
                  <c:v>3.1929586750618637</c:v>
                </c:pt>
                <c:pt idx="1277">
                  <c:v>3.1947848228665356</c:v>
                </c:pt>
                <c:pt idx="1278">
                  <c:v>3.2036661286516988</c:v>
                </c:pt>
                <c:pt idx="1279">
                  <c:v>3.1961556237632331</c:v>
                </c:pt>
                <c:pt idx="1280">
                  <c:v>3.1892537755308581</c:v>
                </c:pt>
                <c:pt idx="1281">
                  <c:v>3.1952912680680119</c:v>
                </c:pt>
                <c:pt idx="1282">
                  <c:v>3.2557630435734941</c:v>
                </c:pt>
                <c:pt idx="1283">
                  <c:v>3.2359915132602945</c:v>
                </c:pt>
                <c:pt idx="1284">
                  <c:v>3.2337204631782601</c:v>
                </c:pt>
                <c:pt idx="1285">
                  <c:v>3.2246849710596011</c:v>
                </c:pt>
                <c:pt idx="1286">
                  <c:v>3.1597678986328224</c:v>
                </c:pt>
                <c:pt idx="1287">
                  <c:v>3.2570643924504639</c:v>
                </c:pt>
                <c:pt idx="1288">
                  <c:v>3.2635204067715105</c:v>
                </c:pt>
                <c:pt idx="1289">
                  <c:v>3.3826219324802302</c:v>
                </c:pt>
                <c:pt idx="1290">
                  <c:v>3.3186518407224623</c:v>
                </c:pt>
                <c:pt idx="1291">
                  <c:v>3.2373964747466775</c:v>
                </c:pt>
                <c:pt idx="1292">
                  <c:v>3.1525743554567258</c:v>
                </c:pt>
                <c:pt idx="1293">
                  <c:v>3.0704087752414413</c:v>
                </c:pt>
                <c:pt idx="1294">
                  <c:v>3.3582036986133392</c:v>
                </c:pt>
                <c:pt idx="1295">
                  <c:v>3.3877034809369078</c:v>
                </c:pt>
                <c:pt idx="1296">
                  <c:v>3.2611855210556424</c:v>
                </c:pt>
                <c:pt idx="1297">
                  <c:v>3.3248349545999569</c:v>
                </c:pt>
                <c:pt idx="1298">
                  <c:v>3.475881302784567</c:v>
                </c:pt>
                <c:pt idx="1299">
                  <c:v>3.0653012609752426</c:v>
                </c:pt>
                <c:pt idx="1300">
                  <c:v>3.1989500792661136</c:v>
                </c:pt>
                <c:pt idx="1301">
                  <c:v>3.2817431446821721</c:v>
                </c:pt>
                <c:pt idx="1302">
                  <c:v>3.3030456873771175</c:v>
                </c:pt>
                <c:pt idx="1303">
                  <c:v>3.0434883347076487</c:v>
                </c:pt>
                <c:pt idx="1304">
                  <c:v>3.0585084024148492</c:v>
                </c:pt>
                <c:pt idx="1305">
                  <c:v>2.9598938752038277</c:v>
                </c:pt>
                <c:pt idx="1306">
                  <c:v>3.1577914320063938</c:v>
                </c:pt>
                <c:pt idx="1307">
                  <c:v>3.3163860953007962</c:v>
                </c:pt>
                <c:pt idx="1308">
                  <c:v>3.4081100567877023</c:v>
                </c:pt>
                <c:pt idx="1309">
                  <c:v>3.2410923155475806</c:v>
                </c:pt>
                <c:pt idx="1310">
                  <c:v>3.2124668006746111</c:v>
                </c:pt>
                <c:pt idx="1311">
                  <c:v>3.3482269921592134</c:v>
                </c:pt>
                <c:pt idx="1312">
                  <c:v>3.2910686794941308</c:v>
                </c:pt>
                <c:pt idx="1313">
                  <c:v>3.281518226086368</c:v>
                </c:pt>
                <c:pt idx="1314">
                  <c:v>3.2919244139289159</c:v>
                </c:pt>
                <c:pt idx="1315">
                  <c:v>3.2392340210016557</c:v>
                </c:pt>
                <c:pt idx="1316">
                  <c:v>3.266896604781389</c:v>
                </c:pt>
                <c:pt idx="1317">
                  <c:v>3.2426010885306571</c:v>
                </c:pt>
                <c:pt idx="1318">
                  <c:v>3.1909727117815785</c:v>
                </c:pt>
                <c:pt idx="1319">
                  <c:v>3.1658391211050976</c:v>
                </c:pt>
                <c:pt idx="1320">
                  <c:v>3.2647592044307383</c:v>
                </c:pt>
                <c:pt idx="1321">
                  <c:v>3.2468789372226849</c:v>
                </c:pt>
                <c:pt idx="1322">
                  <c:v>3.2612489997725804</c:v>
                </c:pt>
                <c:pt idx="1323">
                  <c:v>3.0520788176529932</c:v>
                </c:pt>
                <c:pt idx="1324">
                  <c:v>3.0515869413112822</c:v>
                </c:pt>
                <c:pt idx="1325">
                  <c:v>3.1120885819770474</c:v>
                </c:pt>
                <c:pt idx="1326">
                  <c:v>3.200106772075884</c:v>
                </c:pt>
                <c:pt idx="1327">
                  <c:v>3.1665719399625836</c:v>
                </c:pt>
                <c:pt idx="1328">
                  <c:v>3.1875724088819766</c:v>
                </c:pt>
                <c:pt idx="1329">
                  <c:v>3.1410678361120445</c:v>
                </c:pt>
                <c:pt idx="1330">
                  <c:v>3.1069447841442606</c:v>
                </c:pt>
                <c:pt idx="1331">
                  <c:v>2.6302362697052479</c:v>
                </c:pt>
                <c:pt idx="1332">
                  <c:v>2.8256536732584707</c:v>
                </c:pt>
                <c:pt idx="1333">
                  <c:v>3.0118055377901469</c:v>
                </c:pt>
                <c:pt idx="1334">
                  <c:v>3.1435072048393047</c:v>
                </c:pt>
                <c:pt idx="1335">
                  <c:v>3.2750379360435535</c:v>
                </c:pt>
                <c:pt idx="1336">
                  <c:v>3.3341119661692216</c:v>
                </c:pt>
                <c:pt idx="1337">
                  <c:v>3.0416574360638946</c:v>
                </c:pt>
                <c:pt idx="1338">
                  <c:v>2.9998169776032948</c:v>
                </c:pt>
                <c:pt idx="1339">
                  <c:v>3.2402445370166384</c:v>
                </c:pt>
                <c:pt idx="1340">
                  <c:v>3.2666822234973374</c:v>
                </c:pt>
                <c:pt idx="1341">
                  <c:v>3.3869684050124231</c:v>
                </c:pt>
                <c:pt idx="1342">
                  <c:v>3.3672417666845429</c:v>
                </c:pt>
                <c:pt idx="1343">
                  <c:v>3.240939604106071</c:v>
                </c:pt>
                <c:pt idx="1344">
                  <c:v>3.1770304684029678</c:v>
                </c:pt>
                <c:pt idx="1345">
                  <c:v>3.1199667343356321</c:v>
                </c:pt>
                <c:pt idx="1346">
                  <c:v>3.0656811840542639</c:v>
                </c:pt>
                <c:pt idx="1347">
                  <c:v>3.0784588538938817</c:v>
                </c:pt>
                <c:pt idx="1348">
                  <c:v>3.1190461212350984</c:v>
                </c:pt>
                <c:pt idx="1349">
                  <c:v>3.151689367242501</c:v>
                </c:pt>
                <c:pt idx="1350">
                  <c:v>3.1327551404297926</c:v>
                </c:pt>
                <c:pt idx="1351">
                  <c:v>3.0942717571211462</c:v>
                </c:pt>
                <c:pt idx="1352">
                  <c:v>3.0873741425500709</c:v>
                </c:pt>
                <c:pt idx="1353">
                  <c:v>3.0969012451214284</c:v>
                </c:pt>
                <c:pt idx="1354">
                  <c:v>3.0889395589518798</c:v>
                </c:pt>
                <c:pt idx="1355">
                  <c:v>3.0902070029791884</c:v>
                </c:pt>
                <c:pt idx="1356">
                  <c:v>3.1536200597670754</c:v>
                </c:pt>
                <c:pt idx="1357">
                  <c:v>3.0829932338435722</c:v>
                </c:pt>
                <c:pt idx="1358">
                  <c:v>3.0744723392043061</c:v>
                </c:pt>
                <c:pt idx="1359">
                  <c:v>3.0772374273740262</c:v>
                </c:pt>
                <c:pt idx="1360">
                  <c:v>3.0586774918354673</c:v>
                </c:pt>
                <c:pt idx="1361">
                  <c:v>3.1650737715159329</c:v>
                </c:pt>
                <c:pt idx="1362">
                  <c:v>3.2082697538850478</c:v>
                </c:pt>
                <c:pt idx="1363">
                  <c:v>3.0864950740832495</c:v>
                </c:pt>
                <c:pt idx="1364">
                  <c:v>3.1820306273638446</c:v>
                </c:pt>
                <c:pt idx="1365">
                  <c:v>3.2315724169028566</c:v>
                </c:pt>
                <c:pt idx="1366">
                  <c:v>3.1190895251396551</c:v>
                </c:pt>
                <c:pt idx="1367">
                  <c:v>3.0870329654446631</c:v>
                </c:pt>
                <c:pt idx="1368">
                  <c:v>3.1082094120920916</c:v>
                </c:pt>
                <c:pt idx="1369">
                  <c:v>3.0861178290137903</c:v>
                </c:pt>
                <c:pt idx="1370">
                  <c:v>3.1095446925221766</c:v>
                </c:pt>
                <c:pt idx="1371">
                  <c:v>3.0960978477209822</c:v>
                </c:pt>
                <c:pt idx="1372">
                  <c:v>3.1099410749426188</c:v>
                </c:pt>
                <c:pt idx="1373">
                  <c:v>3.1232868898494415</c:v>
                </c:pt>
                <c:pt idx="1374">
                  <c:v>3.106460998934589</c:v>
                </c:pt>
                <c:pt idx="1375">
                  <c:v>3.1262783386608857</c:v>
                </c:pt>
                <c:pt idx="1376">
                  <c:v>3.114908543292457</c:v>
                </c:pt>
                <c:pt idx="1377">
                  <c:v>3.079808794265253</c:v>
                </c:pt>
                <c:pt idx="1378">
                  <c:v>3.0810512489028596</c:v>
                </c:pt>
                <c:pt idx="1379">
                  <c:v>3.1436926262929656</c:v>
                </c:pt>
                <c:pt idx="1380">
                  <c:v>3.1512287086096231</c:v>
                </c:pt>
                <c:pt idx="1381">
                  <c:v>3.240970139339546</c:v>
                </c:pt>
                <c:pt idx="1382">
                  <c:v>3.2772524372376357</c:v>
                </c:pt>
                <c:pt idx="1383">
                  <c:v>3.1665512005118579</c:v>
                </c:pt>
                <c:pt idx="1384">
                  <c:v>3.2928143681145805</c:v>
                </c:pt>
                <c:pt idx="1385">
                  <c:v>3.2369268202283048</c:v>
                </c:pt>
                <c:pt idx="1386">
                  <c:v>3.2082541342062476</c:v>
                </c:pt>
                <c:pt idx="1387">
                  <c:v>3.1446964223911249</c:v>
                </c:pt>
                <c:pt idx="1388">
                  <c:v>3.130204359412414</c:v>
                </c:pt>
                <c:pt idx="1389">
                  <c:v>3.1996393678381914</c:v>
                </c:pt>
                <c:pt idx="1390">
                  <c:v>3.180859153387265</c:v>
                </c:pt>
                <c:pt idx="1391">
                  <c:v>3.1399644041206334</c:v>
                </c:pt>
                <c:pt idx="1392">
                  <c:v>3.1189203813445801</c:v>
                </c:pt>
                <c:pt idx="1393">
                  <c:v>3.1107240530161682</c:v>
                </c:pt>
                <c:pt idx="1394">
                  <c:v>3.164001639348113</c:v>
                </c:pt>
                <c:pt idx="1395">
                  <c:v>3.2049002626389851</c:v>
                </c:pt>
                <c:pt idx="1396">
                  <c:v>3.2050210672401143</c:v>
                </c:pt>
                <c:pt idx="1397">
                  <c:v>3.1455719742753709</c:v>
                </c:pt>
                <c:pt idx="1398">
                  <c:v>3.1686285718415164</c:v>
                </c:pt>
                <c:pt idx="1399">
                  <c:v>3.1797806235128685</c:v>
                </c:pt>
                <c:pt idx="1400">
                  <c:v>3.1377173854179392</c:v>
                </c:pt>
                <c:pt idx="1401">
                  <c:v>3.1694721622981046</c:v>
                </c:pt>
                <c:pt idx="1402">
                  <c:v>3.1331299464161524</c:v>
                </c:pt>
                <c:pt idx="1403">
                  <c:v>3.1134733060486894</c:v>
                </c:pt>
                <c:pt idx="1404">
                  <c:v>3.0966698139411801</c:v>
                </c:pt>
                <c:pt idx="1405">
                  <c:v>3.1090389461990573</c:v>
                </c:pt>
                <c:pt idx="1406">
                  <c:v>3.1371249308530653</c:v>
                </c:pt>
                <c:pt idx="1407">
                  <c:v>3.1571556983471925</c:v>
                </c:pt>
                <c:pt idx="1408">
                  <c:v>3.086465563580588</c:v>
                </c:pt>
                <c:pt idx="1409">
                  <c:v>3.0917194226520195</c:v>
                </c:pt>
                <c:pt idx="1410">
                  <c:v>3.0613422890487803</c:v>
                </c:pt>
                <c:pt idx="1411">
                  <c:v>3.0762668418622341</c:v>
                </c:pt>
                <c:pt idx="1412">
                  <c:v>3.0846368126570258</c:v>
                </c:pt>
                <c:pt idx="1413">
                  <c:v>3.0806715636538069</c:v>
                </c:pt>
                <c:pt idx="1414">
                  <c:v>3.1234577645223975</c:v>
                </c:pt>
                <c:pt idx="1415">
                  <c:v>3.0814819085763716</c:v>
                </c:pt>
                <c:pt idx="1416">
                  <c:v>3.1009143697398969</c:v>
                </c:pt>
                <c:pt idx="1417">
                  <c:v>3.0752065717798223</c:v>
                </c:pt>
                <c:pt idx="1418">
                  <c:v>3.0700299270387497</c:v>
                </c:pt>
                <c:pt idx="1419">
                  <c:v>3.0857761639871195</c:v>
                </c:pt>
                <c:pt idx="1420">
                  <c:v>3.0674743023971733</c:v>
                </c:pt>
                <c:pt idx="1421">
                  <c:v>3.0468683575501294</c:v>
                </c:pt>
                <c:pt idx="1422">
                  <c:v>3.0556692200754227</c:v>
                </c:pt>
                <c:pt idx="1423">
                  <c:v>3.0768476298387344</c:v>
                </c:pt>
                <c:pt idx="1424">
                  <c:v>3.064562056076964</c:v>
                </c:pt>
                <c:pt idx="1425">
                  <c:v>3.0797954966748367</c:v>
                </c:pt>
                <c:pt idx="1426">
                  <c:v>3.0939892391726169</c:v>
                </c:pt>
                <c:pt idx="1427">
                  <c:v>3.0763903007347855</c:v>
                </c:pt>
                <c:pt idx="1428">
                  <c:v>3.1033880166353929</c:v>
                </c:pt>
                <c:pt idx="1429">
                  <c:v>3.0875148185068557</c:v>
                </c:pt>
                <c:pt idx="1430">
                  <c:v>3.0808380708386451</c:v>
                </c:pt>
                <c:pt idx="1431">
                  <c:v>3.1151721592965598</c:v>
                </c:pt>
                <c:pt idx="1432">
                  <c:v>3.0928330309066916</c:v>
                </c:pt>
                <c:pt idx="1433">
                  <c:v>3.136201294562281</c:v>
                </c:pt>
                <c:pt idx="1434">
                  <c:v>3.0808092065892603</c:v>
                </c:pt>
                <c:pt idx="1435">
                  <c:v>3.0817597086362616</c:v>
                </c:pt>
                <c:pt idx="1436">
                  <c:v>3.111081630378111</c:v>
                </c:pt>
                <c:pt idx="1437">
                  <c:v>3.1388257907588883</c:v>
                </c:pt>
                <c:pt idx="1438">
                  <c:v>3.090271788086806</c:v>
                </c:pt>
                <c:pt idx="1439">
                  <c:v>3.0742030877205617</c:v>
                </c:pt>
                <c:pt idx="1440">
                  <c:v>3.0575154126869029</c:v>
                </c:pt>
                <c:pt idx="1441">
                  <c:v>3.1032015621804052</c:v>
                </c:pt>
                <c:pt idx="1442">
                  <c:v>3.1237060794739788</c:v>
                </c:pt>
                <c:pt idx="1443">
                  <c:v>3.1155772186185549</c:v>
                </c:pt>
                <c:pt idx="1444">
                  <c:v>3.1025363491234859</c:v>
                </c:pt>
                <c:pt idx="1445">
                  <c:v>3.0771087863526465</c:v>
                </c:pt>
                <c:pt idx="1446">
                  <c:v>3.1009113954739891</c:v>
                </c:pt>
                <c:pt idx="1447">
                  <c:v>3.0827837088550769</c:v>
                </c:pt>
                <c:pt idx="1448">
                  <c:v>3.0780605907290899</c:v>
                </c:pt>
                <c:pt idx="1449">
                  <c:v>3.0762339784158748</c:v>
                </c:pt>
                <c:pt idx="1450">
                  <c:v>3.0602108603806504</c:v>
                </c:pt>
                <c:pt idx="1451">
                  <c:v>3.0621295597150247</c:v>
                </c:pt>
                <c:pt idx="1452">
                  <c:v>3.0645450576605664</c:v>
                </c:pt>
                <c:pt idx="1453">
                  <c:v>3.0691772291957657</c:v>
                </c:pt>
                <c:pt idx="1454">
                  <c:v>3.0673212783492829</c:v>
                </c:pt>
                <c:pt idx="1455">
                  <c:v>3.0823483006359571</c:v>
                </c:pt>
                <c:pt idx="1456">
                  <c:v>3.0460814771446389</c:v>
                </c:pt>
                <c:pt idx="1457">
                  <c:v>3.0694616938148398</c:v>
                </c:pt>
                <c:pt idx="1458">
                  <c:v>3.056981709958094</c:v>
                </c:pt>
                <c:pt idx="1459">
                  <c:v>3.071254941919233</c:v>
                </c:pt>
                <c:pt idx="1460">
                  <c:v>3.0830276151699341</c:v>
                </c:pt>
                <c:pt idx="1461">
                  <c:v>3.047908831417848</c:v>
                </c:pt>
                <c:pt idx="1462">
                  <c:v>3.0697303258089907</c:v>
                </c:pt>
                <c:pt idx="1463">
                  <c:v>3.0726190848677817</c:v>
                </c:pt>
                <c:pt idx="1464">
                  <c:v>3.0649792267990725</c:v>
                </c:pt>
                <c:pt idx="1465">
                  <c:v>3.0638743438112512</c:v>
                </c:pt>
                <c:pt idx="1466">
                  <c:v>3.120575793059118</c:v>
                </c:pt>
                <c:pt idx="1467">
                  <c:v>3.1101830132559054</c:v>
                </c:pt>
                <c:pt idx="1468">
                  <c:v>3.0974344576113864</c:v>
                </c:pt>
                <c:pt idx="1469">
                  <c:v>2.9710564919906188</c:v>
                </c:pt>
                <c:pt idx="1470">
                  <c:v>3.0231918063797889</c:v>
                </c:pt>
                <c:pt idx="1471">
                  <c:v>3.0509439619481076</c:v>
                </c:pt>
                <c:pt idx="1472">
                  <c:v>3.1066814251730719</c:v>
                </c:pt>
                <c:pt idx="1473">
                  <c:v>3.0962631459689254</c:v>
                </c:pt>
                <c:pt idx="1474">
                  <c:v>3.169161894772782</c:v>
                </c:pt>
                <c:pt idx="1475">
                  <c:v>3.1599937766547388</c:v>
                </c:pt>
                <c:pt idx="1476">
                  <c:v>3.165564699198645</c:v>
                </c:pt>
                <c:pt idx="1477">
                  <c:v>3.1837324929456536</c:v>
                </c:pt>
                <c:pt idx="1478">
                  <c:v>3.2016993186174547</c:v>
                </c:pt>
                <c:pt idx="1479">
                  <c:v>3.1873198936157432</c:v>
                </c:pt>
                <c:pt idx="1480">
                  <c:v>3.0969183095408983</c:v>
                </c:pt>
                <c:pt idx="1481">
                  <c:v>2.9772369073310965</c:v>
                </c:pt>
                <c:pt idx="1482">
                  <c:v>3.0669531393654426</c:v>
                </c:pt>
                <c:pt idx="1483">
                  <c:v>3.0288947529662913</c:v>
                </c:pt>
                <c:pt idx="1484">
                  <c:v>3.09506071916132</c:v>
                </c:pt>
                <c:pt idx="1485">
                  <c:v>3.0309360395868747</c:v>
                </c:pt>
                <c:pt idx="1486">
                  <c:v>3.1230009608445699</c:v>
                </c:pt>
                <c:pt idx="1487">
                  <c:v>3.1098038298090431</c:v>
                </c:pt>
                <c:pt idx="1488">
                  <c:v>3.2332610208779653</c:v>
                </c:pt>
                <c:pt idx="1489">
                  <c:v>3.1437736847744611</c:v>
                </c:pt>
                <c:pt idx="1490">
                  <c:v>3.2857473138474353</c:v>
                </c:pt>
                <c:pt idx="1491">
                  <c:v>3.2538341377081483</c:v>
                </c:pt>
                <c:pt idx="1492">
                  <c:v>3.3645532606463657</c:v>
                </c:pt>
                <c:pt idx="1493">
                  <c:v>3.2542061510533857</c:v>
                </c:pt>
                <c:pt idx="1494">
                  <c:v>3.2408212169434893</c:v>
                </c:pt>
                <c:pt idx="1495">
                  <c:v>3.1714613783106196</c:v>
                </c:pt>
                <c:pt idx="1496">
                  <c:v>3.30737928113588</c:v>
                </c:pt>
                <c:pt idx="1497">
                  <c:v>3.2623524887523265</c:v>
                </c:pt>
                <c:pt idx="1498">
                  <c:v>3.1792644654964026</c:v>
                </c:pt>
                <c:pt idx="1499">
                  <c:v>3.2027545277271066</c:v>
                </c:pt>
                <c:pt idx="1500">
                  <c:v>3.2895265578004143</c:v>
                </c:pt>
                <c:pt idx="1501">
                  <c:v>3.6249659289555773</c:v>
                </c:pt>
                <c:pt idx="1502">
                  <c:v>3.4099471096366116</c:v>
                </c:pt>
                <c:pt idx="1503">
                  <c:v>2.9838182651929372</c:v>
                </c:pt>
                <c:pt idx="1504">
                  <c:v>3.2533664268538312</c:v>
                </c:pt>
                <c:pt idx="1505">
                  <c:v>3.3647194191914478</c:v>
                </c:pt>
                <c:pt idx="1506">
                  <c:v>3.2730720754480243</c:v>
                </c:pt>
                <c:pt idx="1507">
                  <c:v>3.0485829479816022</c:v>
                </c:pt>
                <c:pt idx="1508">
                  <c:v>3.0556157525586602</c:v>
                </c:pt>
                <c:pt idx="1509">
                  <c:v>2.9671908073068285</c:v>
                </c:pt>
                <c:pt idx="1510">
                  <c:v>2.9487695923063928</c:v>
                </c:pt>
                <c:pt idx="1511">
                  <c:v>3.0368054172201906</c:v>
                </c:pt>
                <c:pt idx="1512">
                  <c:v>3.0196988526564281</c:v>
                </c:pt>
                <c:pt idx="1513">
                  <c:v>3.0062638043906209</c:v>
                </c:pt>
                <c:pt idx="1514">
                  <c:v>3.0128215263857201</c:v>
                </c:pt>
                <c:pt idx="1515">
                  <c:v>3.0092667214373625</c:v>
                </c:pt>
                <c:pt idx="1516">
                  <c:v>3.0262161088232822</c:v>
                </c:pt>
                <c:pt idx="1517">
                  <c:v>3.0323812898977507</c:v>
                </c:pt>
                <c:pt idx="1518">
                  <c:v>3.0146489444500526</c:v>
                </c:pt>
                <c:pt idx="1519">
                  <c:v>3.1465138671203587</c:v>
                </c:pt>
                <c:pt idx="1520">
                  <c:v>3.0736308990226742</c:v>
                </c:pt>
                <c:pt idx="1521">
                  <c:v>3.3320993198491262</c:v>
                </c:pt>
                <c:pt idx="1522">
                  <c:v>3.3270971825684601</c:v>
                </c:pt>
                <c:pt idx="1523">
                  <c:v>3.1428162586039652</c:v>
                </c:pt>
                <c:pt idx="1524">
                  <c:v>3.058531787953704</c:v>
                </c:pt>
                <c:pt idx="1525">
                  <c:v>3.0479458919884541</c:v>
                </c:pt>
                <c:pt idx="1526">
                  <c:v>3.0773295341665285</c:v>
                </c:pt>
                <c:pt idx="1527">
                  <c:v>3.1175829315396633</c:v>
                </c:pt>
                <c:pt idx="1528">
                  <c:v>3.1716175542532903</c:v>
                </c:pt>
                <c:pt idx="1529">
                  <c:v>3.0502063298260755</c:v>
                </c:pt>
                <c:pt idx="1530">
                  <c:v>3.126853930159732</c:v>
                </c:pt>
                <c:pt idx="1531">
                  <c:v>3.2589793206504147</c:v>
                </c:pt>
                <c:pt idx="1532">
                  <c:v>3.2774184230050118</c:v>
                </c:pt>
                <c:pt idx="1533">
                  <c:v>3.1864761089265969</c:v>
                </c:pt>
                <c:pt idx="1534">
                  <c:v>3.2428887928218169</c:v>
                </c:pt>
                <c:pt idx="1535">
                  <c:v>3.2018455992004666</c:v>
                </c:pt>
                <c:pt idx="1536">
                  <c:v>3.072624848562366</c:v>
                </c:pt>
                <c:pt idx="1537">
                  <c:v>3.2453098470251702</c:v>
                </c:pt>
                <c:pt idx="1538">
                  <c:v>3.27173190118882</c:v>
                </c:pt>
                <c:pt idx="1539">
                  <c:v>3.3434848563148551</c:v>
                </c:pt>
                <c:pt idx="1540">
                  <c:v>3.2095338889948688</c:v>
                </c:pt>
                <c:pt idx="1541">
                  <c:v>3.3498597107256303</c:v>
                </c:pt>
                <c:pt idx="1542">
                  <c:v>3.3500550297370228</c:v>
                </c:pt>
                <c:pt idx="1543">
                  <c:v>3.1849549280295841</c:v>
                </c:pt>
                <c:pt idx="1544">
                  <c:v>3.2087923225865618</c:v>
                </c:pt>
                <c:pt idx="1545">
                  <c:v>3.2364492728494403</c:v>
                </c:pt>
                <c:pt idx="1546">
                  <c:v>3.222468334504327</c:v>
                </c:pt>
                <c:pt idx="1547">
                  <c:v>3.1170807382041206</c:v>
                </c:pt>
                <c:pt idx="1548">
                  <c:v>3.0495484336123702</c:v>
                </c:pt>
                <c:pt idx="1549">
                  <c:v>3.0351173389675616</c:v>
                </c:pt>
                <c:pt idx="1550">
                  <c:v>3.0198803434474226</c:v>
                </c:pt>
                <c:pt idx="1551">
                  <c:v>3.0742835758012053</c:v>
                </c:pt>
                <c:pt idx="1552">
                  <c:v>3.0918486577007975</c:v>
                </c:pt>
                <c:pt idx="1553">
                  <c:v>3.0869797130070484</c:v>
                </c:pt>
                <c:pt idx="1554">
                  <c:v>3.033810311166337</c:v>
                </c:pt>
                <c:pt idx="1555">
                  <c:v>3.0412557829891362</c:v>
                </c:pt>
                <c:pt idx="1556">
                  <c:v>3.0144029407841852</c:v>
                </c:pt>
                <c:pt idx="1557">
                  <c:v>3.0544168993453766</c:v>
                </c:pt>
                <c:pt idx="1558">
                  <c:v>3.0420176455392189</c:v>
                </c:pt>
                <c:pt idx="1559">
                  <c:v>3.0252171862922581</c:v>
                </c:pt>
                <c:pt idx="1560">
                  <c:v>3.0146954597753415</c:v>
                </c:pt>
                <c:pt idx="1561">
                  <c:v>3.0385958479521551</c:v>
                </c:pt>
                <c:pt idx="1562">
                  <c:v>3.0291838654815737</c:v>
                </c:pt>
                <c:pt idx="1563">
                  <c:v>3.0460095210720568</c:v>
                </c:pt>
                <c:pt idx="1564">
                  <c:v>3.083916817479186</c:v>
                </c:pt>
                <c:pt idx="1565">
                  <c:v>3.0264681800696738</c:v>
                </c:pt>
                <c:pt idx="1566">
                  <c:v>3.0468302543821459</c:v>
                </c:pt>
                <c:pt idx="1567">
                  <c:v>3.0322675014823548</c:v>
                </c:pt>
                <c:pt idx="1568">
                  <c:v>3.0340129002954703</c:v>
                </c:pt>
                <c:pt idx="1569">
                  <c:v>3.0484910837922632</c:v>
                </c:pt>
                <c:pt idx="1570">
                  <c:v>3.0089676603463689</c:v>
                </c:pt>
                <c:pt idx="1571">
                  <c:v>3.0444745533962925</c:v>
                </c:pt>
                <c:pt idx="1572">
                  <c:v>3.0266613726698233</c:v>
                </c:pt>
                <c:pt idx="1573">
                  <c:v>3.0225756156176469</c:v>
                </c:pt>
                <c:pt idx="1574">
                  <c:v>3.0351233673636044</c:v>
                </c:pt>
                <c:pt idx="1575">
                  <c:v>3.0367946267669654</c:v>
                </c:pt>
                <c:pt idx="1576">
                  <c:v>3.0330044179797375</c:v>
                </c:pt>
                <c:pt idx="1577">
                  <c:v>3.0520130843540429</c:v>
                </c:pt>
                <c:pt idx="1578">
                  <c:v>3.0462569086672153</c:v>
                </c:pt>
                <c:pt idx="1579">
                  <c:v>3.0524728428202486</c:v>
                </c:pt>
                <c:pt idx="1580">
                  <c:v>3.0562592021062049</c:v>
                </c:pt>
                <c:pt idx="1581">
                  <c:v>3.0179986410437012</c:v>
                </c:pt>
                <c:pt idx="1582">
                  <c:v>3.0396649942179925</c:v>
                </c:pt>
                <c:pt idx="1583">
                  <c:v>3.0171560109699271</c:v>
                </c:pt>
                <c:pt idx="1584">
                  <c:v>3.0579136372779478</c:v>
                </c:pt>
                <c:pt idx="1585">
                  <c:v>3.0871199359833943</c:v>
                </c:pt>
                <c:pt idx="1586">
                  <c:v>3.0436336850675221</c:v>
                </c:pt>
                <c:pt idx="1587">
                  <c:v>3.0322975272531982</c:v>
                </c:pt>
                <c:pt idx="1588">
                  <c:v>3.0540371965520543</c:v>
                </c:pt>
                <c:pt idx="1589">
                  <c:v>3.0702438917800046</c:v>
                </c:pt>
                <c:pt idx="1590">
                  <c:v>3.0784601599875687</c:v>
                </c:pt>
                <c:pt idx="1591">
                  <c:v>3.0628465855122302</c:v>
                </c:pt>
                <c:pt idx="1592">
                  <c:v>3.0817670007617446</c:v>
                </c:pt>
                <c:pt idx="1593">
                  <c:v>3.1326316892359758</c:v>
                </c:pt>
                <c:pt idx="1594">
                  <c:v>3.2591208092994521</c:v>
                </c:pt>
                <c:pt idx="1595">
                  <c:v>3.147375347262825</c:v>
                </c:pt>
                <c:pt idx="1596">
                  <c:v>3.2141819517229369</c:v>
                </c:pt>
                <c:pt idx="1597">
                  <c:v>3.1595931523319329</c:v>
                </c:pt>
                <c:pt idx="1598">
                  <c:v>3.0866017756782149</c:v>
                </c:pt>
                <c:pt idx="1599">
                  <c:v>3.0699062738259708</c:v>
                </c:pt>
                <c:pt idx="1600">
                  <c:v>3.0572257701378289</c:v>
                </c:pt>
                <c:pt idx="1601">
                  <c:v>2.8850658212481188</c:v>
                </c:pt>
                <c:pt idx="1602">
                  <c:v>2.8617935868730524</c:v>
                </c:pt>
                <c:pt idx="1603">
                  <c:v>2.9258534021872569</c:v>
                </c:pt>
                <c:pt idx="1604">
                  <c:v>2.9829405398090061</c:v>
                </c:pt>
                <c:pt idx="1605">
                  <c:v>3.0260292652939769</c:v>
                </c:pt>
                <c:pt idx="1606">
                  <c:v>3.0390513381575648</c:v>
                </c:pt>
                <c:pt idx="1607">
                  <c:v>3.0795478476831208</c:v>
                </c:pt>
                <c:pt idx="1608">
                  <c:v>3.0517510216076764</c:v>
                </c:pt>
                <c:pt idx="1609">
                  <c:v>3.0997466944499714</c:v>
                </c:pt>
                <c:pt idx="1610">
                  <c:v>3.111292610333773</c:v>
                </c:pt>
                <c:pt idx="1611">
                  <c:v>3.1110020367597548</c:v>
                </c:pt>
                <c:pt idx="1612">
                  <c:v>3.1187820845197947</c:v>
                </c:pt>
                <c:pt idx="1613">
                  <c:v>3.1266507727969137</c:v>
                </c:pt>
                <c:pt idx="1614">
                  <c:v>3.1269056070396757</c:v>
                </c:pt>
                <c:pt idx="1615">
                  <c:v>3.1001057109703174</c:v>
                </c:pt>
                <c:pt idx="1616">
                  <c:v>3.1034337815002391</c:v>
                </c:pt>
                <c:pt idx="1617">
                  <c:v>3.1010177236027148</c:v>
                </c:pt>
                <c:pt idx="1618">
                  <c:v>3.1114332612874214</c:v>
                </c:pt>
                <c:pt idx="1619">
                  <c:v>3.1119860670779378</c:v>
                </c:pt>
                <c:pt idx="1620">
                  <c:v>3.1055230533911686</c:v>
                </c:pt>
                <c:pt idx="1621">
                  <c:v>3.0981419694362362</c:v>
                </c:pt>
                <c:pt idx="1622">
                  <c:v>3.1129428405534134</c:v>
                </c:pt>
                <c:pt idx="1623">
                  <c:v>3.1201023193800803</c:v>
                </c:pt>
                <c:pt idx="1624">
                  <c:v>3.090296700207332</c:v>
                </c:pt>
                <c:pt idx="1625">
                  <c:v>3.0795668650329855</c:v>
                </c:pt>
                <c:pt idx="1626">
                  <c:v>3.0681725063432812</c:v>
                </c:pt>
                <c:pt idx="1627">
                  <c:v>3.0936002632210711</c:v>
                </c:pt>
                <c:pt idx="1628">
                  <c:v>3.1130464270257323</c:v>
                </c:pt>
                <c:pt idx="1629">
                  <c:v>3.0864505648275657</c:v>
                </c:pt>
                <c:pt idx="1630">
                  <c:v>3.0959240454285117</c:v>
                </c:pt>
                <c:pt idx="1631">
                  <c:v>3.1010636774418328</c:v>
                </c:pt>
                <c:pt idx="1632">
                  <c:v>3.1014738986316872</c:v>
                </c:pt>
                <c:pt idx="1633">
                  <c:v>3.0904557310885985</c:v>
                </c:pt>
                <c:pt idx="1634">
                  <c:v>3.1087388480410261</c:v>
                </c:pt>
                <c:pt idx="1635">
                  <c:v>3.0756531302000183</c:v>
                </c:pt>
                <c:pt idx="1636">
                  <c:v>3.1276669067750862</c:v>
                </c:pt>
                <c:pt idx="1637">
                  <c:v>3.1458897884667452</c:v>
                </c:pt>
                <c:pt idx="1638">
                  <c:v>3.1216737607208169</c:v>
                </c:pt>
                <c:pt idx="1639">
                  <c:v>3.165600172953158</c:v>
                </c:pt>
                <c:pt idx="1640">
                  <c:v>3.0008817076671135</c:v>
                </c:pt>
                <c:pt idx="1641">
                  <c:v>3.4169908528841351</c:v>
                </c:pt>
                <c:pt idx="1642">
                  <c:v>3.149311213575742</c:v>
                </c:pt>
                <c:pt idx="1643">
                  <c:v>3.3147534329955861</c:v>
                </c:pt>
                <c:pt idx="1644">
                  <c:v>3.3992109502794214</c:v>
                </c:pt>
                <c:pt idx="1645">
                  <c:v>3.2976665654599371</c:v>
                </c:pt>
                <c:pt idx="1646">
                  <c:v>3.2127705253147818</c:v>
                </c:pt>
                <c:pt idx="1647">
                  <c:v>3.2307955637259576</c:v>
                </c:pt>
                <c:pt idx="1648">
                  <c:v>3.2139858758159896</c:v>
                </c:pt>
                <c:pt idx="1649">
                  <c:v>3.2533732541394436</c:v>
                </c:pt>
                <c:pt idx="1650">
                  <c:v>3.2612727145230465</c:v>
                </c:pt>
                <c:pt idx="1651">
                  <c:v>3.1907991085563756</c:v>
                </c:pt>
                <c:pt idx="1652">
                  <c:v>3.1180098689025555</c:v>
                </c:pt>
                <c:pt idx="1653">
                  <c:v>3.076554715320889</c:v>
                </c:pt>
                <c:pt idx="1654">
                  <c:v>3.1603783400269916</c:v>
                </c:pt>
                <c:pt idx="1655">
                  <c:v>3.1514097781601085</c:v>
                </c:pt>
                <c:pt idx="1656">
                  <c:v>3.2315150578583247</c:v>
                </c:pt>
                <c:pt idx="1657">
                  <c:v>3.2280592206334107</c:v>
                </c:pt>
                <c:pt idx="1658">
                  <c:v>3.5646352847569607</c:v>
                </c:pt>
                <c:pt idx="1659">
                  <c:v>2.8944040743719599</c:v>
                </c:pt>
                <c:pt idx="1660">
                  <c:v>3.0484339828920026</c:v>
                </c:pt>
                <c:pt idx="1661">
                  <c:v>3.2282306293446923</c:v>
                </c:pt>
                <c:pt idx="1662">
                  <c:v>3.4545869949895116</c:v>
                </c:pt>
                <c:pt idx="1663">
                  <c:v>2.8896929187407827</c:v>
                </c:pt>
                <c:pt idx="1664">
                  <c:v>2.3702952257622223</c:v>
                </c:pt>
                <c:pt idx="1665">
                  <c:v>2.8268167468278804</c:v>
                </c:pt>
                <c:pt idx="1666">
                  <c:v>3.0582596031970568</c:v>
                </c:pt>
                <c:pt idx="1667">
                  <c:v>3.4299259562082058</c:v>
                </c:pt>
                <c:pt idx="1668">
                  <c:v>2.9325832126425184</c:v>
                </c:pt>
                <c:pt idx="1669">
                  <c:v>2.2834398840040855</c:v>
                </c:pt>
                <c:pt idx="1670">
                  <c:v>2.203749758796171</c:v>
                </c:pt>
                <c:pt idx="1671">
                  <c:v>2.4108985341792817</c:v>
                </c:pt>
                <c:pt idx="1672">
                  <c:v>2.8836119316747864</c:v>
                </c:pt>
                <c:pt idx="1673">
                  <c:v>3.2403366715782336</c:v>
                </c:pt>
                <c:pt idx="1674">
                  <c:v>3.3644501594280958</c:v>
                </c:pt>
                <c:pt idx="1675">
                  <c:v>3.2955790365424154</c:v>
                </c:pt>
                <c:pt idx="1676">
                  <c:v>3.2268424884959033</c:v>
                </c:pt>
                <c:pt idx="1677">
                  <c:v>3.2101638694222698</c:v>
                </c:pt>
                <c:pt idx="1678">
                  <c:v>3.2018392761982692</c:v>
                </c:pt>
                <c:pt idx="1679">
                  <c:v>3.4054093913278267</c:v>
                </c:pt>
                <c:pt idx="1680">
                  <c:v>3.4443260379443879</c:v>
                </c:pt>
                <c:pt idx="1681">
                  <c:v>3.350694465555581</c:v>
                </c:pt>
                <c:pt idx="1682">
                  <c:v>3.3820957164492542</c:v>
                </c:pt>
                <c:pt idx="1683">
                  <c:v>3.419782020112343</c:v>
                </c:pt>
                <c:pt idx="1684">
                  <c:v>3.3446641083338098</c:v>
                </c:pt>
                <c:pt idx="1685">
                  <c:v>3.2538350617751979</c:v>
                </c:pt>
                <c:pt idx="1686">
                  <c:v>3.2160846383538488</c:v>
                </c:pt>
                <c:pt idx="1687">
                  <c:v>3.2193253690046291</c:v>
                </c:pt>
                <c:pt idx="1688">
                  <c:v>3.2259336804839158</c:v>
                </c:pt>
                <c:pt idx="1689">
                  <c:v>3.196363147455382</c:v>
                </c:pt>
                <c:pt idx="1690">
                  <c:v>3.3029919289800174</c:v>
                </c:pt>
                <c:pt idx="1691">
                  <c:v>3.3067707507048563</c:v>
                </c:pt>
                <c:pt idx="1692">
                  <c:v>3.3271997326766596</c:v>
                </c:pt>
                <c:pt idx="1693">
                  <c:v>3.2868086621199959</c:v>
                </c:pt>
                <c:pt idx="1694">
                  <c:v>3.2689716602808292</c:v>
                </c:pt>
                <c:pt idx="1695">
                  <c:v>3.3382072123884958</c:v>
                </c:pt>
                <c:pt idx="1696">
                  <c:v>3.3698444081402292</c:v>
                </c:pt>
                <c:pt idx="1697">
                  <c:v>3.2796081450563248</c:v>
                </c:pt>
                <c:pt idx="1698">
                  <c:v>3.3065915906300871</c:v>
                </c:pt>
                <c:pt idx="1699">
                  <c:v>3.2877720058509183</c:v>
                </c:pt>
                <c:pt idx="1700">
                  <c:v>2.9047448294340352</c:v>
                </c:pt>
                <c:pt idx="1701">
                  <c:v>3.0680142570884135</c:v>
                </c:pt>
                <c:pt idx="1702">
                  <c:v>3.2597513873472388</c:v>
                </c:pt>
                <c:pt idx="1703">
                  <c:v>3.4108428674422182</c:v>
                </c:pt>
                <c:pt idx="1704">
                  <c:v>3.3390383168256541</c:v>
                </c:pt>
                <c:pt idx="1705">
                  <c:v>3.3541220709269477</c:v>
                </c:pt>
                <c:pt idx="1706">
                  <c:v>3.3943256650233327</c:v>
                </c:pt>
                <c:pt idx="1707">
                  <c:v>3.3765544365429476</c:v>
                </c:pt>
                <c:pt idx="1708">
                  <c:v>3.3120010298013733</c:v>
                </c:pt>
                <c:pt idx="1709">
                  <c:v>3.2709619586406733</c:v>
                </c:pt>
                <c:pt idx="1710">
                  <c:v>3.2701215597834956</c:v>
                </c:pt>
                <c:pt idx="1711">
                  <c:v>3.2820579301513026</c:v>
                </c:pt>
                <c:pt idx="1712">
                  <c:v>3.3024917577832338</c:v>
                </c:pt>
                <c:pt idx="1713">
                  <c:v>3.2116502049769196</c:v>
                </c:pt>
                <c:pt idx="1714">
                  <c:v>3.217015333503729</c:v>
                </c:pt>
                <c:pt idx="1715">
                  <c:v>3.2910301519772611</c:v>
                </c:pt>
                <c:pt idx="1716">
                  <c:v>3.3271263935926916</c:v>
                </c:pt>
                <c:pt idx="1717">
                  <c:v>3.2982225289755109</c:v>
                </c:pt>
                <c:pt idx="1718">
                  <c:v>3.263783563386975</c:v>
                </c:pt>
                <c:pt idx="1719">
                  <c:v>3.3053235014594122</c:v>
                </c:pt>
                <c:pt idx="1720">
                  <c:v>3.425886795886417</c:v>
                </c:pt>
                <c:pt idx="1721">
                  <c:v>3.4144018076505054</c:v>
                </c:pt>
                <c:pt idx="1722">
                  <c:v>2.7220175468843681</c:v>
                </c:pt>
                <c:pt idx="1723">
                  <c:v>3.0127445237216652</c:v>
                </c:pt>
                <c:pt idx="1724">
                  <c:v>3.3014105239020779</c:v>
                </c:pt>
                <c:pt idx="1725">
                  <c:v>2.7697297018458866</c:v>
                </c:pt>
                <c:pt idx="1726">
                  <c:v>2.4529230584550015</c:v>
                </c:pt>
                <c:pt idx="1727">
                  <c:v>2.4178454792495137</c:v>
                </c:pt>
                <c:pt idx="1728">
                  <c:v>2.4154733492779714</c:v>
                </c:pt>
                <c:pt idx="1729">
                  <c:v>2.3537286466085616</c:v>
                </c:pt>
                <c:pt idx="1730">
                  <c:v>2.2381091501259216</c:v>
                </c:pt>
                <c:pt idx="1731">
                  <c:v>2.0628467042018444</c:v>
                </c:pt>
                <c:pt idx="1732">
                  <c:v>2.1146033891857483</c:v>
                </c:pt>
                <c:pt idx="1733">
                  <c:v>2.4112925387310074</c:v>
                </c:pt>
                <c:pt idx="1734">
                  <c:v>2.7296241196419277</c:v>
                </c:pt>
                <c:pt idx="1735">
                  <c:v>3.0789014843681666</c:v>
                </c:pt>
                <c:pt idx="1736">
                  <c:v>3.2188722996982779</c:v>
                </c:pt>
                <c:pt idx="1737">
                  <c:v>3.3094152332079689</c:v>
                </c:pt>
                <c:pt idx="1738">
                  <c:v>3.4395379649534656</c:v>
                </c:pt>
                <c:pt idx="1739">
                  <c:v>2.8947371193651632</c:v>
                </c:pt>
                <c:pt idx="1740">
                  <c:v>2.9993401546368865</c:v>
                </c:pt>
                <c:pt idx="1741">
                  <c:v>3.2108809330624419</c:v>
                </c:pt>
                <c:pt idx="1742">
                  <c:v>3.2652389106521187</c:v>
                </c:pt>
                <c:pt idx="1743">
                  <c:v>3.202798872659177</c:v>
                </c:pt>
                <c:pt idx="1744">
                  <c:v>3.1790197686735557</c:v>
                </c:pt>
                <c:pt idx="1745">
                  <c:v>3.2336237492911208</c:v>
                </c:pt>
                <c:pt idx="1746">
                  <c:v>3.238780104220476</c:v>
                </c:pt>
                <c:pt idx="1747">
                  <c:v>3.2266587760184198</c:v>
                </c:pt>
                <c:pt idx="1748">
                  <c:v>3.2372423913739108</c:v>
                </c:pt>
                <c:pt idx="1749">
                  <c:v>3.2482715184827753</c:v>
                </c:pt>
                <c:pt idx="1750">
                  <c:v>3.2582579645548666</c:v>
                </c:pt>
                <c:pt idx="1751">
                  <c:v>3.2288581723529091</c:v>
                </c:pt>
                <c:pt idx="1752">
                  <c:v>3.2244056269626622</c:v>
                </c:pt>
                <c:pt idx="1753">
                  <c:v>3.2381909701536631</c:v>
                </c:pt>
                <c:pt idx="1754">
                  <c:v>3.265302714933239</c:v>
                </c:pt>
                <c:pt idx="1755">
                  <c:v>3.2605511733501773</c:v>
                </c:pt>
                <c:pt idx="1756">
                  <c:v>3.3379192146940166</c:v>
                </c:pt>
                <c:pt idx="1757">
                  <c:v>3.3843261695308415</c:v>
                </c:pt>
                <c:pt idx="1758">
                  <c:v>3.2686067940094308</c:v>
                </c:pt>
                <c:pt idx="1759">
                  <c:v>3.1202793333985461</c:v>
                </c:pt>
                <c:pt idx="1760">
                  <c:v>2.9371336832859845</c:v>
                </c:pt>
                <c:pt idx="1761">
                  <c:v>3.1615830070176267</c:v>
                </c:pt>
                <c:pt idx="1762">
                  <c:v>3.3898826280475074</c:v>
                </c:pt>
                <c:pt idx="1763">
                  <c:v>3.2443830738983577</c:v>
                </c:pt>
                <c:pt idx="1764">
                  <c:v>3.3457262070357934</c:v>
                </c:pt>
                <c:pt idx="1765">
                  <c:v>3.3129828574584965</c:v>
                </c:pt>
                <c:pt idx="1766">
                  <c:v>2.6412874218590217</c:v>
                </c:pt>
                <c:pt idx="1767">
                  <c:v>2.2775149385330056</c:v>
                </c:pt>
                <c:pt idx="1768">
                  <c:v>2.5859784190661501</c:v>
                </c:pt>
                <c:pt idx="1769">
                  <c:v>3.1101066453605752</c:v>
                </c:pt>
                <c:pt idx="1770">
                  <c:v>3.5016163555088564</c:v>
                </c:pt>
                <c:pt idx="1771">
                  <c:v>3.4344249805730951</c:v>
                </c:pt>
                <c:pt idx="1772">
                  <c:v>3.3289065565123557</c:v>
                </c:pt>
                <c:pt idx="1773">
                  <c:v>3.0014252445269216</c:v>
                </c:pt>
                <c:pt idx="1774">
                  <c:v>2.512158984378889</c:v>
                </c:pt>
                <c:pt idx="1775">
                  <c:v>2.8187849718111697</c:v>
                </c:pt>
                <c:pt idx="1776">
                  <c:v>3.2991718267837737</c:v>
                </c:pt>
                <c:pt idx="1777">
                  <c:v>3.3067463426939292</c:v>
                </c:pt>
                <c:pt idx="1778">
                  <c:v>3.3632222662900273</c:v>
                </c:pt>
                <c:pt idx="1779">
                  <c:v>3.2864797431690169</c:v>
                </c:pt>
                <c:pt idx="1780">
                  <c:v>3.2600312288282827</c:v>
                </c:pt>
                <c:pt idx="1781">
                  <c:v>3.510125753675732</c:v>
                </c:pt>
                <c:pt idx="1782">
                  <c:v>3.4554147564089588</c:v>
                </c:pt>
                <c:pt idx="1783">
                  <c:v>3.3687408981078959</c:v>
                </c:pt>
                <c:pt idx="1784">
                  <c:v>3.3726970818880599</c:v>
                </c:pt>
                <c:pt idx="1785">
                  <c:v>3.4456815168329378</c:v>
                </c:pt>
                <c:pt idx="1786">
                  <c:v>3.458975830488169</c:v>
                </c:pt>
                <c:pt idx="1787">
                  <c:v>2.9247967034984743</c:v>
                </c:pt>
                <c:pt idx="1788">
                  <c:v>2.624508404251253</c:v>
                </c:pt>
                <c:pt idx="1789">
                  <c:v>3.1627214285844598</c:v>
                </c:pt>
                <c:pt idx="1790">
                  <c:v>3.4142326385741</c:v>
                </c:pt>
                <c:pt idx="1791">
                  <c:v>3.390800632359749</c:v>
                </c:pt>
                <c:pt idx="1792">
                  <c:v>3.2847732889366266</c:v>
                </c:pt>
                <c:pt idx="1793">
                  <c:v>3.3290844201498033</c:v>
                </c:pt>
                <c:pt idx="1794">
                  <c:v>3.3330548736273728</c:v>
                </c:pt>
                <c:pt idx="1795">
                  <c:v>3.3145514411111838</c:v>
                </c:pt>
                <c:pt idx="1796">
                  <c:v>3.3156109964889913</c:v>
                </c:pt>
                <c:pt idx="1797">
                  <c:v>3.316590709957723</c:v>
                </c:pt>
                <c:pt idx="1798">
                  <c:v>3.2864465690902516</c:v>
                </c:pt>
                <c:pt idx="1799">
                  <c:v>3.2650799251939868</c:v>
                </c:pt>
                <c:pt idx="1800">
                  <c:v>3.2610485903151347</c:v>
                </c:pt>
                <c:pt idx="1801">
                  <c:v>3.1389359553885372</c:v>
                </c:pt>
                <c:pt idx="1802">
                  <c:v>3.138892869106531</c:v>
                </c:pt>
                <c:pt idx="1803">
                  <c:v>3.1533040202324725</c:v>
                </c:pt>
                <c:pt idx="1804">
                  <c:v>3.1536167867115439</c:v>
                </c:pt>
                <c:pt idx="1805">
                  <c:v>3.1506738992255481</c:v>
                </c:pt>
                <c:pt idx="1806">
                  <c:v>3.1523893623828427</c:v>
                </c:pt>
                <c:pt idx="1807">
                  <c:v>3.1641006408469732</c:v>
                </c:pt>
                <c:pt idx="1808">
                  <c:v>3.1801902620898792</c:v>
                </c:pt>
                <c:pt idx="1809">
                  <c:v>3.1903862102021914</c:v>
                </c:pt>
                <c:pt idx="1810">
                  <c:v>3.212052632140292</c:v>
                </c:pt>
                <c:pt idx="1811">
                  <c:v>3.2262521839363472</c:v>
                </c:pt>
                <c:pt idx="1812">
                  <c:v>3.2210402005896839</c:v>
                </c:pt>
                <c:pt idx="1813">
                  <c:v>3.2188496055716769</c:v>
                </c:pt>
                <c:pt idx="1814">
                  <c:v>3.2910504650065255</c:v>
                </c:pt>
                <c:pt idx="1815">
                  <c:v>3.2026163980392512</c:v>
                </c:pt>
                <c:pt idx="1816">
                  <c:v>3.1635345719385568</c:v>
                </c:pt>
                <c:pt idx="1817">
                  <c:v>3.1576995208390941</c:v>
                </c:pt>
                <c:pt idx="1818">
                  <c:v>3.1636725491349713</c:v>
                </c:pt>
                <c:pt idx="1819">
                  <c:v>3.1622835098840594</c:v>
                </c:pt>
                <c:pt idx="1820">
                  <c:v>3.1472760612714596</c:v>
                </c:pt>
                <c:pt idx="1821">
                  <c:v>3.1382077502754586</c:v>
                </c:pt>
                <c:pt idx="1822">
                  <c:v>3.1541531177818651</c:v>
                </c:pt>
                <c:pt idx="1823">
                  <c:v>3.1527582728065719</c:v>
                </c:pt>
                <c:pt idx="1824">
                  <c:v>3.1417453706081604</c:v>
                </c:pt>
                <c:pt idx="1825">
                  <c:v>3.1447442146770874</c:v>
                </c:pt>
                <c:pt idx="1826">
                  <c:v>3.1603001140476139</c:v>
                </c:pt>
                <c:pt idx="1827">
                  <c:v>3.1712843794682195</c:v>
                </c:pt>
                <c:pt idx="1828">
                  <c:v>3.174938677267944</c:v>
                </c:pt>
                <c:pt idx="1829">
                  <c:v>3.1830583077879178</c:v>
                </c:pt>
                <c:pt idx="1830">
                  <c:v>3.1898633284677378</c:v>
                </c:pt>
                <c:pt idx="1831">
                  <c:v>3.1922086163999137</c:v>
                </c:pt>
                <c:pt idx="1832">
                  <c:v>3.1687442334481588</c:v>
                </c:pt>
                <c:pt idx="1833">
                  <c:v>3.1640831776097516</c:v>
                </c:pt>
                <c:pt idx="1834">
                  <c:v>3.1701126975170766</c:v>
                </c:pt>
                <c:pt idx="1835">
                  <c:v>3.160873193321236</c:v>
                </c:pt>
                <c:pt idx="1836">
                  <c:v>3.1343593090734512</c:v>
                </c:pt>
                <c:pt idx="1837">
                  <c:v>3.1507920324543819</c:v>
                </c:pt>
                <c:pt idx="1838">
                  <c:v>3.1519383821793787</c:v>
                </c:pt>
                <c:pt idx="1839">
                  <c:v>3.1571266948996377</c:v>
                </c:pt>
                <c:pt idx="1840">
                  <c:v>3.151694392408229</c:v>
                </c:pt>
                <c:pt idx="1841">
                  <c:v>3.1736532696257345</c:v>
                </c:pt>
                <c:pt idx="1842">
                  <c:v>3.2181658845541632</c:v>
                </c:pt>
                <c:pt idx="1843">
                  <c:v>3.1553550101201395</c:v>
                </c:pt>
                <c:pt idx="1844">
                  <c:v>3.1449958899264083</c:v>
                </c:pt>
                <c:pt idx="1845">
                  <c:v>3.1595699482458235</c:v>
                </c:pt>
                <c:pt idx="1846">
                  <c:v>3.1813074721988936</c:v>
                </c:pt>
                <c:pt idx="1847">
                  <c:v>3.1816330929454111</c:v>
                </c:pt>
                <c:pt idx="1848">
                  <c:v>3.1555151802866948</c:v>
                </c:pt>
                <c:pt idx="1849">
                  <c:v>3.1513934629492493</c:v>
                </c:pt>
                <c:pt idx="1850">
                  <c:v>3.1477053831106105</c:v>
                </c:pt>
                <c:pt idx="1851">
                  <c:v>3.1534115629654371</c:v>
                </c:pt>
                <c:pt idx="1852">
                  <c:v>3.1754065073151887</c:v>
                </c:pt>
                <c:pt idx="1853">
                  <c:v>3.179981071350356</c:v>
                </c:pt>
                <c:pt idx="1854">
                  <c:v>3.1820681792278562</c:v>
                </c:pt>
                <c:pt idx="1855">
                  <c:v>3.1932552084449242</c:v>
                </c:pt>
                <c:pt idx="1856">
                  <c:v>3.1891684692110354</c:v>
                </c:pt>
                <c:pt idx="1857">
                  <c:v>3.1736428010477105</c:v>
                </c:pt>
                <c:pt idx="1858">
                  <c:v>3.1584431192133775</c:v>
                </c:pt>
                <c:pt idx="1859">
                  <c:v>3.1811990782800303</c:v>
                </c:pt>
                <c:pt idx="1860">
                  <c:v>3.1981258077880668</c:v>
                </c:pt>
                <c:pt idx="1861">
                  <c:v>3.233243507237165</c:v>
                </c:pt>
                <c:pt idx="1862">
                  <c:v>3.2655271723778019</c:v>
                </c:pt>
                <c:pt idx="1863">
                  <c:v>3.2954120539994154</c:v>
                </c:pt>
                <c:pt idx="1864">
                  <c:v>3.1071486859308441</c:v>
                </c:pt>
                <c:pt idx="1865">
                  <c:v>3.2659038273652561</c:v>
                </c:pt>
                <c:pt idx="1866">
                  <c:v>3.3150593372591604</c:v>
                </c:pt>
                <c:pt idx="1867">
                  <c:v>3.2218969765169958</c:v>
                </c:pt>
                <c:pt idx="1868">
                  <c:v>3.296961346182544</c:v>
                </c:pt>
                <c:pt idx="1869">
                  <c:v>3.3052169154029842</c:v>
                </c:pt>
                <c:pt idx="1870">
                  <c:v>3.3089371260734102</c:v>
                </c:pt>
                <c:pt idx="1871">
                  <c:v>3.2487286635832215</c:v>
                </c:pt>
                <c:pt idx="1872">
                  <c:v>3.330909567941398</c:v>
                </c:pt>
                <c:pt idx="1873">
                  <c:v>3.3866805951928085</c:v>
                </c:pt>
                <c:pt idx="1874">
                  <c:v>3.3835899037625174</c:v>
                </c:pt>
                <c:pt idx="1875">
                  <c:v>3.3209181828368868</c:v>
                </c:pt>
                <c:pt idx="1876">
                  <c:v>3.3800263003717026</c:v>
                </c:pt>
                <c:pt idx="1877">
                  <c:v>2.953938746326684</c:v>
                </c:pt>
                <c:pt idx="1878">
                  <c:v>2.5162152327213754</c:v>
                </c:pt>
              </c:numCache>
            </c:numRef>
          </c:xVal>
          <c:yVal>
            <c:numRef>
              <c:f>'CPT Calcs'!$A$24:$A$2888</c:f>
              <c:numCache>
                <c:formatCode>0.00</c:formatCode>
                <c:ptCount val="2865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1</c:v>
                </c:pt>
                <c:pt idx="11">
                  <c:v>1.05</c:v>
                </c:pt>
                <c:pt idx="12">
                  <c:v>1.1000000000000001</c:v>
                </c:pt>
                <c:pt idx="13">
                  <c:v>1.1499999999999999</c:v>
                </c:pt>
                <c:pt idx="14">
                  <c:v>1.2</c:v>
                </c:pt>
                <c:pt idx="15">
                  <c:v>1.25</c:v>
                </c:pt>
                <c:pt idx="16">
                  <c:v>1.3</c:v>
                </c:pt>
                <c:pt idx="17">
                  <c:v>1.35</c:v>
                </c:pt>
                <c:pt idx="18">
                  <c:v>1.4</c:v>
                </c:pt>
                <c:pt idx="19">
                  <c:v>1.45</c:v>
                </c:pt>
                <c:pt idx="20">
                  <c:v>1.5</c:v>
                </c:pt>
                <c:pt idx="21">
                  <c:v>1.55</c:v>
                </c:pt>
                <c:pt idx="22">
                  <c:v>1.6</c:v>
                </c:pt>
                <c:pt idx="23">
                  <c:v>1.65</c:v>
                </c:pt>
                <c:pt idx="24">
                  <c:v>1.7</c:v>
                </c:pt>
                <c:pt idx="25">
                  <c:v>1.75</c:v>
                </c:pt>
                <c:pt idx="26">
                  <c:v>1.8</c:v>
                </c:pt>
                <c:pt idx="27">
                  <c:v>1.85</c:v>
                </c:pt>
                <c:pt idx="28">
                  <c:v>1.9</c:v>
                </c:pt>
                <c:pt idx="29">
                  <c:v>1.95</c:v>
                </c:pt>
                <c:pt idx="30">
                  <c:v>2</c:v>
                </c:pt>
                <c:pt idx="31">
                  <c:v>2.0499999999999998</c:v>
                </c:pt>
                <c:pt idx="32">
                  <c:v>2.1</c:v>
                </c:pt>
                <c:pt idx="33">
                  <c:v>2.15</c:v>
                </c:pt>
                <c:pt idx="34">
                  <c:v>2.2000000000000002</c:v>
                </c:pt>
                <c:pt idx="35">
                  <c:v>2.25</c:v>
                </c:pt>
                <c:pt idx="36">
                  <c:v>2.2999999999999998</c:v>
                </c:pt>
                <c:pt idx="37">
                  <c:v>2.35</c:v>
                </c:pt>
                <c:pt idx="38">
                  <c:v>2.4</c:v>
                </c:pt>
                <c:pt idx="39">
                  <c:v>2.4500000000000002</c:v>
                </c:pt>
                <c:pt idx="40">
                  <c:v>2.5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2.65</c:v>
                </c:pt>
                <c:pt idx="44">
                  <c:v>2.7</c:v>
                </c:pt>
                <c:pt idx="45">
                  <c:v>2.75</c:v>
                </c:pt>
                <c:pt idx="46">
                  <c:v>2.8</c:v>
                </c:pt>
                <c:pt idx="47">
                  <c:v>2.85</c:v>
                </c:pt>
                <c:pt idx="48">
                  <c:v>2.9</c:v>
                </c:pt>
                <c:pt idx="49">
                  <c:v>2.95</c:v>
                </c:pt>
                <c:pt idx="50">
                  <c:v>3</c:v>
                </c:pt>
                <c:pt idx="51">
                  <c:v>3.05</c:v>
                </c:pt>
                <c:pt idx="52">
                  <c:v>3.1</c:v>
                </c:pt>
                <c:pt idx="53">
                  <c:v>3.15</c:v>
                </c:pt>
                <c:pt idx="54">
                  <c:v>3.2</c:v>
                </c:pt>
                <c:pt idx="55">
                  <c:v>3.25</c:v>
                </c:pt>
                <c:pt idx="56">
                  <c:v>3.3</c:v>
                </c:pt>
                <c:pt idx="57">
                  <c:v>3.35</c:v>
                </c:pt>
                <c:pt idx="58">
                  <c:v>3.4</c:v>
                </c:pt>
                <c:pt idx="59">
                  <c:v>3.45</c:v>
                </c:pt>
                <c:pt idx="60">
                  <c:v>3.5</c:v>
                </c:pt>
                <c:pt idx="61">
                  <c:v>3.55</c:v>
                </c:pt>
                <c:pt idx="62">
                  <c:v>3.6</c:v>
                </c:pt>
                <c:pt idx="63">
                  <c:v>3.65</c:v>
                </c:pt>
                <c:pt idx="64">
                  <c:v>3.7</c:v>
                </c:pt>
                <c:pt idx="65">
                  <c:v>3.75</c:v>
                </c:pt>
                <c:pt idx="66">
                  <c:v>3.8</c:v>
                </c:pt>
                <c:pt idx="67">
                  <c:v>3.85</c:v>
                </c:pt>
                <c:pt idx="68">
                  <c:v>3.9</c:v>
                </c:pt>
                <c:pt idx="69">
                  <c:v>3.95</c:v>
                </c:pt>
                <c:pt idx="70">
                  <c:v>4</c:v>
                </c:pt>
                <c:pt idx="71">
                  <c:v>4.05</c:v>
                </c:pt>
                <c:pt idx="72">
                  <c:v>4.0999999999999996</c:v>
                </c:pt>
                <c:pt idx="73">
                  <c:v>4.1500000000000004</c:v>
                </c:pt>
                <c:pt idx="74">
                  <c:v>4.2</c:v>
                </c:pt>
                <c:pt idx="75">
                  <c:v>4.25</c:v>
                </c:pt>
                <c:pt idx="76">
                  <c:v>4.3</c:v>
                </c:pt>
                <c:pt idx="77">
                  <c:v>4.3499999999999996</c:v>
                </c:pt>
                <c:pt idx="78">
                  <c:v>4.4000000000000004</c:v>
                </c:pt>
                <c:pt idx="79">
                  <c:v>4.45</c:v>
                </c:pt>
                <c:pt idx="80">
                  <c:v>4.5</c:v>
                </c:pt>
                <c:pt idx="81">
                  <c:v>4.55</c:v>
                </c:pt>
                <c:pt idx="82">
                  <c:v>4.5999999999999996</c:v>
                </c:pt>
                <c:pt idx="83">
                  <c:v>4.6500000000000004</c:v>
                </c:pt>
                <c:pt idx="84">
                  <c:v>4.7</c:v>
                </c:pt>
                <c:pt idx="85">
                  <c:v>4.75</c:v>
                </c:pt>
                <c:pt idx="86">
                  <c:v>4.8</c:v>
                </c:pt>
                <c:pt idx="87">
                  <c:v>4.8499999999999996</c:v>
                </c:pt>
                <c:pt idx="88">
                  <c:v>4.9000000000000004</c:v>
                </c:pt>
                <c:pt idx="89">
                  <c:v>4.95</c:v>
                </c:pt>
                <c:pt idx="90">
                  <c:v>5</c:v>
                </c:pt>
                <c:pt idx="91">
                  <c:v>5.05</c:v>
                </c:pt>
                <c:pt idx="92">
                  <c:v>5.0999999999999996</c:v>
                </c:pt>
                <c:pt idx="93">
                  <c:v>5.15</c:v>
                </c:pt>
                <c:pt idx="94">
                  <c:v>5.2</c:v>
                </c:pt>
                <c:pt idx="95">
                  <c:v>5.25</c:v>
                </c:pt>
                <c:pt idx="96">
                  <c:v>5.3</c:v>
                </c:pt>
                <c:pt idx="97">
                  <c:v>5.35</c:v>
                </c:pt>
                <c:pt idx="98">
                  <c:v>5.4</c:v>
                </c:pt>
                <c:pt idx="99">
                  <c:v>5.45</c:v>
                </c:pt>
                <c:pt idx="100">
                  <c:v>5.5</c:v>
                </c:pt>
                <c:pt idx="101">
                  <c:v>5.55</c:v>
                </c:pt>
                <c:pt idx="102">
                  <c:v>5.6</c:v>
                </c:pt>
                <c:pt idx="103">
                  <c:v>5.65</c:v>
                </c:pt>
                <c:pt idx="104">
                  <c:v>5.7</c:v>
                </c:pt>
                <c:pt idx="105">
                  <c:v>5.75</c:v>
                </c:pt>
                <c:pt idx="106">
                  <c:v>5.8</c:v>
                </c:pt>
                <c:pt idx="107">
                  <c:v>5.85</c:v>
                </c:pt>
                <c:pt idx="108">
                  <c:v>5.9</c:v>
                </c:pt>
                <c:pt idx="109">
                  <c:v>5.95</c:v>
                </c:pt>
                <c:pt idx="110">
                  <c:v>6</c:v>
                </c:pt>
                <c:pt idx="111">
                  <c:v>6.05</c:v>
                </c:pt>
                <c:pt idx="112">
                  <c:v>6.1</c:v>
                </c:pt>
                <c:pt idx="113">
                  <c:v>6.15</c:v>
                </c:pt>
                <c:pt idx="114">
                  <c:v>6.2</c:v>
                </c:pt>
                <c:pt idx="115">
                  <c:v>6.25</c:v>
                </c:pt>
                <c:pt idx="116">
                  <c:v>6.3</c:v>
                </c:pt>
                <c:pt idx="117">
                  <c:v>6.35</c:v>
                </c:pt>
                <c:pt idx="118">
                  <c:v>6.4</c:v>
                </c:pt>
                <c:pt idx="119">
                  <c:v>6.45</c:v>
                </c:pt>
                <c:pt idx="120">
                  <c:v>6.5</c:v>
                </c:pt>
                <c:pt idx="121">
                  <c:v>6.55</c:v>
                </c:pt>
                <c:pt idx="122">
                  <c:v>6.6</c:v>
                </c:pt>
                <c:pt idx="123">
                  <c:v>6.65</c:v>
                </c:pt>
                <c:pt idx="124">
                  <c:v>6.7</c:v>
                </c:pt>
                <c:pt idx="125">
                  <c:v>6.75</c:v>
                </c:pt>
                <c:pt idx="126">
                  <c:v>6.8</c:v>
                </c:pt>
                <c:pt idx="127">
                  <c:v>6.85</c:v>
                </c:pt>
                <c:pt idx="128">
                  <c:v>6.9</c:v>
                </c:pt>
                <c:pt idx="129">
                  <c:v>6.95</c:v>
                </c:pt>
                <c:pt idx="130">
                  <c:v>7</c:v>
                </c:pt>
                <c:pt idx="131">
                  <c:v>7.05</c:v>
                </c:pt>
                <c:pt idx="132">
                  <c:v>7.1</c:v>
                </c:pt>
                <c:pt idx="133">
                  <c:v>7.15</c:v>
                </c:pt>
                <c:pt idx="134">
                  <c:v>7.2</c:v>
                </c:pt>
                <c:pt idx="135">
                  <c:v>7.25</c:v>
                </c:pt>
                <c:pt idx="136">
                  <c:v>7.3</c:v>
                </c:pt>
                <c:pt idx="137">
                  <c:v>7.35</c:v>
                </c:pt>
                <c:pt idx="138">
                  <c:v>7.4</c:v>
                </c:pt>
                <c:pt idx="139">
                  <c:v>7.45</c:v>
                </c:pt>
                <c:pt idx="140">
                  <c:v>7.5</c:v>
                </c:pt>
                <c:pt idx="141">
                  <c:v>7.55</c:v>
                </c:pt>
                <c:pt idx="142">
                  <c:v>7.6</c:v>
                </c:pt>
                <c:pt idx="143">
                  <c:v>7.65</c:v>
                </c:pt>
                <c:pt idx="144">
                  <c:v>7.7</c:v>
                </c:pt>
                <c:pt idx="145">
                  <c:v>7.75</c:v>
                </c:pt>
                <c:pt idx="146">
                  <c:v>7.8</c:v>
                </c:pt>
                <c:pt idx="147">
                  <c:v>7.85</c:v>
                </c:pt>
                <c:pt idx="148">
                  <c:v>7.9</c:v>
                </c:pt>
                <c:pt idx="149">
                  <c:v>7.95</c:v>
                </c:pt>
                <c:pt idx="150">
                  <c:v>8</c:v>
                </c:pt>
                <c:pt idx="151">
                  <c:v>8.0500000000000007</c:v>
                </c:pt>
                <c:pt idx="152">
                  <c:v>8.1</c:v>
                </c:pt>
                <c:pt idx="153">
                  <c:v>8.15</c:v>
                </c:pt>
                <c:pt idx="154">
                  <c:v>8.1999999999999993</c:v>
                </c:pt>
                <c:pt idx="155">
                  <c:v>8.25</c:v>
                </c:pt>
                <c:pt idx="156">
                  <c:v>8.3000000000000007</c:v>
                </c:pt>
                <c:pt idx="157">
                  <c:v>8.35</c:v>
                </c:pt>
                <c:pt idx="158">
                  <c:v>8.4</c:v>
                </c:pt>
                <c:pt idx="159">
                  <c:v>8.4499999999999993</c:v>
                </c:pt>
                <c:pt idx="160">
                  <c:v>8.5</c:v>
                </c:pt>
                <c:pt idx="161">
                  <c:v>8.5500000000000007</c:v>
                </c:pt>
                <c:pt idx="162">
                  <c:v>8.6</c:v>
                </c:pt>
                <c:pt idx="163">
                  <c:v>8.65</c:v>
                </c:pt>
                <c:pt idx="164">
                  <c:v>8.6999999999999993</c:v>
                </c:pt>
                <c:pt idx="165">
                  <c:v>8.75</c:v>
                </c:pt>
                <c:pt idx="166">
                  <c:v>8.8000000000000007</c:v>
                </c:pt>
                <c:pt idx="167">
                  <c:v>8.85</c:v>
                </c:pt>
                <c:pt idx="168">
                  <c:v>8.9</c:v>
                </c:pt>
                <c:pt idx="169">
                  <c:v>8.9499999999999993</c:v>
                </c:pt>
                <c:pt idx="170">
                  <c:v>9</c:v>
                </c:pt>
                <c:pt idx="171">
                  <c:v>9.0500000000000007</c:v>
                </c:pt>
                <c:pt idx="172">
                  <c:v>9.1</c:v>
                </c:pt>
                <c:pt idx="173">
                  <c:v>9.15</c:v>
                </c:pt>
                <c:pt idx="174">
                  <c:v>9.1999999999999993</c:v>
                </c:pt>
                <c:pt idx="175">
                  <c:v>9.25</c:v>
                </c:pt>
                <c:pt idx="176">
                  <c:v>9.3000000000000007</c:v>
                </c:pt>
                <c:pt idx="177">
                  <c:v>9.35</c:v>
                </c:pt>
                <c:pt idx="178">
                  <c:v>9.4</c:v>
                </c:pt>
                <c:pt idx="179">
                  <c:v>9.4499999999999993</c:v>
                </c:pt>
                <c:pt idx="180">
                  <c:v>9.5</c:v>
                </c:pt>
                <c:pt idx="181">
                  <c:v>9.5500000000000007</c:v>
                </c:pt>
                <c:pt idx="182">
                  <c:v>9.6</c:v>
                </c:pt>
                <c:pt idx="183">
                  <c:v>9.65</c:v>
                </c:pt>
                <c:pt idx="184">
                  <c:v>9.6999999999999993</c:v>
                </c:pt>
                <c:pt idx="185">
                  <c:v>9.75</c:v>
                </c:pt>
                <c:pt idx="186">
                  <c:v>9.8000000000000007</c:v>
                </c:pt>
                <c:pt idx="187">
                  <c:v>9.85</c:v>
                </c:pt>
                <c:pt idx="188">
                  <c:v>9.9</c:v>
                </c:pt>
                <c:pt idx="189">
                  <c:v>9.9499999999999993</c:v>
                </c:pt>
                <c:pt idx="190">
                  <c:v>10</c:v>
                </c:pt>
                <c:pt idx="191">
                  <c:v>10.050000000000001</c:v>
                </c:pt>
                <c:pt idx="192">
                  <c:v>10.1</c:v>
                </c:pt>
                <c:pt idx="193">
                  <c:v>10.15</c:v>
                </c:pt>
                <c:pt idx="194">
                  <c:v>10.199999999999999</c:v>
                </c:pt>
                <c:pt idx="195">
                  <c:v>10.25</c:v>
                </c:pt>
                <c:pt idx="196">
                  <c:v>10.3</c:v>
                </c:pt>
                <c:pt idx="197">
                  <c:v>10.35</c:v>
                </c:pt>
                <c:pt idx="198">
                  <c:v>10.4</c:v>
                </c:pt>
                <c:pt idx="199">
                  <c:v>10.45</c:v>
                </c:pt>
                <c:pt idx="200">
                  <c:v>10.5</c:v>
                </c:pt>
                <c:pt idx="201">
                  <c:v>10.55</c:v>
                </c:pt>
                <c:pt idx="202">
                  <c:v>10.6</c:v>
                </c:pt>
                <c:pt idx="203">
                  <c:v>10.65</c:v>
                </c:pt>
                <c:pt idx="204">
                  <c:v>10.7</c:v>
                </c:pt>
                <c:pt idx="205">
                  <c:v>10.75</c:v>
                </c:pt>
                <c:pt idx="206">
                  <c:v>10.8</c:v>
                </c:pt>
                <c:pt idx="207">
                  <c:v>10.85</c:v>
                </c:pt>
                <c:pt idx="208">
                  <c:v>10.9</c:v>
                </c:pt>
                <c:pt idx="209">
                  <c:v>10.95</c:v>
                </c:pt>
                <c:pt idx="210">
                  <c:v>11</c:v>
                </c:pt>
                <c:pt idx="211">
                  <c:v>11.05</c:v>
                </c:pt>
                <c:pt idx="212">
                  <c:v>11.1</c:v>
                </c:pt>
                <c:pt idx="213">
                  <c:v>11.15</c:v>
                </c:pt>
                <c:pt idx="214">
                  <c:v>11.2</c:v>
                </c:pt>
                <c:pt idx="215">
                  <c:v>11.25</c:v>
                </c:pt>
                <c:pt idx="216">
                  <c:v>11.3</c:v>
                </c:pt>
                <c:pt idx="217">
                  <c:v>11.35</c:v>
                </c:pt>
                <c:pt idx="218">
                  <c:v>11.4</c:v>
                </c:pt>
                <c:pt idx="219">
                  <c:v>11.45</c:v>
                </c:pt>
                <c:pt idx="220">
                  <c:v>11.5</c:v>
                </c:pt>
                <c:pt idx="221">
                  <c:v>11.55</c:v>
                </c:pt>
                <c:pt idx="222">
                  <c:v>11.6</c:v>
                </c:pt>
                <c:pt idx="223">
                  <c:v>11.65</c:v>
                </c:pt>
                <c:pt idx="224">
                  <c:v>11.7</c:v>
                </c:pt>
                <c:pt idx="225">
                  <c:v>11.75</c:v>
                </c:pt>
                <c:pt idx="226">
                  <c:v>11.8</c:v>
                </c:pt>
                <c:pt idx="227">
                  <c:v>11.85</c:v>
                </c:pt>
                <c:pt idx="228">
                  <c:v>11.9</c:v>
                </c:pt>
                <c:pt idx="229">
                  <c:v>11.95</c:v>
                </c:pt>
                <c:pt idx="230">
                  <c:v>12</c:v>
                </c:pt>
                <c:pt idx="231">
                  <c:v>12.05</c:v>
                </c:pt>
                <c:pt idx="232">
                  <c:v>12.1</c:v>
                </c:pt>
                <c:pt idx="233">
                  <c:v>12.15</c:v>
                </c:pt>
                <c:pt idx="234">
                  <c:v>12.2</c:v>
                </c:pt>
                <c:pt idx="235">
                  <c:v>12.25</c:v>
                </c:pt>
                <c:pt idx="236">
                  <c:v>12.3</c:v>
                </c:pt>
                <c:pt idx="237">
                  <c:v>12.35</c:v>
                </c:pt>
                <c:pt idx="238">
                  <c:v>12.4</c:v>
                </c:pt>
                <c:pt idx="239">
                  <c:v>12.45</c:v>
                </c:pt>
                <c:pt idx="240">
                  <c:v>12.5</c:v>
                </c:pt>
                <c:pt idx="241">
                  <c:v>12.55</c:v>
                </c:pt>
                <c:pt idx="242">
                  <c:v>12.6</c:v>
                </c:pt>
                <c:pt idx="243">
                  <c:v>12.65</c:v>
                </c:pt>
                <c:pt idx="244">
                  <c:v>12.7</c:v>
                </c:pt>
                <c:pt idx="245">
                  <c:v>12.75</c:v>
                </c:pt>
                <c:pt idx="246">
                  <c:v>12.8</c:v>
                </c:pt>
                <c:pt idx="247">
                  <c:v>12.85</c:v>
                </c:pt>
                <c:pt idx="248">
                  <c:v>12.9</c:v>
                </c:pt>
                <c:pt idx="249">
                  <c:v>12.95</c:v>
                </c:pt>
                <c:pt idx="250">
                  <c:v>13</c:v>
                </c:pt>
                <c:pt idx="251">
                  <c:v>13.05</c:v>
                </c:pt>
                <c:pt idx="252">
                  <c:v>13.1</c:v>
                </c:pt>
                <c:pt idx="253">
                  <c:v>13.15</c:v>
                </c:pt>
                <c:pt idx="254">
                  <c:v>13.2</c:v>
                </c:pt>
                <c:pt idx="255">
                  <c:v>13.25</c:v>
                </c:pt>
                <c:pt idx="256">
                  <c:v>13.3</c:v>
                </c:pt>
                <c:pt idx="257">
                  <c:v>13.35</c:v>
                </c:pt>
                <c:pt idx="258">
                  <c:v>13.4</c:v>
                </c:pt>
                <c:pt idx="259">
                  <c:v>13.45</c:v>
                </c:pt>
                <c:pt idx="260">
                  <c:v>13.5</c:v>
                </c:pt>
                <c:pt idx="261">
                  <c:v>13.55</c:v>
                </c:pt>
                <c:pt idx="262">
                  <c:v>13.6</c:v>
                </c:pt>
                <c:pt idx="263">
                  <c:v>13.65</c:v>
                </c:pt>
                <c:pt idx="264">
                  <c:v>13.7</c:v>
                </c:pt>
                <c:pt idx="265">
                  <c:v>13.75</c:v>
                </c:pt>
                <c:pt idx="266">
                  <c:v>13.8</c:v>
                </c:pt>
                <c:pt idx="267">
                  <c:v>13.85</c:v>
                </c:pt>
                <c:pt idx="268">
                  <c:v>13.9</c:v>
                </c:pt>
                <c:pt idx="269">
                  <c:v>13.95</c:v>
                </c:pt>
                <c:pt idx="270">
                  <c:v>14</c:v>
                </c:pt>
                <c:pt idx="271">
                  <c:v>14.05</c:v>
                </c:pt>
                <c:pt idx="272">
                  <c:v>14.1</c:v>
                </c:pt>
                <c:pt idx="273">
                  <c:v>14.15</c:v>
                </c:pt>
                <c:pt idx="274">
                  <c:v>14.2</c:v>
                </c:pt>
                <c:pt idx="275">
                  <c:v>14.25</c:v>
                </c:pt>
                <c:pt idx="276">
                  <c:v>14.3</c:v>
                </c:pt>
                <c:pt idx="277">
                  <c:v>14.35</c:v>
                </c:pt>
                <c:pt idx="278">
                  <c:v>14.4</c:v>
                </c:pt>
                <c:pt idx="279">
                  <c:v>14.45</c:v>
                </c:pt>
                <c:pt idx="280">
                  <c:v>14.5</c:v>
                </c:pt>
                <c:pt idx="281">
                  <c:v>14.55</c:v>
                </c:pt>
                <c:pt idx="282">
                  <c:v>14.6</c:v>
                </c:pt>
                <c:pt idx="283">
                  <c:v>14.65</c:v>
                </c:pt>
                <c:pt idx="284">
                  <c:v>14.7</c:v>
                </c:pt>
                <c:pt idx="285">
                  <c:v>14.75</c:v>
                </c:pt>
                <c:pt idx="286">
                  <c:v>14.8</c:v>
                </c:pt>
                <c:pt idx="287">
                  <c:v>14.85</c:v>
                </c:pt>
                <c:pt idx="288">
                  <c:v>14.9</c:v>
                </c:pt>
                <c:pt idx="289">
                  <c:v>14.95</c:v>
                </c:pt>
                <c:pt idx="290">
                  <c:v>15</c:v>
                </c:pt>
                <c:pt idx="291">
                  <c:v>15.05</c:v>
                </c:pt>
                <c:pt idx="292">
                  <c:v>15.1</c:v>
                </c:pt>
                <c:pt idx="293">
                  <c:v>15.15</c:v>
                </c:pt>
                <c:pt idx="294">
                  <c:v>15.2</c:v>
                </c:pt>
                <c:pt idx="295">
                  <c:v>15.25</c:v>
                </c:pt>
                <c:pt idx="296">
                  <c:v>15.3</c:v>
                </c:pt>
                <c:pt idx="297">
                  <c:v>15.35</c:v>
                </c:pt>
                <c:pt idx="298">
                  <c:v>15.4</c:v>
                </c:pt>
                <c:pt idx="299">
                  <c:v>15.45</c:v>
                </c:pt>
                <c:pt idx="300">
                  <c:v>15.5</c:v>
                </c:pt>
                <c:pt idx="301">
                  <c:v>15.55</c:v>
                </c:pt>
                <c:pt idx="302">
                  <c:v>15.6</c:v>
                </c:pt>
                <c:pt idx="303">
                  <c:v>15.65</c:v>
                </c:pt>
                <c:pt idx="304">
                  <c:v>15.7</c:v>
                </c:pt>
                <c:pt idx="305">
                  <c:v>15.75</c:v>
                </c:pt>
                <c:pt idx="306">
                  <c:v>15.8</c:v>
                </c:pt>
                <c:pt idx="307">
                  <c:v>15.85</c:v>
                </c:pt>
                <c:pt idx="308">
                  <c:v>15.9</c:v>
                </c:pt>
                <c:pt idx="309">
                  <c:v>15.95</c:v>
                </c:pt>
                <c:pt idx="310">
                  <c:v>16</c:v>
                </c:pt>
                <c:pt idx="311">
                  <c:v>16.05</c:v>
                </c:pt>
                <c:pt idx="312">
                  <c:v>16.100000000000001</c:v>
                </c:pt>
                <c:pt idx="313">
                  <c:v>16.149999999999999</c:v>
                </c:pt>
                <c:pt idx="314">
                  <c:v>16.2</c:v>
                </c:pt>
                <c:pt idx="315">
                  <c:v>16.25</c:v>
                </c:pt>
                <c:pt idx="316">
                  <c:v>16.3</c:v>
                </c:pt>
                <c:pt idx="317">
                  <c:v>16.350000000000001</c:v>
                </c:pt>
                <c:pt idx="318">
                  <c:v>16.399999999999999</c:v>
                </c:pt>
                <c:pt idx="319">
                  <c:v>16.45</c:v>
                </c:pt>
                <c:pt idx="320">
                  <c:v>16.5</c:v>
                </c:pt>
                <c:pt idx="321">
                  <c:v>16.55</c:v>
                </c:pt>
                <c:pt idx="322">
                  <c:v>16.600000000000001</c:v>
                </c:pt>
                <c:pt idx="323">
                  <c:v>16.649999999999999</c:v>
                </c:pt>
                <c:pt idx="324">
                  <c:v>16.7</c:v>
                </c:pt>
                <c:pt idx="325">
                  <c:v>16.75</c:v>
                </c:pt>
                <c:pt idx="326">
                  <c:v>16.8</c:v>
                </c:pt>
                <c:pt idx="327">
                  <c:v>16.850000000000001</c:v>
                </c:pt>
                <c:pt idx="328">
                  <c:v>16.899999999999999</c:v>
                </c:pt>
                <c:pt idx="329">
                  <c:v>16.95</c:v>
                </c:pt>
                <c:pt idx="330">
                  <c:v>17</c:v>
                </c:pt>
                <c:pt idx="331">
                  <c:v>17.05</c:v>
                </c:pt>
                <c:pt idx="332">
                  <c:v>17.100000000000001</c:v>
                </c:pt>
                <c:pt idx="333">
                  <c:v>17.149999999999999</c:v>
                </c:pt>
                <c:pt idx="334">
                  <c:v>17.2</c:v>
                </c:pt>
                <c:pt idx="335">
                  <c:v>17.25</c:v>
                </c:pt>
                <c:pt idx="336">
                  <c:v>17.3</c:v>
                </c:pt>
                <c:pt idx="337">
                  <c:v>17.350000000000001</c:v>
                </c:pt>
                <c:pt idx="338">
                  <c:v>17.399999999999999</c:v>
                </c:pt>
                <c:pt idx="339">
                  <c:v>17.45</c:v>
                </c:pt>
                <c:pt idx="340">
                  <c:v>17.5</c:v>
                </c:pt>
                <c:pt idx="341">
                  <c:v>17.55</c:v>
                </c:pt>
                <c:pt idx="342">
                  <c:v>17.600000000000001</c:v>
                </c:pt>
                <c:pt idx="343">
                  <c:v>17.649999999999999</c:v>
                </c:pt>
                <c:pt idx="344">
                  <c:v>17.7</c:v>
                </c:pt>
                <c:pt idx="345">
                  <c:v>17.75</c:v>
                </c:pt>
                <c:pt idx="346">
                  <c:v>17.8</c:v>
                </c:pt>
                <c:pt idx="347">
                  <c:v>17.850000000000001</c:v>
                </c:pt>
                <c:pt idx="348">
                  <c:v>17.899999999999999</c:v>
                </c:pt>
                <c:pt idx="349">
                  <c:v>17.95</c:v>
                </c:pt>
                <c:pt idx="350">
                  <c:v>18</c:v>
                </c:pt>
                <c:pt idx="351">
                  <c:v>18.05</c:v>
                </c:pt>
                <c:pt idx="352">
                  <c:v>18.100000000000001</c:v>
                </c:pt>
                <c:pt idx="353">
                  <c:v>18.149999999999999</c:v>
                </c:pt>
                <c:pt idx="354">
                  <c:v>18.2</c:v>
                </c:pt>
                <c:pt idx="355">
                  <c:v>18.25</c:v>
                </c:pt>
                <c:pt idx="356">
                  <c:v>18.3</c:v>
                </c:pt>
                <c:pt idx="357">
                  <c:v>18.350000000000001</c:v>
                </c:pt>
                <c:pt idx="358">
                  <c:v>18.399999999999999</c:v>
                </c:pt>
                <c:pt idx="359">
                  <c:v>18.45</c:v>
                </c:pt>
                <c:pt idx="360">
                  <c:v>18.5</c:v>
                </c:pt>
                <c:pt idx="361">
                  <c:v>18.55</c:v>
                </c:pt>
                <c:pt idx="362">
                  <c:v>18.600000000000001</c:v>
                </c:pt>
                <c:pt idx="363">
                  <c:v>18.649999999999999</c:v>
                </c:pt>
                <c:pt idx="364">
                  <c:v>18.7</c:v>
                </c:pt>
                <c:pt idx="365">
                  <c:v>18.75</c:v>
                </c:pt>
                <c:pt idx="366">
                  <c:v>18.8</c:v>
                </c:pt>
                <c:pt idx="367">
                  <c:v>18.850000000000001</c:v>
                </c:pt>
                <c:pt idx="368">
                  <c:v>18.899999999999999</c:v>
                </c:pt>
                <c:pt idx="369">
                  <c:v>18.95</c:v>
                </c:pt>
                <c:pt idx="370">
                  <c:v>19</c:v>
                </c:pt>
                <c:pt idx="371">
                  <c:v>19.05</c:v>
                </c:pt>
                <c:pt idx="372">
                  <c:v>19.100000000000001</c:v>
                </c:pt>
                <c:pt idx="373">
                  <c:v>19.149999999999999</c:v>
                </c:pt>
                <c:pt idx="374">
                  <c:v>19.2</c:v>
                </c:pt>
                <c:pt idx="375">
                  <c:v>19.25</c:v>
                </c:pt>
                <c:pt idx="376">
                  <c:v>19.3</c:v>
                </c:pt>
                <c:pt idx="377">
                  <c:v>19.350000000000001</c:v>
                </c:pt>
                <c:pt idx="378">
                  <c:v>19.399999999999999</c:v>
                </c:pt>
                <c:pt idx="379">
                  <c:v>19.45</c:v>
                </c:pt>
                <c:pt idx="380">
                  <c:v>19.5</c:v>
                </c:pt>
                <c:pt idx="381">
                  <c:v>19.55</c:v>
                </c:pt>
                <c:pt idx="382">
                  <c:v>19.600000000000001</c:v>
                </c:pt>
                <c:pt idx="383">
                  <c:v>19.649999999999999</c:v>
                </c:pt>
                <c:pt idx="384">
                  <c:v>19.7</c:v>
                </c:pt>
                <c:pt idx="385">
                  <c:v>19.75</c:v>
                </c:pt>
                <c:pt idx="386">
                  <c:v>19.8</c:v>
                </c:pt>
                <c:pt idx="387">
                  <c:v>19.850000000000001</c:v>
                </c:pt>
                <c:pt idx="388">
                  <c:v>19.899999999999999</c:v>
                </c:pt>
                <c:pt idx="389">
                  <c:v>19.95</c:v>
                </c:pt>
                <c:pt idx="390">
                  <c:v>20</c:v>
                </c:pt>
                <c:pt idx="391">
                  <c:v>20.05</c:v>
                </c:pt>
                <c:pt idx="392">
                  <c:v>20.100000000000001</c:v>
                </c:pt>
                <c:pt idx="393">
                  <c:v>20.149999999999999</c:v>
                </c:pt>
                <c:pt idx="394">
                  <c:v>20.2</c:v>
                </c:pt>
                <c:pt idx="395">
                  <c:v>20.25</c:v>
                </c:pt>
                <c:pt idx="396">
                  <c:v>20.3</c:v>
                </c:pt>
                <c:pt idx="397">
                  <c:v>20.350000000000001</c:v>
                </c:pt>
                <c:pt idx="398">
                  <c:v>20.399999999999999</c:v>
                </c:pt>
                <c:pt idx="399">
                  <c:v>20.45</c:v>
                </c:pt>
                <c:pt idx="400">
                  <c:v>20.5</c:v>
                </c:pt>
                <c:pt idx="401">
                  <c:v>20.55</c:v>
                </c:pt>
                <c:pt idx="402">
                  <c:v>20.6</c:v>
                </c:pt>
                <c:pt idx="403">
                  <c:v>20.65</c:v>
                </c:pt>
                <c:pt idx="404">
                  <c:v>20.7</c:v>
                </c:pt>
                <c:pt idx="405">
                  <c:v>20.75</c:v>
                </c:pt>
                <c:pt idx="406">
                  <c:v>20.8</c:v>
                </c:pt>
                <c:pt idx="407">
                  <c:v>20.85</c:v>
                </c:pt>
                <c:pt idx="408">
                  <c:v>20.9</c:v>
                </c:pt>
                <c:pt idx="409">
                  <c:v>20.95</c:v>
                </c:pt>
                <c:pt idx="410">
                  <c:v>21</c:v>
                </c:pt>
                <c:pt idx="411">
                  <c:v>21.05</c:v>
                </c:pt>
                <c:pt idx="412">
                  <c:v>21.1</c:v>
                </c:pt>
                <c:pt idx="413">
                  <c:v>21.15</c:v>
                </c:pt>
                <c:pt idx="414">
                  <c:v>21.2</c:v>
                </c:pt>
                <c:pt idx="415">
                  <c:v>21.25</c:v>
                </c:pt>
                <c:pt idx="416">
                  <c:v>21.3</c:v>
                </c:pt>
                <c:pt idx="417">
                  <c:v>21.35</c:v>
                </c:pt>
                <c:pt idx="418">
                  <c:v>21.4</c:v>
                </c:pt>
                <c:pt idx="419">
                  <c:v>21.45</c:v>
                </c:pt>
                <c:pt idx="420">
                  <c:v>21.5</c:v>
                </c:pt>
                <c:pt idx="421">
                  <c:v>21.55</c:v>
                </c:pt>
                <c:pt idx="422">
                  <c:v>21.6</c:v>
                </c:pt>
                <c:pt idx="423">
                  <c:v>21.65</c:v>
                </c:pt>
                <c:pt idx="424">
                  <c:v>21.7</c:v>
                </c:pt>
                <c:pt idx="425">
                  <c:v>21.75</c:v>
                </c:pt>
                <c:pt idx="426">
                  <c:v>21.8</c:v>
                </c:pt>
                <c:pt idx="427">
                  <c:v>21.85</c:v>
                </c:pt>
                <c:pt idx="428">
                  <c:v>21.9</c:v>
                </c:pt>
                <c:pt idx="429">
                  <c:v>21.95</c:v>
                </c:pt>
                <c:pt idx="430">
                  <c:v>22</c:v>
                </c:pt>
                <c:pt idx="431">
                  <c:v>22.05</c:v>
                </c:pt>
                <c:pt idx="432">
                  <c:v>22.1</c:v>
                </c:pt>
                <c:pt idx="433">
                  <c:v>22.15</c:v>
                </c:pt>
                <c:pt idx="434">
                  <c:v>22.2</c:v>
                </c:pt>
                <c:pt idx="435">
                  <c:v>22.25</c:v>
                </c:pt>
                <c:pt idx="436">
                  <c:v>22.3</c:v>
                </c:pt>
                <c:pt idx="437">
                  <c:v>22.35</c:v>
                </c:pt>
                <c:pt idx="438">
                  <c:v>22.4</c:v>
                </c:pt>
                <c:pt idx="439">
                  <c:v>22.45</c:v>
                </c:pt>
                <c:pt idx="440">
                  <c:v>22.5</c:v>
                </c:pt>
                <c:pt idx="441">
                  <c:v>22.55</c:v>
                </c:pt>
                <c:pt idx="442">
                  <c:v>22.6</c:v>
                </c:pt>
                <c:pt idx="443">
                  <c:v>22.65</c:v>
                </c:pt>
                <c:pt idx="444">
                  <c:v>22.7</c:v>
                </c:pt>
                <c:pt idx="445">
                  <c:v>22.75</c:v>
                </c:pt>
                <c:pt idx="446">
                  <c:v>22.8</c:v>
                </c:pt>
                <c:pt idx="447">
                  <c:v>22.85</c:v>
                </c:pt>
                <c:pt idx="448">
                  <c:v>22.9</c:v>
                </c:pt>
                <c:pt idx="449">
                  <c:v>22.95</c:v>
                </c:pt>
                <c:pt idx="450">
                  <c:v>23</c:v>
                </c:pt>
                <c:pt idx="451">
                  <c:v>23.05</c:v>
                </c:pt>
                <c:pt idx="452">
                  <c:v>23.1</c:v>
                </c:pt>
                <c:pt idx="453">
                  <c:v>23.15</c:v>
                </c:pt>
                <c:pt idx="454">
                  <c:v>23.2</c:v>
                </c:pt>
                <c:pt idx="455">
                  <c:v>23.25</c:v>
                </c:pt>
                <c:pt idx="456">
                  <c:v>23.3</c:v>
                </c:pt>
                <c:pt idx="457">
                  <c:v>23.35</c:v>
                </c:pt>
                <c:pt idx="458">
                  <c:v>23.4</c:v>
                </c:pt>
                <c:pt idx="459">
                  <c:v>23.45</c:v>
                </c:pt>
                <c:pt idx="460">
                  <c:v>23.5</c:v>
                </c:pt>
                <c:pt idx="461">
                  <c:v>23.55</c:v>
                </c:pt>
                <c:pt idx="462">
                  <c:v>23.6</c:v>
                </c:pt>
                <c:pt idx="463">
                  <c:v>23.65</c:v>
                </c:pt>
                <c:pt idx="464">
                  <c:v>23.7</c:v>
                </c:pt>
                <c:pt idx="465">
                  <c:v>23.75</c:v>
                </c:pt>
                <c:pt idx="466">
                  <c:v>23.8</c:v>
                </c:pt>
                <c:pt idx="467">
                  <c:v>23.85</c:v>
                </c:pt>
                <c:pt idx="468">
                  <c:v>23.9</c:v>
                </c:pt>
                <c:pt idx="469">
                  <c:v>23.95</c:v>
                </c:pt>
                <c:pt idx="470">
                  <c:v>24</c:v>
                </c:pt>
                <c:pt idx="471">
                  <c:v>24.05</c:v>
                </c:pt>
                <c:pt idx="472">
                  <c:v>24.1</c:v>
                </c:pt>
                <c:pt idx="473">
                  <c:v>24.15</c:v>
                </c:pt>
                <c:pt idx="474">
                  <c:v>24.2</c:v>
                </c:pt>
                <c:pt idx="475">
                  <c:v>24.25</c:v>
                </c:pt>
                <c:pt idx="476">
                  <c:v>24.3</c:v>
                </c:pt>
                <c:pt idx="477">
                  <c:v>24.35</c:v>
                </c:pt>
                <c:pt idx="478">
                  <c:v>24.4</c:v>
                </c:pt>
                <c:pt idx="479">
                  <c:v>24.45</c:v>
                </c:pt>
                <c:pt idx="480">
                  <c:v>24.5</c:v>
                </c:pt>
                <c:pt idx="481">
                  <c:v>24.55</c:v>
                </c:pt>
                <c:pt idx="482">
                  <c:v>24.6</c:v>
                </c:pt>
                <c:pt idx="483">
                  <c:v>24.65</c:v>
                </c:pt>
                <c:pt idx="484">
                  <c:v>24.7</c:v>
                </c:pt>
                <c:pt idx="485">
                  <c:v>24.75</c:v>
                </c:pt>
                <c:pt idx="486">
                  <c:v>24.8</c:v>
                </c:pt>
                <c:pt idx="487">
                  <c:v>24.85</c:v>
                </c:pt>
                <c:pt idx="488">
                  <c:v>24.9</c:v>
                </c:pt>
                <c:pt idx="489">
                  <c:v>24.95</c:v>
                </c:pt>
                <c:pt idx="490">
                  <c:v>25</c:v>
                </c:pt>
                <c:pt idx="491">
                  <c:v>25.05</c:v>
                </c:pt>
                <c:pt idx="492">
                  <c:v>25.1</c:v>
                </c:pt>
                <c:pt idx="493">
                  <c:v>25.15</c:v>
                </c:pt>
                <c:pt idx="494">
                  <c:v>25.2</c:v>
                </c:pt>
                <c:pt idx="495">
                  <c:v>25.25</c:v>
                </c:pt>
                <c:pt idx="496">
                  <c:v>25.3</c:v>
                </c:pt>
                <c:pt idx="497">
                  <c:v>25.35</c:v>
                </c:pt>
                <c:pt idx="498">
                  <c:v>25.4</c:v>
                </c:pt>
                <c:pt idx="499">
                  <c:v>25.45</c:v>
                </c:pt>
                <c:pt idx="500">
                  <c:v>25.5</c:v>
                </c:pt>
                <c:pt idx="501">
                  <c:v>25.55</c:v>
                </c:pt>
                <c:pt idx="502">
                  <c:v>25.6</c:v>
                </c:pt>
                <c:pt idx="503">
                  <c:v>25.65</c:v>
                </c:pt>
                <c:pt idx="504">
                  <c:v>25.7</c:v>
                </c:pt>
                <c:pt idx="505">
                  <c:v>25.75</c:v>
                </c:pt>
                <c:pt idx="506">
                  <c:v>25.8</c:v>
                </c:pt>
                <c:pt idx="507">
                  <c:v>25.85</c:v>
                </c:pt>
                <c:pt idx="508">
                  <c:v>25.9</c:v>
                </c:pt>
                <c:pt idx="509">
                  <c:v>25.95</c:v>
                </c:pt>
                <c:pt idx="510">
                  <c:v>26</c:v>
                </c:pt>
                <c:pt idx="511">
                  <c:v>26.05</c:v>
                </c:pt>
                <c:pt idx="512">
                  <c:v>26.1</c:v>
                </c:pt>
                <c:pt idx="513">
                  <c:v>26.15</c:v>
                </c:pt>
                <c:pt idx="514">
                  <c:v>26.2</c:v>
                </c:pt>
                <c:pt idx="515">
                  <c:v>26.25</c:v>
                </c:pt>
                <c:pt idx="516">
                  <c:v>26.3</c:v>
                </c:pt>
                <c:pt idx="517">
                  <c:v>26.35</c:v>
                </c:pt>
                <c:pt idx="518">
                  <c:v>26.4</c:v>
                </c:pt>
                <c:pt idx="519">
                  <c:v>26.45</c:v>
                </c:pt>
                <c:pt idx="520">
                  <c:v>26.5</c:v>
                </c:pt>
                <c:pt idx="521">
                  <c:v>26.55</c:v>
                </c:pt>
                <c:pt idx="522">
                  <c:v>26.6</c:v>
                </c:pt>
                <c:pt idx="523">
                  <c:v>26.65</c:v>
                </c:pt>
                <c:pt idx="524">
                  <c:v>26.7</c:v>
                </c:pt>
                <c:pt idx="525">
                  <c:v>26.75</c:v>
                </c:pt>
                <c:pt idx="526">
                  <c:v>26.8</c:v>
                </c:pt>
                <c:pt idx="527">
                  <c:v>26.85</c:v>
                </c:pt>
                <c:pt idx="528">
                  <c:v>26.9</c:v>
                </c:pt>
                <c:pt idx="529">
                  <c:v>26.95</c:v>
                </c:pt>
                <c:pt idx="530">
                  <c:v>27</c:v>
                </c:pt>
                <c:pt idx="531">
                  <c:v>27.05</c:v>
                </c:pt>
                <c:pt idx="532">
                  <c:v>27.1</c:v>
                </c:pt>
                <c:pt idx="533">
                  <c:v>27.15</c:v>
                </c:pt>
                <c:pt idx="534">
                  <c:v>27.2</c:v>
                </c:pt>
                <c:pt idx="535">
                  <c:v>27.25</c:v>
                </c:pt>
                <c:pt idx="536">
                  <c:v>27.3</c:v>
                </c:pt>
                <c:pt idx="537">
                  <c:v>27.35</c:v>
                </c:pt>
                <c:pt idx="538">
                  <c:v>27.4</c:v>
                </c:pt>
                <c:pt idx="539">
                  <c:v>27.45</c:v>
                </c:pt>
                <c:pt idx="540">
                  <c:v>27.5</c:v>
                </c:pt>
                <c:pt idx="541">
                  <c:v>27.55</c:v>
                </c:pt>
                <c:pt idx="542">
                  <c:v>27.6</c:v>
                </c:pt>
                <c:pt idx="543">
                  <c:v>27.65</c:v>
                </c:pt>
                <c:pt idx="544">
                  <c:v>27.7</c:v>
                </c:pt>
                <c:pt idx="545">
                  <c:v>27.75</c:v>
                </c:pt>
                <c:pt idx="546">
                  <c:v>27.8</c:v>
                </c:pt>
                <c:pt idx="547">
                  <c:v>27.85</c:v>
                </c:pt>
                <c:pt idx="548">
                  <c:v>27.9</c:v>
                </c:pt>
                <c:pt idx="549">
                  <c:v>27.95</c:v>
                </c:pt>
                <c:pt idx="550">
                  <c:v>28</c:v>
                </c:pt>
                <c:pt idx="551">
                  <c:v>28.05</c:v>
                </c:pt>
                <c:pt idx="552">
                  <c:v>28.1</c:v>
                </c:pt>
                <c:pt idx="553">
                  <c:v>28.15</c:v>
                </c:pt>
                <c:pt idx="554">
                  <c:v>28.2</c:v>
                </c:pt>
                <c:pt idx="555">
                  <c:v>28.25</c:v>
                </c:pt>
                <c:pt idx="556">
                  <c:v>28.3</c:v>
                </c:pt>
                <c:pt idx="557">
                  <c:v>28.35</c:v>
                </c:pt>
                <c:pt idx="558">
                  <c:v>28.4</c:v>
                </c:pt>
                <c:pt idx="559">
                  <c:v>28.45</c:v>
                </c:pt>
                <c:pt idx="560">
                  <c:v>28.5</c:v>
                </c:pt>
                <c:pt idx="561">
                  <c:v>28.55</c:v>
                </c:pt>
                <c:pt idx="562">
                  <c:v>28.6</c:v>
                </c:pt>
                <c:pt idx="563">
                  <c:v>28.65</c:v>
                </c:pt>
                <c:pt idx="564">
                  <c:v>28.7</c:v>
                </c:pt>
                <c:pt idx="565">
                  <c:v>28.75</c:v>
                </c:pt>
                <c:pt idx="566">
                  <c:v>28.8</c:v>
                </c:pt>
                <c:pt idx="567">
                  <c:v>28.85</c:v>
                </c:pt>
                <c:pt idx="568">
                  <c:v>28.9</c:v>
                </c:pt>
                <c:pt idx="569">
                  <c:v>28.95</c:v>
                </c:pt>
                <c:pt idx="570">
                  <c:v>29</c:v>
                </c:pt>
                <c:pt idx="571">
                  <c:v>29.05</c:v>
                </c:pt>
                <c:pt idx="572">
                  <c:v>29.1</c:v>
                </c:pt>
                <c:pt idx="573">
                  <c:v>29.15</c:v>
                </c:pt>
                <c:pt idx="574">
                  <c:v>29.2</c:v>
                </c:pt>
                <c:pt idx="575">
                  <c:v>29.25</c:v>
                </c:pt>
                <c:pt idx="576">
                  <c:v>29.3</c:v>
                </c:pt>
                <c:pt idx="577">
                  <c:v>29.35</c:v>
                </c:pt>
                <c:pt idx="578">
                  <c:v>29.4</c:v>
                </c:pt>
                <c:pt idx="579">
                  <c:v>29.45</c:v>
                </c:pt>
                <c:pt idx="580">
                  <c:v>29.5</c:v>
                </c:pt>
                <c:pt idx="581">
                  <c:v>29.55</c:v>
                </c:pt>
                <c:pt idx="582">
                  <c:v>29.6</c:v>
                </c:pt>
                <c:pt idx="583">
                  <c:v>29.65</c:v>
                </c:pt>
                <c:pt idx="584">
                  <c:v>29.7</c:v>
                </c:pt>
                <c:pt idx="585">
                  <c:v>29.75</c:v>
                </c:pt>
                <c:pt idx="586">
                  <c:v>29.8</c:v>
                </c:pt>
                <c:pt idx="587">
                  <c:v>29.85</c:v>
                </c:pt>
                <c:pt idx="588">
                  <c:v>29.9</c:v>
                </c:pt>
                <c:pt idx="589">
                  <c:v>29.95</c:v>
                </c:pt>
                <c:pt idx="590">
                  <c:v>30</c:v>
                </c:pt>
                <c:pt idx="591">
                  <c:v>30.05</c:v>
                </c:pt>
                <c:pt idx="592">
                  <c:v>30.1</c:v>
                </c:pt>
                <c:pt idx="593">
                  <c:v>30.15</c:v>
                </c:pt>
                <c:pt idx="594">
                  <c:v>30.2</c:v>
                </c:pt>
                <c:pt idx="595">
                  <c:v>30.25</c:v>
                </c:pt>
                <c:pt idx="596">
                  <c:v>30.3</c:v>
                </c:pt>
                <c:pt idx="597">
                  <c:v>30.35</c:v>
                </c:pt>
                <c:pt idx="598">
                  <c:v>30.4</c:v>
                </c:pt>
                <c:pt idx="599">
                  <c:v>30.45</c:v>
                </c:pt>
                <c:pt idx="600">
                  <c:v>30.5</c:v>
                </c:pt>
                <c:pt idx="601">
                  <c:v>30.55</c:v>
                </c:pt>
                <c:pt idx="602">
                  <c:v>30.6</c:v>
                </c:pt>
                <c:pt idx="603">
                  <c:v>30.65</c:v>
                </c:pt>
                <c:pt idx="604">
                  <c:v>30.7</c:v>
                </c:pt>
                <c:pt idx="605">
                  <c:v>30.75</c:v>
                </c:pt>
                <c:pt idx="606">
                  <c:v>30.8</c:v>
                </c:pt>
                <c:pt idx="607">
                  <c:v>30.85</c:v>
                </c:pt>
                <c:pt idx="608">
                  <c:v>30.9</c:v>
                </c:pt>
                <c:pt idx="609">
                  <c:v>30.95</c:v>
                </c:pt>
                <c:pt idx="610">
                  <c:v>31</c:v>
                </c:pt>
                <c:pt idx="611">
                  <c:v>31.05</c:v>
                </c:pt>
                <c:pt idx="612">
                  <c:v>31.1</c:v>
                </c:pt>
                <c:pt idx="613">
                  <c:v>31.15</c:v>
                </c:pt>
                <c:pt idx="614">
                  <c:v>31.2</c:v>
                </c:pt>
                <c:pt idx="615">
                  <c:v>31.25</c:v>
                </c:pt>
                <c:pt idx="616">
                  <c:v>31.3</c:v>
                </c:pt>
                <c:pt idx="617">
                  <c:v>31.35</c:v>
                </c:pt>
                <c:pt idx="618">
                  <c:v>31.4</c:v>
                </c:pt>
                <c:pt idx="619">
                  <c:v>31.45</c:v>
                </c:pt>
                <c:pt idx="620">
                  <c:v>31.5</c:v>
                </c:pt>
                <c:pt idx="621">
                  <c:v>31.55</c:v>
                </c:pt>
                <c:pt idx="622">
                  <c:v>31.6</c:v>
                </c:pt>
                <c:pt idx="623">
                  <c:v>31.65</c:v>
                </c:pt>
                <c:pt idx="624">
                  <c:v>31.7</c:v>
                </c:pt>
                <c:pt idx="625">
                  <c:v>31.75</c:v>
                </c:pt>
                <c:pt idx="626">
                  <c:v>31.8</c:v>
                </c:pt>
                <c:pt idx="627">
                  <c:v>31.85</c:v>
                </c:pt>
                <c:pt idx="628">
                  <c:v>31.9</c:v>
                </c:pt>
                <c:pt idx="629">
                  <c:v>31.95</c:v>
                </c:pt>
                <c:pt idx="630">
                  <c:v>32</c:v>
                </c:pt>
                <c:pt idx="631">
                  <c:v>32.049999999999997</c:v>
                </c:pt>
                <c:pt idx="632">
                  <c:v>32.1</c:v>
                </c:pt>
                <c:pt idx="633">
                  <c:v>32.15</c:v>
                </c:pt>
                <c:pt idx="634">
                  <c:v>32.200000000000003</c:v>
                </c:pt>
                <c:pt idx="635">
                  <c:v>32.25</c:v>
                </c:pt>
                <c:pt idx="636">
                  <c:v>32.299999999999997</c:v>
                </c:pt>
                <c:pt idx="637">
                  <c:v>32.35</c:v>
                </c:pt>
                <c:pt idx="638">
                  <c:v>32.4</c:v>
                </c:pt>
                <c:pt idx="639">
                  <c:v>32.450000000000003</c:v>
                </c:pt>
                <c:pt idx="640">
                  <c:v>32.5</c:v>
                </c:pt>
                <c:pt idx="641">
                  <c:v>32.549999999999997</c:v>
                </c:pt>
                <c:pt idx="642">
                  <c:v>32.6</c:v>
                </c:pt>
                <c:pt idx="643">
                  <c:v>32.65</c:v>
                </c:pt>
                <c:pt idx="644">
                  <c:v>32.700000000000003</c:v>
                </c:pt>
                <c:pt idx="645">
                  <c:v>32.75</c:v>
                </c:pt>
                <c:pt idx="646">
                  <c:v>32.799999999999997</c:v>
                </c:pt>
                <c:pt idx="647">
                  <c:v>32.85</c:v>
                </c:pt>
                <c:pt idx="648">
                  <c:v>32.9</c:v>
                </c:pt>
                <c:pt idx="649">
                  <c:v>32.950000000000003</c:v>
                </c:pt>
                <c:pt idx="650">
                  <c:v>33</c:v>
                </c:pt>
                <c:pt idx="651">
                  <c:v>33.049999999999997</c:v>
                </c:pt>
                <c:pt idx="652">
                  <c:v>33.1</c:v>
                </c:pt>
                <c:pt idx="653">
                  <c:v>33.15</c:v>
                </c:pt>
                <c:pt idx="654">
                  <c:v>33.200000000000003</c:v>
                </c:pt>
                <c:pt idx="655">
                  <c:v>33.25</c:v>
                </c:pt>
                <c:pt idx="656">
                  <c:v>33.299999999999997</c:v>
                </c:pt>
                <c:pt idx="657">
                  <c:v>33.35</c:v>
                </c:pt>
                <c:pt idx="658">
                  <c:v>33.4</c:v>
                </c:pt>
                <c:pt idx="659">
                  <c:v>33.450000000000003</c:v>
                </c:pt>
                <c:pt idx="660">
                  <c:v>33.5</c:v>
                </c:pt>
                <c:pt idx="661">
                  <c:v>33.549999999999997</c:v>
                </c:pt>
                <c:pt idx="662">
                  <c:v>33.6</c:v>
                </c:pt>
                <c:pt idx="663">
                  <c:v>33.65</c:v>
                </c:pt>
                <c:pt idx="664">
                  <c:v>33.700000000000003</c:v>
                </c:pt>
                <c:pt idx="665">
                  <c:v>33.75</c:v>
                </c:pt>
                <c:pt idx="666">
                  <c:v>33.799999999999997</c:v>
                </c:pt>
                <c:pt idx="667">
                  <c:v>33.85</c:v>
                </c:pt>
                <c:pt idx="668">
                  <c:v>33.9</c:v>
                </c:pt>
                <c:pt idx="669">
                  <c:v>33.950000000000003</c:v>
                </c:pt>
                <c:pt idx="670">
                  <c:v>34</c:v>
                </c:pt>
                <c:pt idx="671">
                  <c:v>34.049999999999997</c:v>
                </c:pt>
                <c:pt idx="672">
                  <c:v>34.1</c:v>
                </c:pt>
                <c:pt idx="673">
                  <c:v>34.15</c:v>
                </c:pt>
                <c:pt idx="674">
                  <c:v>34.200000000000003</c:v>
                </c:pt>
                <c:pt idx="675">
                  <c:v>34.25</c:v>
                </c:pt>
                <c:pt idx="676">
                  <c:v>34.299999999999997</c:v>
                </c:pt>
                <c:pt idx="677">
                  <c:v>34.35</c:v>
                </c:pt>
                <c:pt idx="678">
                  <c:v>34.4</c:v>
                </c:pt>
                <c:pt idx="679">
                  <c:v>34.450000000000003</c:v>
                </c:pt>
                <c:pt idx="680">
                  <c:v>34.5</c:v>
                </c:pt>
                <c:pt idx="681">
                  <c:v>34.549999999999997</c:v>
                </c:pt>
                <c:pt idx="682">
                  <c:v>34.6</c:v>
                </c:pt>
                <c:pt idx="683">
                  <c:v>34.65</c:v>
                </c:pt>
                <c:pt idx="684">
                  <c:v>34.700000000000003</c:v>
                </c:pt>
                <c:pt idx="685">
                  <c:v>34.75</c:v>
                </c:pt>
                <c:pt idx="686">
                  <c:v>34.799999999999997</c:v>
                </c:pt>
                <c:pt idx="687">
                  <c:v>34.85</c:v>
                </c:pt>
                <c:pt idx="688">
                  <c:v>34.9</c:v>
                </c:pt>
                <c:pt idx="689">
                  <c:v>34.950000000000003</c:v>
                </c:pt>
                <c:pt idx="690">
                  <c:v>35</c:v>
                </c:pt>
                <c:pt idx="691">
                  <c:v>35.049999999999997</c:v>
                </c:pt>
                <c:pt idx="692">
                  <c:v>35.1</c:v>
                </c:pt>
                <c:pt idx="693">
                  <c:v>35.15</c:v>
                </c:pt>
                <c:pt idx="694">
                  <c:v>35.200000000000003</c:v>
                </c:pt>
                <c:pt idx="695">
                  <c:v>35.25</c:v>
                </c:pt>
                <c:pt idx="696">
                  <c:v>35.299999999999997</c:v>
                </c:pt>
                <c:pt idx="697">
                  <c:v>35.35</c:v>
                </c:pt>
                <c:pt idx="698">
                  <c:v>35.4</c:v>
                </c:pt>
                <c:pt idx="699">
                  <c:v>35.450000000000003</c:v>
                </c:pt>
                <c:pt idx="700">
                  <c:v>35.5</c:v>
                </c:pt>
                <c:pt idx="701">
                  <c:v>35.549999999999997</c:v>
                </c:pt>
                <c:pt idx="702">
                  <c:v>35.6</c:v>
                </c:pt>
                <c:pt idx="703">
                  <c:v>35.65</c:v>
                </c:pt>
                <c:pt idx="704">
                  <c:v>35.700000000000003</c:v>
                </c:pt>
                <c:pt idx="705">
                  <c:v>35.75</c:v>
                </c:pt>
                <c:pt idx="706">
                  <c:v>35.799999999999997</c:v>
                </c:pt>
                <c:pt idx="707">
                  <c:v>35.85</c:v>
                </c:pt>
                <c:pt idx="708">
                  <c:v>35.9</c:v>
                </c:pt>
                <c:pt idx="709">
                  <c:v>35.950000000000003</c:v>
                </c:pt>
                <c:pt idx="710">
                  <c:v>36</c:v>
                </c:pt>
                <c:pt idx="711">
                  <c:v>36.049999999999997</c:v>
                </c:pt>
                <c:pt idx="712">
                  <c:v>36.1</c:v>
                </c:pt>
                <c:pt idx="713">
                  <c:v>36.15</c:v>
                </c:pt>
                <c:pt idx="714">
                  <c:v>36.200000000000003</c:v>
                </c:pt>
                <c:pt idx="715">
                  <c:v>36.25</c:v>
                </c:pt>
                <c:pt idx="716">
                  <c:v>36.299999999999997</c:v>
                </c:pt>
                <c:pt idx="717">
                  <c:v>36.35</c:v>
                </c:pt>
                <c:pt idx="718">
                  <c:v>36.4</c:v>
                </c:pt>
                <c:pt idx="719">
                  <c:v>36.450000000000003</c:v>
                </c:pt>
                <c:pt idx="720">
                  <c:v>36.5</c:v>
                </c:pt>
                <c:pt idx="721">
                  <c:v>36.549999999999997</c:v>
                </c:pt>
                <c:pt idx="722">
                  <c:v>36.6</c:v>
                </c:pt>
                <c:pt idx="723">
                  <c:v>36.65</c:v>
                </c:pt>
                <c:pt idx="724">
                  <c:v>36.700000000000003</c:v>
                </c:pt>
                <c:pt idx="725">
                  <c:v>36.75</c:v>
                </c:pt>
                <c:pt idx="726">
                  <c:v>36.799999999999997</c:v>
                </c:pt>
                <c:pt idx="727">
                  <c:v>36.85</c:v>
                </c:pt>
                <c:pt idx="728">
                  <c:v>36.9</c:v>
                </c:pt>
                <c:pt idx="729">
                  <c:v>36.950000000000003</c:v>
                </c:pt>
                <c:pt idx="730">
                  <c:v>37</c:v>
                </c:pt>
                <c:pt idx="731">
                  <c:v>37.049999999999997</c:v>
                </c:pt>
                <c:pt idx="732">
                  <c:v>37.1</c:v>
                </c:pt>
                <c:pt idx="733">
                  <c:v>37.15</c:v>
                </c:pt>
                <c:pt idx="734">
                  <c:v>37.200000000000003</c:v>
                </c:pt>
                <c:pt idx="735">
                  <c:v>37.25</c:v>
                </c:pt>
                <c:pt idx="736">
                  <c:v>37.299999999999997</c:v>
                </c:pt>
                <c:pt idx="737">
                  <c:v>37.35</c:v>
                </c:pt>
                <c:pt idx="738">
                  <c:v>37.4</c:v>
                </c:pt>
                <c:pt idx="739">
                  <c:v>37.450000000000003</c:v>
                </c:pt>
                <c:pt idx="740">
                  <c:v>37.5</c:v>
                </c:pt>
                <c:pt idx="741">
                  <c:v>37.549999999999997</c:v>
                </c:pt>
                <c:pt idx="742">
                  <c:v>37.6</c:v>
                </c:pt>
                <c:pt idx="743">
                  <c:v>37.65</c:v>
                </c:pt>
                <c:pt idx="744">
                  <c:v>37.700000000000003</c:v>
                </c:pt>
                <c:pt idx="745">
                  <c:v>37.75</c:v>
                </c:pt>
                <c:pt idx="746">
                  <c:v>37.799999999999997</c:v>
                </c:pt>
                <c:pt idx="747">
                  <c:v>37.85</c:v>
                </c:pt>
                <c:pt idx="748">
                  <c:v>37.9</c:v>
                </c:pt>
                <c:pt idx="749">
                  <c:v>37.950000000000003</c:v>
                </c:pt>
                <c:pt idx="750">
                  <c:v>38</c:v>
                </c:pt>
                <c:pt idx="751">
                  <c:v>38.049999999999997</c:v>
                </c:pt>
                <c:pt idx="752">
                  <c:v>38.1</c:v>
                </c:pt>
                <c:pt idx="753">
                  <c:v>38.15</c:v>
                </c:pt>
                <c:pt idx="754">
                  <c:v>38.200000000000003</c:v>
                </c:pt>
                <c:pt idx="755">
                  <c:v>38.25</c:v>
                </c:pt>
                <c:pt idx="756">
                  <c:v>38.299999999999997</c:v>
                </c:pt>
                <c:pt idx="757">
                  <c:v>38.35</c:v>
                </c:pt>
                <c:pt idx="758">
                  <c:v>38.4</c:v>
                </c:pt>
                <c:pt idx="759">
                  <c:v>38.450000000000003</c:v>
                </c:pt>
                <c:pt idx="760">
                  <c:v>38.5</c:v>
                </c:pt>
                <c:pt idx="761">
                  <c:v>38.549999999999997</c:v>
                </c:pt>
                <c:pt idx="762">
                  <c:v>38.6</c:v>
                </c:pt>
                <c:pt idx="763">
                  <c:v>38.65</c:v>
                </c:pt>
                <c:pt idx="764">
                  <c:v>38.700000000000003</c:v>
                </c:pt>
                <c:pt idx="765">
                  <c:v>38.75</c:v>
                </c:pt>
                <c:pt idx="766">
                  <c:v>38.799999999999997</c:v>
                </c:pt>
                <c:pt idx="767">
                  <c:v>38.85</c:v>
                </c:pt>
                <c:pt idx="768">
                  <c:v>38.9</c:v>
                </c:pt>
                <c:pt idx="769">
                  <c:v>38.950000000000003</c:v>
                </c:pt>
                <c:pt idx="770">
                  <c:v>39</c:v>
                </c:pt>
                <c:pt idx="771">
                  <c:v>39.049999999999997</c:v>
                </c:pt>
                <c:pt idx="772">
                  <c:v>39.1</c:v>
                </c:pt>
                <c:pt idx="773">
                  <c:v>39.15</c:v>
                </c:pt>
                <c:pt idx="774">
                  <c:v>39.200000000000003</c:v>
                </c:pt>
                <c:pt idx="775">
                  <c:v>39.25</c:v>
                </c:pt>
                <c:pt idx="776">
                  <c:v>39.299999999999997</c:v>
                </c:pt>
                <c:pt idx="777">
                  <c:v>39.35</c:v>
                </c:pt>
                <c:pt idx="778">
                  <c:v>39.4</c:v>
                </c:pt>
                <c:pt idx="779">
                  <c:v>39.450000000000003</c:v>
                </c:pt>
                <c:pt idx="780">
                  <c:v>39.5</c:v>
                </c:pt>
                <c:pt idx="781">
                  <c:v>39.549999999999997</c:v>
                </c:pt>
                <c:pt idx="782">
                  <c:v>39.6</c:v>
                </c:pt>
                <c:pt idx="783">
                  <c:v>39.65</c:v>
                </c:pt>
                <c:pt idx="784">
                  <c:v>39.700000000000003</c:v>
                </c:pt>
                <c:pt idx="785">
                  <c:v>39.75</c:v>
                </c:pt>
                <c:pt idx="786">
                  <c:v>39.799999999999997</c:v>
                </c:pt>
                <c:pt idx="787">
                  <c:v>39.85</c:v>
                </c:pt>
                <c:pt idx="788">
                  <c:v>39.9</c:v>
                </c:pt>
                <c:pt idx="789">
                  <c:v>39.950000000000003</c:v>
                </c:pt>
                <c:pt idx="790">
                  <c:v>40</c:v>
                </c:pt>
                <c:pt idx="791">
                  <c:v>40.049999999999997</c:v>
                </c:pt>
                <c:pt idx="792">
                  <c:v>40.1</c:v>
                </c:pt>
                <c:pt idx="793">
                  <c:v>40.15</c:v>
                </c:pt>
                <c:pt idx="794">
                  <c:v>40.200000000000003</c:v>
                </c:pt>
                <c:pt idx="795">
                  <c:v>40.25</c:v>
                </c:pt>
                <c:pt idx="796">
                  <c:v>40.299999999999997</c:v>
                </c:pt>
                <c:pt idx="797">
                  <c:v>40.35</c:v>
                </c:pt>
                <c:pt idx="798">
                  <c:v>40.4</c:v>
                </c:pt>
                <c:pt idx="799">
                  <c:v>40.450000000000003</c:v>
                </c:pt>
                <c:pt idx="800">
                  <c:v>40.5</c:v>
                </c:pt>
                <c:pt idx="801">
                  <c:v>40.549999999999997</c:v>
                </c:pt>
                <c:pt idx="802">
                  <c:v>40.6</c:v>
                </c:pt>
                <c:pt idx="803">
                  <c:v>40.65</c:v>
                </c:pt>
                <c:pt idx="804">
                  <c:v>40.700000000000003</c:v>
                </c:pt>
                <c:pt idx="805">
                  <c:v>40.75</c:v>
                </c:pt>
                <c:pt idx="806">
                  <c:v>40.799999999999997</c:v>
                </c:pt>
                <c:pt idx="807">
                  <c:v>40.85</c:v>
                </c:pt>
                <c:pt idx="808">
                  <c:v>40.9</c:v>
                </c:pt>
                <c:pt idx="809">
                  <c:v>40.950000000000003</c:v>
                </c:pt>
                <c:pt idx="810">
                  <c:v>41</c:v>
                </c:pt>
                <c:pt idx="811">
                  <c:v>41.05</c:v>
                </c:pt>
                <c:pt idx="812">
                  <c:v>41.1</c:v>
                </c:pt>
                <c:pt idx="813">
                  <c:v>41.15</c:v>
                </c:pt>
                <c:pt idx="814">
                  <c:v>41.2</c:v>
                </c:pt>
                <c:pt idx="815">
                  <c:v>41.25</c:v>
                </c:pt>
                <c:pt idx="816">
                  <c:v>41.3</c:v>
                </c:pt>
                <c:pt idx="817">
                  <c:v>41.35</c:v>
                </c:pt>
                <c:pt idx="818">
                  <c:v>41.4</c:v>
                </c:pt>
                <c:pt idx="819">
                  <c:v>41.45</c:v>
                </c:pt>
                <c:pt idx="820">
                  <c:v>41.5</c:v>
                </c:pt>
                <c:pt idx="821">
                  <c:v>41.55</c:v>
                </c:pt>
                <c:pt idx="822">
                  <c:v>41.6</c:v>
                </c:pt>
                <c:pt idx="823">
                  <c:v>41.65</c:v>
                </c:pt>
                <c:pt idx="824">
                  <c:v>41.7</c:v>
                </c:pt>
                <c:pt idx="825">
                  <c:v>41.75</c:v>
                </c:pt>
                <c:pt idx="826">
                  <c:v>41.8</c:v>
                </c:pt>
                <c:pt idx="827">
                  <c:v>41.85</c:v>
                </c:pt>
                <c:pt idx="828">
                  <c:v>41.9</c:v>
                </c:pt>
                <c:pt idx="829">
                  <c:v>41.95</c:v>
                </c:pt>
                <c:pt idx="830">
                  <c:v>42</c:v>
                </c:pt>
                <c:pt idx="831">
                  <c:v>42.05</c:v>
                </c:pt>
                <c:pt idx="832">
                  <c:v>42.1</c:v>
                </c:pt>
                <c:pt idx="833">
                  <c:v>42.15</c:v>
                </c:pt>
                <c:pt idx="834">
                  <c:v>42.2</c:v>
                </c:pt>
                <c:pt idx="835">
                  <c:v>42.25</c:v>
                </c:pt>
                <c:pt idx="836">
                  <c:v>42.3</c:v>
                </c:pt>
                <c:pt idx="837">
                  <c:v>42.35</c:v>
                </c:pt>
                <c:pt idx="838">
                  <c:v>42.4</c:v>
                </c:pt>
                <c:pt idx="839">
                  <c:v>42.45</c:v>
                </c:pt>
                <c:pt idx="840">
                  <c:v>42.5</c:v>
                </c:pt>
                <c:pt idx="841">
                  <c:v>42.55</c:v>
                </c:pt>
                <c:pt idx="842">
                  <c:v>42.6</c:v>
                </c:pt>
                <c:pt idx="843">
                  <c:v>42.65</c:v>
                </c:pt>
                <c:pt idx="844">
                  <c:v>42.7</c:v>
                </c:pt>
                <c:pt idx="845">
                  <c:v>42.75</c:v>
                </c:pt>
                <c:pt idx="846">
                  <c:v>42.8</c:v>
                </c:pt>
                <c:pt idx="847">
                  <c:v>42.85</c:v>
                </c:pt>
                <c:pt idx="848">
                  <c:v>42.9</c:v>
                </c:pt>
                <c:pt idx="849">
                  <c:v>42.95</c:v>
                </c:pt>
                <c:pt idx="850">
                  <c:v>43</c:v>
                </c:pt>
                <c:pt idx="851">
                  <c:v>43.05</c:v>
                </c:pt>
                <c:pt idx="852">
                  <c:v>43.1</c:v>
                </c:pt>
                <c:pt idx="853">
                  <c:v>43.15</c:v>
                </c:pt>
                <c:pt idx="854">
                  <c:v>43.2</c:v>
                </c:pt>
                <c:pt idx="855">
                  <c:v>43.25</c:v>
                </c:pt>
                <c:pt idx="856">
                  <c:v>43.3</c:v>
                </c:pt>
                <c:pt idx="857">
                  <c:v>43.35</c:v>
                </c:pt>
                <c:pt idx="858">
                  <c:v>43.4</c:v>
                </c:pt>
                <c:pt idx="859">
                  <c:v>43.45</c:v>
                </c:pt>
                <c:pt idx="860">
                  <c:v>43.5</c:v>
                </c:pt>
                <c:pt idx="861">
                  <c:v>43.55</c:v>
                </c:pt>
                <c:pt idx="862">
                  <c:v>43.6</c:v>
                </c:pt>
                <c:pt idx="863">
                  <c:v>43.65</c:v>
                </c:pt>
                <c:pt idx="864">
                  <c:v>43.7</c:v>
                </c:pt>
                <c:pt idx="865">
                  <c:v>43.75</c:v>
                </c:pt>
                <c:pt idx="866">
                  <c:v>43.8</c:v>
                </c:pt>
                <c:pt idx="867">
                  <c:v>43.85</c:v>
                </c:pt>
                <c:pt idx="868">
                  <c:v>43.9</c:v>
                </c:pt>
                <c:pt idx="869">
                  <c:v>43.95</c:v>
                </c:pt>
                <c:pt idx="870">
                  <c:v>44</c:v>
                </c:pt>
                <c:pt idx="871">
                  <c:v>44.05</c:v>
                </c:pt>
                <c:pt idx="872">
                  <c:v>44.1</c:v>
                </c:pt>
                <c:pt idx="873">
                  <c:v>44.15</c:v>
                </c:pt>
                <c:pt idx="874">
                  <c:v>44.2</c:v>
                </c:pt>
                <c:pt idx="875">
                  <c:v>44.25</c:v>
                </c:pt>
                <c:pt idx="876">
                  <c:v>44.3</c:v>
                </c:pt>
                <c:pt idx="877">
                  <c:v>44.35</c:v>
                </c:pt>
                <c:pt idx="878">
                  <c:v>44.4</c:v>
                </c:pt>
                <c:pt idx="879">
                  <c:v>44.45</c:v>
                </c:pt>
                <c:pt idx="880">
                  <c:v>44.5</c:v>
                </c:pt>
                <c:pt idx="881">
                  <c:v>44.55</c:v>
                </c:pt>
                <c:pt idx="882">
                  <c:v>44.6</c:v>
                </c:pt>
                <c:pt idx="883">
                  <c:v>44.65</c:v>
                </c:pt>
                <c:pt idx="884">
                  <c:v>44.7</c:v>
                </c:pt>
                <c:pt idx="885">
                  <c:v>44.75</c:v>
                </c:pt>
                <c:pt idx="886">
                  <c:v>44.8</c:v>
                </c:pt>
                <c:pt idx="887">
                  <c:v>44.85</c:v>
                </c:pt>
                <c:pt idx="888">
                  <c:v>44.9</c:v>
                </c:pt>
                <c:pt idx="889">
                  <c:v>44.95</c:v>
                </c:pt>
                <c:pt idx="890">
                  <c:v>45</c:v>
                </c:pt>
                <c:pt idx="891">
                  <c:v>45.05</c:v>
                </c:pt>
                <c:pt idx="892">
                  <c:v>45.1</c:v>
                </c:pt>
                <c:pt idx="893">
                  <c:v>45.15</c:v>
                </c:pt>
                <c:pt idx="894">
                  <c:v>45.2</c:v>
                </c:pt>
                <c:pt idx="895">
                  <c:v>45.25</c:v>
                </c:pt>
                <c:pt idx="896">
                  <c:v>45.3</c:v>
                </c:pt>
                <c:pt idx="897">
                  <c:v>45.35</c:v>
                </c:pt>
                <c:pt idx="898">
                  <c:v>45.4</c:v>
                </c:pt>
                <c:pt idx="899">
                  <c:v>45.45</c:v>
                </c:pt>
                <c:pt idx="900">
                  <c:v>45.5</c:v>
                </c:pt>
                <c:pt idx="901">
                  <c:v>45.55</c:v>
                </c:pt>
                <c:pt idx="902">
                  <c:v>45.6</c:v>
                </c:pt>
                <c:pt idx="903">
                  <c:v>45.65</c:v>
                </c:pt>
                <c:pt idx="904">
                  <c:v>45.7</c:v>
                </c:pt>
                <c:pt idx="905">
                  <c:v>45.75</c:v>
                </c:pt>
                <c:pt idx="906">
                  <c:v>45.8</c:v>
                </c:pt>
                <c:pt idx="907">
                  <c:v>45.85</c:v>
                </c:pt>
                <c:pt idx="908">
                  <c:v>45.9</c:v>
                </c:pt>
                <c:pt idx="909">
                  <c:v>45.95</c:v>
                </c:pt>
                <c:pt idx="910">
                  <c:v>46</c:v>
                </c:pt>
                <c:pt idx="911">
                  <c:v>46.05</c:v>
                </c:pt>
                <c:pt idx="912">
                  <c:v>46.1</c:v>
                </c:pt>
                <c:pt idx="913">
                  <c:v>46.15</c:v>
                </c:pt>
                <c:pt idx="914">
                  <c:v>46.2</c:v>
                </c:pt>
                <c:pt idx="915">
                  <c:v>46.25</c:v>
                </c:pt>
                <c:pt idx="916">
                  <c:v>46.3</c:v>
                </c:pt>
                <c:pt idx="917">
                  <c:v>46.35</c:v>
                </c:pt>
                <c:pt idx="918">
                  <c:v>46.4</c:v>
                </c:pt>
                <c:pt idx="919">
                  <c:v>46.45</c:v>
                </c:pt>
                <c:pt idx="920">
                  <c:v>46.5</c:v>
                </c:pt>
                <c:pt idx="921">
                  <c:v>46.55</c:v>
                </c:pt>
                <c:pt idx="922">
                  <c:v>46.6</c:v>
                </c:pt>
                <c:pt idx="923">
                  <c:v>46.65</c:v>
                </c:pt>
                <c:pt idx="924">
                  <c:v>46.7</c:v>
                </c:pt>
                <c:pt idx="925">
                  <c:v>46.75</c:v>
                </c:pt>
                <c:pt idx="926">
                  <c:v>46.8</c:v>
                </c:pt>
                <c:pt idx="927">
                  <c:v>46.85</c:v>
                </c:pt>
                <c:pt idx="928">
                  <c:v>46.9</c:v>
                </c:pt>
                <c:pt idx="929">
                  <c:v>46.95</c:v>
                </c:pt>
                <c:pt idx="930">
                  <c:v>47</c:v>
                </c:pt>
                <c:pt idx="931">
                  <c:v>47.05</c:v>
                </c:pt>
                <c:pt idx="932">
                  <c:v>47.1</c:v>
                </c:pt>
                <c:pt idx="933">
                  <c:v>47.15</c:v>
                </c:pt>
                <c:pt idx="934">
                  <c:v>47.2</c:v>
                </c:pt>
                <c:pt idx="935">
                  <c:v>47.25</c:v>
                </c:pt>
                <c:pt idx="936">
                  <c:v>47.3</c:v>
                </c:pt>
                <c:pt idx="937">
                  <c:v>47.35</c:v>
                </c:pt>
                <c:pt idx="938">
                  <c:v>47.4</c:v>
                </c:pt>
                <c:pt idx="939">
                  <c:v>47.45</c:v>
                </c:pt>
                <c:pt idx="940">
                  <c:v>47.5</c:v>
                </c:pt>
                <c:pt idx="941">
                  <c:v>47.55</c:v>
                </c:pt>
                <c:pt idx="942">
                  <c:v>47.6</c:v>
                </c:pt>
                <c:pt idx="943">
                  <c:v>47.65</c:v>
                </c:pt>
                <c:pt idx="944">
                  <c:v>47.7</c:v>
                </c:pt>
                <c:pt idx="945">
                  <c:v>47.75</c:v>
                </c:pt>
                <c:pt idx="946">
                  <c:v>47.8</c:v>
                </c:pt>
                <c:pt idx="947">
                  <c:v>47.85</c:v>
                </c:pt>
                <c:pt idx="948">
                  <c:v>47.9</c:v>
                </c:pt>
                <c:pt idx="949">
                  <c:v>47.95</c:v>
                </c:pt>
                <c:pt idx="950">
                  <c:v>48</c:v>
                </c:pt>
                <c:pt idx="951">
                  <c:v>48.05</c:v>
                </c:pt>
                <c:pt idx="952">
                  <c:v>48.1</c:v>
                </c:pt>
                <c:pt idx="953">
                  <c:v>48.15</c:v>
                </c:pt>
                <c:pt idx="954">
                  <c:v>48.2</c:v>
                </c:pt>
                <c:pt idx="955">
                  <c:v>48.25</c:v>
                </c:pt>
                <c:pt idx="956">
                  <c:v>48.3</c:v>
                </c:pt>
                <c:pt idx="957">
                  <c:v>48.35</c:v>
                </c:pt>
                <c:pt idx="958">
                  <c:v>48.4</c:v>
                </c:pt>
                <c:pt idx="959">
                  <c:v>48.45</c:v>
                </c:pt>
                <c:pt idx="960">
                  <c:v>48.5</c:v>
                </c:pt>
                <c:pt idx="961">
                  <c:v>48.55</c:v>
                </c:pt>
                <c:pt idx="962">
                  <c:v>48.6</c:v>
                </c:pt>
                <c:pt idx="963">
                  <c:v>48.65</c:v>
                </c:pt>
                <c:pt idx="964">
                  <c:v>48.7</c:v>
                </c:pt>
                <c:pt idx="965">
                  <c:v>48.75</c:v>
                </c:pt>
                <c:pt idx="966">
                  <c:v>48.8</c:v>
                </c:pt>
                <c:pt idx="967">
                  <c:v>48.85</c:v>
                </c:pt>
                <c:pt idx="968">
                  <c:v>48.9</c:v>
                </c:pt>
                <c:pt idx="969">
                  <c:v>48.95</c:v>
                </c:pt>
                <c:pt idx="970">
                  <c:v>49</c:v>
                </c:pt>
                <c:pt idx="971">
                  <c:v>49.05</c:v>
                </c:pt>
                <c:pt idx="972">
                  <c:v>49.1</c:v>
                </c:pt>
                <c:pt idx="973">
                  <c:v>49.15</c:v>
                </c:pt>
                <c:pt idx="974">
                  <c:v>49.2</c:v>
                </c:pt>
                <c:pt idx="975">
                  <c:v>49.25</c:v>
                </c:pt>
                <c:pt idx="976">
                  <c:v>49.3</c:v>
                </c:pt>
                <c:pt idx="977">
                  <c:v>49.35</c:v>
                </c:pt>
                <c:pt idx="978">
                  <c:v>49.4</c:v>
                </c:pt>
                <c:pt idx="979">
                  <c:v>49.45</c:v>
                </c:pt>
                <c:pt idx="980">
                  <c:v>49.5</c:v>
                </c:pt>
                <c:pt idx="981">
                  <c:v>49.55</c:v>
                </c:pt>
                <c:pt idx="982">
                  <c:v>49.6</c:v>
                </c:pt>
                <c:pt idx="983">
                  <c:v>49.65</c:v>
                </c:pt>
                <c:pt idx="984">
                  <c:v>49.7</c:v>
                </c:pt>
                <c:pt idx="985">
                  <c:v>49.75</c:v>
                </c:pt>
                <c:pt idx="986">
                  <c:v>49.8</c:v>
                </c:pt>
                <c:pt idx="987">
                  <c:v>49.85</c:v>
                </c:pt>
                <c:pt idx="988">
                  <c:v>49.9</c:v>
                </c:pt>
                <c:pt idx="989">
                  <c:v>49.95</c:v>
                </c:pt>
                <c:pt idx="990">
                  <c:v>50</c:v>
                </c:pt>
                <c:pt idx="991">
                  <c:v>50.05</c:v>
                </c:pt>
                <c:pt idx="992">
                  <c:v>50.1</c:v>
                </c:pt>
                <c:pt idx="993">
                  <c:v>50.15</c:v>
                </c:pt>
                <c:pt idx="994">
                  <c:v>50.2</c:v>
                </c:pt>
                <c:pt idx="995">
                  <c:v>50.25</c:v>
                </c:pt>
                <c:pt idx="996">
                  <c:v>50.3</c:v>
                </c:pt>
                <c:pt idx="997">
                  <c:v>50.35</c:v>
                </c:pt>
                <c:pt idx="998">
                  <c:v>50.4</c:v>
                </c:pt>
                <c:pt idx="999">
                  <c:v>50.45</c:v>
                </c:pt>
                <c:pt idx="1000">
                  <c:v>50.5</c:v>
                </c:pt>
                <c:pt idx="1001">
                  <c:v>50.55</c:v>
                </c:pt>
                <c:pt idx="1002">
                  <c:v>50.6</c:v>
                </c:pt>
                <c:pt idx="1003">
                  <c:v>50.65</c:v>
                </c:pt>
                <c:pt idx="1004">
                  <c:v>50.7</c:v>
                </c:pt>
                <c:pt idx="1005">
                  <c:v>50.75</c:v>
                </c:pt>
                <c:pt idx="1006">
                  <c:v>50.8</c:v>
                </c:pt>
                <c:pt idx="1007">
                  <c:v>50.85</c:v>
                </c:pt>
                <c:pt idx="1008">
                  <c:v>50.9</c:v>
                </c:pt>
                <c:pt idx="1009">
                  <c:v>50.95</c:v>
                </c:pt>
                <c:pt idx="1010">
                  <c:v>51</c:v>
                </c:pt>
                <c:pt idx="1011">
                  <c:v>51.05</c:v>
                </c:pt>
                <c:pt idx="1012">
                  <c:v>51.1</c:v>
                </c:pt>
                <c:pt idx="1013">
                  <c:v>51.15</c:v>
                </c:pt>
                <c:pt idx="1014">
                  <c:v>51.2</c:v>
                </c:pt>
                <c:pt idx="1015">
                  <c:v>51.25</c:v>
                </c:pt>
                <c:pt idx="1016">
                  <c:v>51.3</c:v>
                </c:pt>
                <c:pt idx="1017">
                  <c:v>51.35</c:v>
                </c:pt>
                <c:pt idx="1018">
                  <c:v>51.4</c:v>
                </c:pt>
                <c:pt idx="1019">
                  <c:v>51.45</c:v>
                </c:pt>
                <c:pt idx="1020">
                  <c:v>51.5</c:v>
                </c:pt>
                <c:pt idx="1021">
                  <c:v>51.548999999999999</c:v>
                </c:pt>
                <c:pt idx="1022">
                  <c:v>51.598999999999997</c:v>
                </c:pt>
                <c:pt idx="1023">
                  <c:v>51.649000000000001</c:v>
                </c:pt>
                <c:pt idx="1024">
                  <c:v>51.698999999999998</c:v>
                </c:pt>
                <c:pt idx="1025">
                  <c:v>51.749000000000002</c:v>
                </c:pt>
                <c:pt idx="1026">
                  <c:v>51.798999999999999</c:v>
                </c:pt>
                <c:pt idx="1027">
                  <c:v>51.848999999999997</c:v>
                </c:pt>
                <c:pt idx="1028">
                  <c:v>51.899000000000001</c:v>
                </c:pt>
                <c:pt idx="1029">
                  <c:v>51.948999999999998</c:v>
                </c:pt>
                <c:pt idx="1030">
                  <c:v>51.999000000000002</c:v>
                </c:pt>
                <c:pt idx="1031">
                  <c:v>52.048999999999999</c:v>
                </c:pt>
                <c:pt idx="1032">
                  <c:v>52.098999999999997</c:v>
                </c:pt>
                <c:pt idx="1033">
                  <c:v>52.149000000000001</c:v>
                </c:pt>
                <c:pt idx="1034">
                  <c:v>52.198999999999998</c:v>
                </c:pt>
                <c:pt idx="1035">
                  <c:v>52.249000000000002</c:v>
                </c:pt>
                <c:pt idx="1036">
                  <c:v>52.298999999999999</c:v>
                </c:pt>
                <c:pt idx="1037">
                  <c:v>52.348999999999997</c:v>
                </c:pt>
                <c:pt idx="1038">
                  <c:v>52.399000000000001</c:v>
                </c:pt>
                <c:pt idx="1039">
                  <c:v>52.448999999999998</c:v>
                </c:pt>
                <c:pt idx="1040">
                  <c:v>52.499000000000002</c:v>
                </c:pt>
                <c:pt idx="1041">
                  <c:v>52.548999999999999</c:v>
                </c:pt>
                <c:pt idx="1042">
                  <c:v>52.598999999999997</c:v>
                </c:pt>
                <c:pt idx="1043">
                  <c:v>52.649000000000001</c:v>
                </c:pt>
                <c:pt idx="1044">
                  <c:v>52.698999999999998</c:v>
                </c:pt>
                <c:pt idx="1045">
                  <c:v>52.749000000000002</c:v>
                </c:pt>
                <c:pt idx="1046">
                  <c:v>52.798999999999999</c:v>
                </c:pt>
                <c:pt idx="1047">
                  <c:v>52.848999999999997</c:v>
                </c:pt>
                <c:pt idx="1048">
                  <c:v>52.899000000000001</c:v>
                </c:pt>
                <c:pt idx="1049">
                  <c:v>52.948999999999998</c:v>
                </c:pt>
                <c:pt idx="1050">
                  <c:v>52.999000000000002</c:v>
                </c:pt>
                <c:pt idx="1051">
                  <c:v>53.048999999999999</c:v>
                </c:pt>
                <c:pt idx="1052">
                  <c:v>53.098999999999997</c:v>
                </c:pt>
                <c:pt idx="1053">
                  <c:v>53.149000000000001</c:v>
                </c:pt>
                <c:pt idx="1054">
                  <c:v>53.198999999999998</c:v>
                </c:pt>
                <c:pt idx="1055">
                  <c:v>53.249000000000002</c:v>
                </c:pt>
                <c:pt idx="1056">
                  <c:v>53.298999999999999</c:v>
                </c:pt>
                <c:pt idx="1057">
                  <c:v>53.348999999999997</c:v>
                </c:pt>
                <c:pt idx="1058">
                  <c:v>53.399000000000001</c:v>
                </c:pt>
                <c:pt idx="1059">
                  <c:v>53.448999999999998</c:v>
                </c:pt>
                <c:pt idx="1060">
                  <c:v>53.499000000000002</c:v>
                </c:pt>
                <c:pt idx="1061">
                  <c:v>53.548999999999999</c:v>
                </c:pt>
                <c:pt idx="1062">
                  <c:v>53.598999999999997</c:v>
                </c:pt>
                <c:pt idx="1063">
                  <c:v>53.649000000000001</c:v>
                </c:pt>
                <c:pt idx="1064">
                  <c:v>53.698999999999998</c:v>
                </c:pt>
                <c:pt idx="1065">
                  <c:v>53.749000000000002</c:v>
                </c:pt>
                <c:pt idx="1066">
                  <c:v>53.798999999999999</c:v>
                </c:pt>
                <c:pt idx="1067">
                  <c:v>53.848999999999997</c:v>
                </c:pt>
                <c:pt idx="1068">
                  <c:v>53.899000000000001</c:v>
                </c:pt>
                <c:pt idx="1069">
                  <c:v>53.948999999999998</c:v>
                </c:pt>
                <c:pt idx="1070">
                  <c:v>53.999000000000002</c:v>
                </c:pt>
                <c:pt idx="1071">
                  <c:v>54.048999999999999</c:v>
                </c:pt>
                <c:pt idx="1072">
                  <c:v>54.098999999999997</c:v>
                </c:pt>
                <c:pt idx="1073">
                  <c:v>54.149000000000001</c:v>
                </c:pt>
                <c:pt idx="1074">
                  <c:v>54.198999999999998</c:v>
                </c:pt>
                <c:pt idx="1075">
                  <c:v>54.249000000000002</c:v>
                </c:pt>
                <c:pt idx="1076">
                  <c:v>54.298999999999999</c:v>
                </c:pt>
                <c:pt idx="1077">
                  <c:v>54.348999999999997</c:v>
                </c:pt>
                <c:pt idx="1078">
                  <c:v>54.399000000000001</c:v>
                </c:pt>
                <c:pt idx="1079">
                  <c:v>54.448999999999998</c:v>
                </c:pt>
                <c:pt idx="1080">
                  <c:v>54.499000000000002</c:v>
                </c:pt>
                <c:pt idx="1081">
                  <c:v>54.548999999999999</c:v>
                </c:pt>
                <c:pt idx="1082">
                  <c:v>54.598999999999997</c:v>
                </c:pt>
                <c:pt idx="1083">
                  <c:v>54.649000000000001</c:v>
                </c:pt>
                <c:pt idx="1084">
                  <c:v>54.698999999999998</c:v>
                </c:pt>
                <c:pt idx="1085">
                  <c:v>54.749000000000002</c:v>
                </c:pt>
                <c:pt idx="1086">
                  <c:v>54.798999999999999</c:v>
                </c:pt>
                <c:pt idx="1087">
                  <c:v>54.848999999999997</c:v>
                </c:pt>
                <c:pt idx="1088">
                  <c:v>54.899000000000001</c:v>
                </c:pt>
                <c:pt idx="1089">
                  <c:v>54.948999999999998</c:v>
                </c:pt>
                <c:pt idx="1090">
                  <c:v>54.999000000000002</c:v>
                </c:pt>
                <c:pt idx="1091">
                  <c:v>55.048999999999999</c:v>
                </c:pt>
                <c:pt idx="1092">
                  <c:v>55.098999999999997</c:v>
                </c:pt>
                <c:pt idx="1093">
                  <c:v>55.149000000000001</c:v>
                </c:pt>
                <c:pt idx="1094">
                  <c:v>55.198999999999998</c:v>
                </c:pt>
                <c:pt idx="1095">
                  <c:v>55.249000000000002</c:v>
                </c:pt>
                <c:pt idx="1096">
                  <c:v>55.298999999999999</c:v>
                </c:pt>
                <c:pt idx="1097">
                  <c:v>55.348999999999997</c:v>
                </c:pt>
                <c:pt idx="1098">
                  <c:v>55.399000000000001</c:v>
                </c:pt>
                <c:pt idx="1099">
                  <c:v>55.448999999999998</c:v>
                </c:pt>
                <c:pt idx="1100">
                  <c:v>55.499000000000002</c:v>
                </c:pt>
                <c:pt idx="1101">
                  <c:v>55.548999999999999</c:v>
                </c:pt>
                <c:pt idx="1102">
                  <c:v>55.598999999999997</c:v>
                </c:pt>
                <c:pt idx="1103">
                  <c:v>55.649000000000001</c:v>
                </c:pt>
                <c:pt idx="1104">
                  <c:v>55.698999999999998</c:v>
                </c:pt>
                <c:pt idx="1105">
                  <c:v>55.749000000000002</c:v>
                </c:pt>
                <c:pt idx="1106">
                  <c:v>55.798999999999999</c:v>
                </c:pt>
                <c:pt idx="1107">
                  <c:v>55.848999999999997</c:v>
                </c:pt>
                <c:pt idx="1108">
                  <c:v>55.899000000000001</c:v>
                </c:pt>
                <c:pt idx="1109">
                  <c:v>55.948999999999998</c:v>
                </c:pt>
                <c:pt idx="1110">
                  <c:v>55.999000000000002</c:v>
                </c:pt>
                <c:pt idx="1111">
                  <c:v>56.048999999999999</c:v>
                </c:pt>
                <c:pt idx="1112">
                  <c:v>56.098999999999997</c:v>
                </c:pt>
                <c:pt idx="1113">
                  <c:v>56.149000000000001</c:v>
                </c:pt>
                <c:pt idx="1114">
                  <c:v>56.198999999999998</c:v>
                </c:pt>
                <c:pt idx="1115">
                  <c:v>56.249000000000002</c:v>
                </c:pt>
                <c:pt idx="1116">
                  <c:v>56.298999999999999</c:v>
                </c:pt>
                <c:pt idx="1117">
                  <c:v>56.348999999999997</c:v>
                </c:pt>
                <c:pt idx="1118">
                  <c:v>56.399000000000001</c:v>
                </c:pt>
                <c:pt idx="1119">
                  <c:v>56.448999999999998</c:v>
                </c:pt>
                <c:pt idx="1120">
                  <c:v>56.499000000000002</c:v>
                </c:pt>
                <c:pt idx="1121">
                  <c:v>56.548999999999999</c:v>
                </c:pt>
                <c:pt idx="1122">
                  <c:v>56.598999999999997</c:v>
                </c:pt>
                <c:pt idx="1123">
                  <c:v>56.649000000000001</c:v>
                </c:pt>
                <c:pt idx="1124">
                  <c:v>56.698999999999998</c:v>
                </c:pt>
                <c:pt idx="1125">
                  <c:v>56.749000000000002</c:v>
                </c:pt>
                <c:pt idx="1126">
                  <c:v>56.798999999999999</c:v>
                </c:pt>
                <c:pt idx="1127">
                  <c:v>56.848999999999997</c:v>
                </c:pt>
                <c:pt idx="1128">
                  <c:v>56.899000000000001</c:v>
                </c:pt>
                <c:pt idx="1129">
                  <c:v>56.948999999999998</c:v>
                </c:pt>
                <c:pt idx="1130">
                  <c:v>56.999000000000002</c:v>
                </c:pt>
                <c:pt idx="1131">
                  <c:v>57.048999999999999</c:v>
                </c:pt>
                <c:pt idx="1132">
                  <c:v>57.098999999999997</c:v>
                </c:pt>
                <c:pt idx="1133">
                  <c:v>57.149000000000001</c:v>
                </c:pt>
                <c:pt idx="1134">
                  <c:v>57.198999999999998</c:v>
                </c:pt>
                <c:pt idx="1135">
                  <c:v>57.249000000000002</c:v>
                </c:pt>
                <c:pt idx="1136">
                  <c:v>57.298999999999999</c:v>
                </c:pt>
                <c:pt idx="1137">
                  <c:v>57.348999999999997</c:v>
                </c:pt>
                <c:pt idx="1138">
                  <c:v>57.399000000000001</c:v>
                </c:pt>
                <c:pt idx="1139">
                  <c:v>57.448999999999998</c:v>
                </c:pt>
                <c:pt idx="1140">
                  <c:v>57.499000000000002</c:v>
                </c:pt>
                <c:pt idx="1141">
                  <c:v>57.548999999999999</c:v>
                </c:pt>
                <c:pt idx="1142">
                  <c:v>57.598999999999997</c:v>
                </c:pt>
                <c:pt idx="1143">
                  <c:v>57.649000000000001</c:v>
                </c:pt>
                <c:pt idx="1144">
                  <c:v>57.698999999999998</c:v>
                </c:pt>
                <c:pt idx="1145">
                  <c:v>57.749000000000002</c:v>
                </c:pt>
                <c:pt idx="1146">
                  <c:v>57.798999999999999</c:v>
                </c:pt>
                <c:pt idx="1147">
                  <c:v>57.848999999999997</c:v>
                </c:pt>
                <c:pt idx="1148">
                  <c:v>57.899000000000001</c:v>
                </c:pt>
                <c:pt idx="1149">
                  <c:v>57.948999999999998</c:v>
                </c:pt>
                <c:pt idx="1150">
                  <c:v>57.999000000000002</c:v>
                </c:pt>
                <c:pt idx="1151">
                  <c:v>58.048999999999999</c:v>
                </c:pt>
                <c:pt idx="1152">
                  <c:v>58.098999999999997</c:v>
                </c:pt>
                <c:pt idx="1153">
                  <c:v>58.149000000000001</c:v>
                </c:pt>
                <c:pt idx="1154">
                  <c:v>58.198999999999998</c:v>
                </c:pt>
                <c:pt idx="1155">
                  <c:v>58.249000000000002</c:v>
                </c:pt>
                <c:pt idx="1156">
                  <c:v>58.298999999999999</c:v>
                </c:pt>
                <c:pt idx="1157">
                  <c:v>58.348999999999997</c:v>
                </c:pt>
                <c:pt idx="1158">
                  <c:v>58.399000000000001</c:v>
                </c:pt>
                <c:pt idx="1159">
                  <c:v>58.448999999999998</c:v>
                </c:pt>
                <c:pt idx="1160">
                  <c:v>58.499000000000002</c:v>
                </c:pt>
                <c:pt idx="1161">
                  <c:v>58.548999999999999</c:v>
                </c:pt>
                <c:pt idx="1162">
                  <c:v>58.598999999999997</c:v>
                </c:pt>
                <c:pt idx="1163">
                  <c:v>58.649000000000001</c:v>
                </c:pt>
                <c:pt idx="1164">
                  <c:v>58.698999999999998</c:v>
                </c:pt>
                <c:pt idx="1165">
                  <c:v>58.749000000000002</c:v>
                </c:pt>
                <c:pt idx="1166">
                  <c:v>58.798999999999999</c:v>
                </c:pt>
                <c:pt idx="1167">
                  <c:v>58.848999999999997</c:v>
                </c:pt>
                <c:pt idx="1168">
                  <c:v>58.899000000000001</c:v>
                </c:pt>
                <c:pt idx="1169">
                  <c:v>58.948999999999998</c:v>
                </c:pt>
                <c:pt idx="1170">
                  <c:v>58.999000000000002</c:v>
                </c:pt>
                <c:pt idx="1171">
                  <c:v>59.048999999999999</c:v>
                </c:pt>
                <c:pt idx="1172">
                  <c:v>59.098999999999997</c:v>
                </c:pt>
                <c:pt idx="1173">
                  <c:v>59.149000000000001</c:v>
                </c:pt>
                <c:pt idx="1174">
                  <c:v>59.198999999999998</c:v>
                </c:pt>
                <c:pt idx="1175">
                  <c:v>59.249000000000002</c:v>
                </c:pt>
                <c:pt idx="1176">
                  <c:v>59.298999999999999</c:v>
                </c:pt>
                <c:pt idx="1177">
                  <c:v>59.348999999999997</c:v>
                </c:pt>
                <c:pt idx="1178">
                  <c:v>59.399000000000001</c:v>
                </c:pt>
                <c:pt idx="1179">
                  <c:v>59.448999999999998</c:v>
                </c:pt>
                <c:pt idx="1180">
                  <c:v>59.499000000000002</c:v>
                </c:pt>
                <c:pt idx="1181">
                  <c:v>59.548999999999999</c:v>
                </c:pt>
                <c:pt idx="1182">
                  <c:v>59.598999999999997</c:v>
                </c:pt>
                <c:pt idx="1183">
                  <c:v>59.649000000000001</c:v>
                </c:pt>
                <c:pt idx="1184">
                  <c:v>59.698999999999998</c:v>
                </c:pt>
                <c:pt idx="1185">
                  <c:v>59.749000000000002</c:v>
                </c:pt>
                <c:pt idx="1186">
                  <c:v>59.798999999999999</c:v>
                </c:pt>
                <c:pt idx="1187">
                  <c:v>59.848999999999997</c:v>
                </c:pt>
                <c:pt idx="1188">
                  <c:v>59.899000000000001</c:v>
                </c:pt>
                <c:pt idx="1189">
                  <c:v>59.948999999999998</c:v>
                </c:pt>
                <c:pt idx="1190">
                  <c:v>59.999000000000002</c:v>
                </c:pt>
                <c:pt idx="1191">
                  <c:v>60.048999999999999</c:v>
                </c:pt>
                <c:pt idx="1192">
                  <c:v>60.098999999999997</c:v>
                </c:pt>
                <c:pt idx="1193">
                  <c:v>60.149000000000001</c:v>
                </c:pt>
                <c:pt idx="1194">
                  <c:v>60.198999999999998</c:v>
                </c:pt>
                <c:pt idx="1195">
                  <c:v>60.249000000000002</c:v>
                </c:pt>
                <c:pt idx="1196">
                  <c:v>60.298999999999999</c:v>
                </c:pt>
                <c:pt idx="1197">
                  <c:v>60.348999999999997</c:v>
                </c:pt>
                <c:pt idx="1198">
                  <c:v>60.399000000000001</c:v>
                </c:pt>
                <c:pt idx="1199">
                  <c:v>60.448999999999998</c:v>
                </c:pt>
                <c:pt idx="1200">
                  <c:v>60.499000000000002</c:v>
                </c:pt>
                <c:pt idx="1201">
                  <c:v>60.548999999999999</c:v>
                </c:pt>
                <c:pt idx="1202">
                  <c:v>60.598999999999997</c:v>
                </c:pt>
                <c:pt idx="1203">
                  <c:v>60.649000000000001</c:v>
                </c:pt>
                <c:pt idx="1204">
                  <c:v>60.698999999999998</c:v>
                </c:pt>
                <c:pt idx="1205">
                  <c:v>60.749000000000002</c:v>
                </c:pt>
                <c:pt idx="1206">
                  <c:v>60.798999999999999</c:v>
                </c:pt>
                <c:pt idx="1207">
                  <c:v>60.848999999999997</c:v>
                </c:pt>
                <c:pt idx="1208">
                  <c:v>60.899000000000001</c:v>
                </c:pt>
                <c:pt idx="1209">
                  <c:v>60.948999999999998</c:v>
                </c:pt>
                <c:pt idx="1210">
                  <c:v>60.999000000000002</c:v>
                </c:pt>
                <c:pt idx="1211">
                  <c:v>61.048999999999999</c:v>
                </c:pt>
                <c:pt idx="1212">
                  <c:v>61.098999999999997</c:v>
                </c:pt>
                <c:pt idx="1213">
                  <c:v>61.149000000000001</c:v>
                </c:pt>
                <c:pt idx="1214">
                  <c:v>61.198999999999998</c:v>
                </c:pt>
                <c:pt idx="1215">
                  <c:v>61.249000000000002</c:v>
                </c:pt>
                <c:pt idx="1216">
                  <c:v>61.298999999999999</c:v>
                </c:pt>
                <c:pt idx="1217">
                  <c:v>61.348999999999997</c:v>
                </c:pt>
                <c:pt idx="1218">
                  <c:v>61.399000000000001</c:v>
                </c:pt>
                <c:pt idx="1219">
                  <c:v>61.448999999999998</c:v>
                </c:pt>
                <c:pt idx="1220">
                  <c:v>61.499000000000002</c:v>
                </c:pt>
                <c:pt idx="1221">
                  <c:v>61.548999999999999</c:v>
                </c:pt>
                <c:pt idx="1222">
                  <c:v>61.598999999999997</c:v>
                </c:pt>
                <c:pt idx="1223">
                  <c:v>61.649000000000001</c:v>
                </c:pt>
                <c:pt idx="1224">
                  <c:v>61.698999999999998</c:v>
                </c:pt>
                <c:pt idx="1225">
                  <c:v>61.749000000000002</c:v>
                </c:pt>
                <c:pt idx="1226">
                  <c:v>61.798999999999999</c:v>
                </c:pt>
                <c:pt idx="1227">
                  <c:v>61.848999999999997</c:v>
                </c:pt>
                <c:pt idx="1228">
                  <c:v>61.899000000000001</c:v>
                </c:pt>
                <c:pt idx="1229">
                  <c:v>61.948999999999998</c:v>
                </c:pt>
                <c:pt idx="1230">
                  <c:v>61.999000000000002</c:v>
                </c:pt>
                <c:pt idx="1231">
                  <c:v>62.048999999999999</c:v>
                </c:pt>
                <c:pt idx="1232">
                  <c:v>62.098999999999997</c:v>
                </c:pt>
                <c:pt idx="1233">
                  <c:v>62.149000000000001</c:v>
                </c:pt>
                <c:pt idx="1234">
                  <c:v>62.198999999999998</c:v>
                </c:pt>
                <c:pt idx="1235">
                  <c:v>62.249000000000002</c:v>
                </c:pt>
                <c:pt idx="1236">
                  <c:v>62.298999999999999</c:v>
                </c:pt>
                <c:pt idx="1237">
                  <c:v>62.348999999999997</c:v>
                </c:pt>
                <c:pt idx="1238">
                  <c:v>62.399000000000001</c:v>
                </c:pt>
                <c:pt idx="1239">
                  <c:v>62.448999999999998</c:v>
                </c:pt>
                <c:pt idx="1240">
                  <c:v>62.499000000000002</c:v>
                </c:pt>
                <c:pt idx="1241">
                  <c:v>62.548999999999999</c:v>
                </c:pt>
                <c:pt idx="1242">
                  <c:v>62.598999999999997</c:v>
                </c:pt>
                <c:pt idx="1243">
                  <c:v>62.649000000000001</c:v>
                </c:pt>
                <c:pt idx="1244">
                  <c:v>62.698999999999998</c:v>
                </c:pt>
                <c:pt idx="1245">
                  <c:v>62.749000000000002</c:v>
                </c:pt>
                <c:pt idx="1246">
                  <c:v>62.798999999999999</c:v>
                </c:pt>
                <c:pt idx="1247">
                  <c:v>62.848999999999997</c:v>
                </c:pt>
                <c:pt idx="1248">
                  <c:v>62.899000000000001</c:v>
                </c:pt>
                <c:pt idx="1249">
                  <c:v>62.948999999999998</c:v>
                </c:pt>
                <c:pt idx="1250">
                  <c:v>62.999000000000002</c:v>
                </c:pt>
                <c:pt idx="1251">
                  <c:v>63.048999999999999</c:v>
                </c:pt>
                <c:pt idx="1252">
                  <c:v>63.098999999999997</c:v>
                </c:pt>
                <c:pt idx="1253">
                  <c:v>63.149000000000001</c:v>
                </c:pt>
                <c:pt idx="1254">
                  <c:v>63.198999999999998</c:v>
                </c:pt>
                <c:pt idx="1255">
                  <c:v>63.249000000000002</c:v>
                </c:pt>
                <c:pt idx="1256">
                  <c:v>63.298999999999999</c:v>
                </c:pt>
                <c:pt idx="1257">
                  <c:v>63.348999999999997</c:v>
                </c:pt>
                <c:pt idx="1258">
                  <c:v>63.399000000000001</c:v>
                </c:pt>
                <c:pt idx="1259">
                  <c:v>63.448999999999998</c:v>
                </c:pt>
                <c:pt idx="1260">
                  <c:v>63.499000000000002</c:v>
                </c:pt>
                <c:pt idx="1261">
                  <c:v>63.548999999999999</c:v>
                </c:pt>
                <c:pt idx="1262">
                  <c:v>63.598999999999997</c:v>
                </c:pt>
                <c:pt idx="1263">
                  <c:v>63.649000000000001</c:v>
                </c:pt>
                <c:pt idx="1264">
                  <c:v>63.698999999999998</c:v>
                </c:pt>
                <c:pt idx="1265">
                  <c:v>63.749000000000002</c:v>
                </c:pt>
                <c:pt idx="1266">
                  <c:v>63.798999999999999</c:v>
                </c:pt>
                <c:pt idx="1267">
                  <c:v>63.848999999999997</c:v>
                </c:pt>
                <c:pt idx="1268">
                  <c:v>63.899000000000001</c:v>
                </c:pt>
                <c:pt idx="1269">
                  <c:v>63.948999999999998</c:v>
                </c:pt>
                <c:pt idx="1270">
                  <c:v>63.999000000000002</c:v>
                </c:pt>
                <c:pt idx="1271">
                  <c:v>64.049000000000007</c:v>
                </c:pt>
                <c:pt idx="1272">
                  <c:v>64.099000000000004</c:v>
                </c:pt>
                <c:pt idx="1273">
                  <c:v>64.149000000000001</c:v>
                </c:pt>
                <c:pt idx="1274">
                  <c:v>64.198999999999998</c:v>
                </c:pt>
                <c:pt idx="1275">
                  <c:v>64.248999999999995</c:v>
                </c:pt>
                <c:pt idx="1276">
                  <c:v>64.299000000000007</c:v>
                </c:pt>
                <c:pt idx="1277">
                  <c:v>64.349000000000004</c:v>
                </c:pt>
                <c:pt idx="1278">
                  <c:v>64.399000000000001</c:v>
                </c:pt>
                <c:pt idx="1279">
                  <c:v>64.448999999999998</c:v>
                </c:pt>
                <c:pt idx="1280">
                  <c:v>64.498999999999995</c:v>
                </c:pt>
                <c:pt idx="1281">
                  <c:v>64.549000000000007</c:v>
                </c:pt>
                <c:pt idx="1282">
                  <c:v>64.599000000000004</c:v>
                </c:pt>
                <c:pt idx="1283">
                  <c:v>64.649000000000001</c:v>
                </c:pt>
                <c:pt idx="1284">
                  <c:v>64.698999999999998</c:v>
                </c:pt>
                <c:pt idx="1285">
                  <c:v>64.748999999999995</c:v>
                </c:pt>
                <c:pt idx="1286">
                  <c:v>64.799000000000007</c:v>
                </c:pt>
                <c:pt idx="1287">
                  <c:v>64.849000000000004</c:v>
                </c:pt>
                <c:pt idx="1288">
                  <c:v>64.899000000000001</c:v>
                </c:pt>
                <c:pt idx="1289">
                  <c:v>64.948999999999998</c:v>
                </c:pt>
                <c:pt idx="1290">
                  <c:v>64.998999999999995</c:v>
                </c:pt>
                <c:pt idx="1291">
                  <c:v>65.049000000000007</c:v>
                </c:pt>
                <c:pt idx="1292">
                  <c:v>65.099000000000004</c:v>
                </c:pt>
                <c:pt idx="1293">
                  <c:v>65.149000000000001</c:v>
                </c:pt>
                <c:pt idx="1294">
                  <c:v>65.198999999999998</c:v>
                </c:pt>
                <c:pt idx="1295">
                  <c:v>65.248999999999995</c:v>
                </c:pt>
                <c:pt idx="1296">
                  <c:v>65.299000000000007</c:v>
                </c:pt>
                <c:pt idx="1297">
                  <c:v>65.349000000000004</c:v>
                </c:pt>
                <c:pt idx="1298">
                  <c:v>65.399000000000001</c:v>
                </c:pt>
                <c:pt idx="1299">
                  <c:v>65.448999999999998</c:v>
                </c:pt>
                <c:pt idx="1300">
                  <c:v>65.498999999999995</c:v>
                </c:pt>
                <c:pt idx="1301">
                  <c:v>65.549000000000007</c:v>
                </c:pt>
                <c:pt idx="1302">
                  <c:v>65.599000000000004</c:v>
                </c:pt>
                <c:pt idx="1303">
                  <c:v>65.649000000000001</c:v>
                </c:pt>
                <c:pt idx="1304">
                  <c:v>65.698999999999998</c:v>
                </c:pt>
                <c:pt idx="1305">
                  <c:v>65.748999999999995</c:v>
                </c:pt>
                <c:pt idx="1306">
                  <c:v>65.799000000000007</c:v>
                </c:pt>
                <c:pt idx="1307">
                  <c:v>65.849000000000004</c:v>
                </c:pt>
                <c:pt idx="1308">
                  <c:v>65.899000000000001</c:v>
                </c:pt>
                <c:pt idx="1309">
                  <c:v>65.948999999999998</c:v>
                </c:pt>
                <c:pt idx="1310">
                  <c:v>65.998999999999995</c:v>
                </c:pt>
                <c:pt idx="1311">
                  <c:v>66.049000000000007</c:v>
                </c:pt>
                <c:pt idx="1312">
                  <c:v>66.099000000000004</c:v>
                </c:pt>
                <c:pt idx="1313">
                  <c:v>66.149000000000001</c:v>
                </c:pt>
                <c:pt idx="1314">
                  <c:v>66.198999999999998</c:v>
                </c:pt>
                <c:pt idx="1315">
                  <c:v>66.248999999999995</c:v>
                </c:pt>
                <c:pt idx="1316">
                  <c:v>66.299000000000007</c:v>
                </c:pt>
                <c:pt idx="1317">
                  <c:v>66.349000000000004</c:v>
                </c:pt>
                <c:pt idx="1318">
                  <c:v>66.399000000000001</c:v>
                </c:pt>
                <c:pt idx="1319">
                  <c:v>66.448999999999998</c:v>
                </c:pt>
                <c:pt idx="1320">
                  <c:v>66.498999999999995</c:v>
                </c:pt>
                <c:pt idx="1321">
                  <c:v>66.549000000000007</c:v>
                </c:pt>
                <c:pt idx="1322">
                  <c:v>66.599000000000004</c:v>
                </c:pt>
                <c:pt idx="1323">
                  <c:v>66.649000000000001</c:v>
                </c:pt>
                <c:pt idx="1324">
                  <c:v>66.698999999999998</c:v>
                </c:pt>
                <c:pt idx="1325">
                  <c:v>66.748999999999995</c:v>
                </c:pt>
                <c:pt idx="1326">
                  <c:v>66.799000000000007</c:v>
                </c:pt>
                <c:pt idx="1327">
                  <c:v>66.849000000000004</c:v>
                </c:pt>
                <c:pt idx="1328">
                  <c:v>66.899000000000001</c:v>
                </c:pt>
                <c:pt idx="1329">
                  <c:v>66.948999999999998</c:v>
                </c:pt>
                <c:pt idx="1330">
                  <c:v>66.998999999999995</c:v>
                </c:pt>
                <c:pt idx="1331">
                  <c:v>67.049000000000007</c:v>
                </c:pt>
                <c:pt idx="1332">
                  <c:v>67.099000000000004</c:v>
                </c:pt>
                <c:pt idx="1333">
                  <c:v>67.149000000000001</c:v>
                </c:pt>
                <c:pt idx="1334">
                  <c:v>67.2</c:v>
                </c:pt>
                <c:pt idx="1335">
                  <c:v>67.25</c:v>
                </c:pt>
                <c:pt idx="1336">
                  <c:v>67.3</c:v>
                </c:pt>
                <c:pt idx="1337">
                  <c:v>67.349999999999994</c:v>
                </c:pt>
                <c:pt idx="1338">
                  <c:v>67.400000000000006</c:v>
                </c:pt>
                <c:pt idx="1339">
                  <c:v>67.45</c:v>
                </c:pt>
                <c:pt idx="1340">
                  <c:v>67.5</c:v>
                </c:pt>
                <c:pt idx="1341">
                  <c:v>67.55</c:v>
                </c:pt>
                <c:pt idx="1342">
                  <c:v>67.599999999999994</c:v>
                </c:pt>
                <c:pt idx="1343">
                  <c:v>67.650000000000006</c:v>
                </c:pt>
                <c:pt idx="1344">
                  <c:v>67.7</c:v>
                </c:pt>
                <c:pt idx="1345">
                  <c:v>67.75</c:v>
                </c:pt>
                <c:pt idx="1346">
                  <c:v>67.8</c:v>
                </c:pt>
                <c:pt idx="1347">
                  <c:v>67.849999999999994</c:v>
                </c:pt>
                <c:pt idx="1348">
                  <c:v>67.900000000000006</c:v>
                </c:pt>
                <c:pt idx="1349">
                  <c:v>67.95</c:v>
                </c:pt>
                <c:pt idx="1350">
                  <c:v>68</c:v>
                </c:pt>
                <c:pt idx="1351">
                  <c:v>68.05</c:v>
                </c:pt>
                <c:pt idx="1352">
                  <c:v>68.099999999999994</c:v>
                </c:pt>
                <c:pt idx="1353">
                  <c:v>68.150000000000006</c:v>
                </c:pt>
                <c:pt idx="1354">
                  <c:v>68.2</c:v>
                </c:pt>
                <c:pt idx="1355">
                  <c:v>68.25</c:v>
                </c:pt>
                <c:pt idx="1356">
                  <c:v>68.3</c:v>
                </c:pt>
                <c:pt idx="1357">
                  <c:v>68.349999999999994</c:v>
                </c:pt>
                <c:pt idx="1358">
                  <c:v>68.400000000000006</c:v>
                </c:pt>
                <c:pt idx="1359">
                  <c:v>68.45</c:v>
                </c:pt>
                <c:pt idx="1360">
                  <c:v>68.5</c:v>
                </c:pt>
                <c:pt idx="1361">
                  <c:v>68.55</c:v>
                </c:pt>
                <c:pt idx="1362">
                  <c:v>68.599999999999994</c:v>
                </c:pt>
                <c:pt idx="1363">
                  <c:v>68.650000000000006</c:v>
                </c:pt>
                <c:pt idx="1364">
                  <c:v>68.7</c:v>
                </c:pt>
                <c:pt idx="1365">
                  <c:v>68.75</c:v>
                </c:pt>
                <c:pt idx="1366">
                  <c:v>68.8</c:v>
                </c:pt>
                <c:pt idx="1367">
                  <c:v>68.849999999999994</c:v>
                </c:pt>
                <c:pt idx="1368">
                  <c:v>68.900000000000006</c:v>
                </c:pt>
                <c:pt idx="1369">
                  <c:v>68.95</c:v>
                </c:pt>
                <c:pt idx="1370">
                  <c:v>69</c:v>
                </c:pt>
                <c:pt idx="1371">
                  <c:v>69.05</c:v>
                </c:pt>
                <c:pt idx="1372">
                  <c:v>69.099999999999994</c:v>
                </c:pt>
                <c:pt idx="1373">
                  <c:v>69.150000000000006</c:v>
                </c:pt>
                <c:pt idx="1374">
                  <c:v>69.2</c:v>
                </c:pt>
                <c:pt idx="1375">
                  <c:v>69.25</c:v>
                </c:pt>
                <c:pt idx="1376">
                  <c:v>69.3</c:v>
                </c:pt>
                <c:pt idx="1377">
                  <c:v>69.349999999999994</c:v>
                </c:pt>
                <c:pt idx="1378">
                  <c:v>69.400000000000006</c:v>
                </c:pt>
                <c:pt idx="1379">
                  <c:v>69.45</c:v>
                </c:pt>
                <c:pt idx="1380">
                  <c:v>69.5</c:v>
                </c:pt>
                <c:pt idx="1381">
                  <c:v>69.55</c:v>
                </c:pt>
                <c:pt idx="1382">
                  <c:v>69.599999999999994</c:v>
                </c:pt>
                <c:pt idx="1383">
                  <c:v>69.650000000000006</c:v>
                </c:pt>
                <c:pt idx="1384">
                  <c:v>69.7</c:v>
                </c:pt>
                <c:pt idx="1385">
                  <c:v>69.75</c:v>
                </c:pt>
                <c:pt idx="1386">
                  <c:v>69.8</c:v>
                </c:pt>
                <c:pt idx="1387">
                  <c:v>69.849999999999994</c:v>
                </c:pt>
                <c:pt idx="1388">
                  <c:v>69.900000000000006</c:v>
                </c:pt>
                <c:pt idx="1389">
                  <c:v>69.95</c:v>
                </c:pt>
                <c:pt idx="1390">
                  <c:v>70</c:v>
                </c:pt>
                <c:pt idx="1391">
                  <c:v>70.05</c:v>
                </c:pt>
                <c:pt idx="1392">
                  <c:v>70.099999999999994</c:v>
                </c:pt>
                <c:pt idx="1393">
                  <c:v>70.150000000000006</c:v>
                </c:pt>
                <c:pt idx="1394">
                  <c:v>70.2</c:v>
                </c:pt>
                <c:pt idx="1395">
                  <c:v>70.25</c:v>
                </c:pt>
                <c:pt idx="1396">
                  <c:v>70.3</c:v>
                </c:pt>
                <c:pt idx="1397">
                  <c:v>70.349999999999994</c:v>
                </c:pt>
                <c:pt idx="1398">
                  <c:v>70.400000000000006</c:v>
                </c:pt>
                <c:pt idx="1399">
                  <c:v>70.45</c:v>
                </c:pt>
                <c:pt idx="1400">
                  <c:v>70.5</c:v>
                </c:pt>
                <c:pt idx="1401">
                  <c:v>70.55</c:v>
                </c:pt>
                <c:pt idx="1402">
                  <c:v>70.599999999999994</c:v>
                </c:pt>
                <c:pt idx="1403">
                  <c:v>70.650000000000006</c:v>
                </c:pt>
                <c:pt idx="1404">
                  <c:v>70.7</c:v>
                </c:pt>
                <c:pt idx="1405">
                  <c:v>70.75</c:v>
                </c:pt>
                <c:pt idx="1406">
                  <c:v>70.8</c:v>
                </c:pt>
                <c:pt idx="1407">
                  <c:v>70.849999999999994</c:v>
                </c:pt>
                <c:pt idx="1408">
                  <c:v>70.900000000000006</c:v>
                </c:pt>
                <c:pt idx="1409">
                  <c:v>70.95</c:v>
                </c:pt>
                <c:pt idx="1410">
                  <c:v>71</c:v>
                </c:pt>
                <c:pt idx="1411">
                  <c:v>71.05</c:v>
                </c:pt>
                <c:pt idx="1412">
                  <c:v>71.099999999999994</c:v>
                </c:pt>
                <c:pt idx="1413">
                  <c:v>71.150000000000006</c:v>
                </c:pt>
                <c:pt idx="1414">
                  <c:v>71.2</c:v>
                </c:pt>
                <c:pt idx="1415">
                  <c:v>71.25</c:v>
                </c:pt>
                <c:pt idx="1416">
                  <c:v>71.3</c:v>
                </c:pt>
                <c:pt idx="1417">
                  <c:v>71.349999999999994</c:v>
                </c:pt>
                <c:pt idx="1418">
                  <c:v>71.400000000000006</c:v>
                </c:pt>
                <c:pt idx="1419">
                  <c:v>71.45</c:v>
                </c:pt>
                <c:pt idx="1420">
                  <c:v>71.5</c:v>
                </c:pt>
                <c:pt idx="1421">
                  <c:v>71.55</c:v>
                </c:pt>
                <c:pt idx="1422">
                  <c:v>71.599999999999994</c:v>
                </c:pt>
                <c:pt idx="1423">
                  <c:v>71.650000000000006</c:v>
                </c:pt>
                <c:pt idx="1424">
                  <c:v>71.7</c:v>
                </c:pt>
                <c:pt idx="1425">
                  <c:v>71.75</c:v>
                </c:pt>
                <c:pt idx="1426">
                  <c:v>71.8</c:v>
                </c:pt>
                <c:pt idx="1427">
                  <c:v>71.849999999999994</c:v>
                </c:pt>
                <c:pt idx="1428">
                  <c:v>71.900000000000006</c:v>
                </c:pt>
                <c:pt idx="1429">
                  <c:v>71.95</c:v>
                </c:pt>
                <c:pt idx="1430">
                  <c:v>72</c:v>
                </c:pt>
                <c:pt idx="1431">
                  <c:v>72.05</c:v>
                </c:pt>
                <c:pt idx="1432">
                  <c:v>72.099999999999994</c:v>
                </c:pt>
                <c:pt idx="1433">
                  <c:v>72.150000000000006</c:v>
                </c:pt>
                <c:pt idx="1434">
                  <c:v>72.2</c:v>
                </c:pt>
                <c:pt idx="1435">
                  <c:v>72.25</c:v>
                </c:pt>
                <c:pt idx="1436">
                  <c:v>72.3</c:v>
                </c:pt>
                <c:pt idx="1437">
                  <c:v>72.349999999999994</c:v>
                </c:pt>
                <c:pt idx="1438">
                  <c:v>72.400000000000006</c:v>
                </c:pt>
                <c:pt idx="1439">
                  <c:v>72.45</c:v>
                </c:pt>
                <c:pt idx="1440">
                  <c:v>72.5</c:v>
                </c:pt>
                <c:pt idx="1441">
                  <c:v>72.55</c:v>
                </c:pt>
                <c:pt idx="1442">
                  <c:v>72.599999999999994</c:v>
                </c:pt>
                <c:pt idx="1443">
                  <c:v>72.650000000000006</c:v>
                </c:pt>
                <c:pt idx="1444">
                  <c:v>72.7</c:v>
                </c:pt>
                <c:pt idx="1445">
                  <c:v>72.75</c:v>
                </c:pt>
                <c:pt idx="1446">
                  <c:v>72.8</c:v>
                </c:pt>
                <c:pt idx="1447">
                  <c:v>72.849999999999994</c:v>
                </c:pt>
                <c:pt idx="1448">
                  <c:v>72.900000000000006</c:v>
                </c:pt>
                <c:pt idx="1449">
                  <c:v>72.95</c:v>
                </c:pt>
                <c:pt idx="1450">
                  <c:v>73</c:v>
                </c:pt>
                <c:pt idx="1451">
                  <c:v>73.05</c:v>
                </c:pt>
                <c:pt idx="1452">
                  <c:v>73.099999999999994</c:v>
                </c:pt>
                <c:pt idx="1453">
                  <c:v>73.150000000000006</c:v>
                </c:pt>
                <c:pt idx="1454">
                  <c:v>73.2</c:v>
                </c:pt>
                <c:pt idx="1455">
                  <c:v>73.25</c:v>
                </c:pt>
                <c:pt idx="1456">
                  <c:v>73.3</c:v>
                </c:pt>
                <c:pt idx="1457">
                  <c:v>73.349999999999994</c:v>
                </c:pt>
                <c:pt idx="1458">
                  <c:v>73.400000000000006</c:v>
                </c:pt>
                <c:pt idx="1459">
                  <c:v>73.45</c:v>
                </c:pt>
                <c:pt idx="1460">
                  <c:v>73.5</c:v>
                </c:pt>
                <c:pt idx="1461">
                  <c:v>73.55</c:v>
                </c:pt>
                <c:pt idx="1462">
                  <c:v>73.599999999999994</c:v>
                </c:pt>
                <c:pt idx="1463">
                  <c:v>73.650000000000006</c:v>
                </c:pt>
                <c:pt idx="1464">
                  <c:v>73.7</c:v>
                </c:pt>
                <c:pt idx="1465">
                  <c:v>73.75</c:v>
                </c:pt>
                <c:pt idx="1466">
                  <c:v>73.8</c:v>
                </c:pt>
                <c:pt idx="1467">
                  <c:v>73.849999999999994</c:v>
                </c:pt>
                <c:pt idx="1468">
                  <c:v>73.900000000000006</c:v>
                </c:pt>
                <c:pt idx="1469">
                  <c:v>73.95</c:v>
                </c:pt>
                <c:pt idx="1470">
                  <c:v>74</c:v>
                </c:pt>
                <c:pt idx="1471">
                  <c:v>74.05</c:v>
                </c:pt>
                <c:pt idx="1472">
                  <c:v>74.099999999999994</c:v>
                </c:pt>
                <c:pt idx="1473">
                  <c:v>74.150000000000006</c:v>
                </c:pt>
                <c:pt idx="1474">
                  <c:v>74.2</c:v>
                </c:pt>
                <c:pt idx="1475">
                  <c:v>74.25</c:v>
                </c:pt>
                <c:pt idx="1476">
                  <c:v>74.3</c:v>
                </c:pt>
                <c:pt idx="1477">
                  <c:v>74.349999999999994</c:v>
                </c:pt>
                <c:pt idx="1478">
                  <c:v>74.400000000000006</c:v>
                </c:pt>
                <c:pt idx="1479">
                  <c:v>74.45</c:v>
                </c:pt>
                <c:pt idx="1480">
                  <c:v>74.5</c:v>
                </c:pt>
                <c:pt idx="1481">
                  <c:v>74.55</c:v>
                </c:pt>
                <c:pt idx="1482">
                  <c:v>74.599999999999994</c:v>
                </c:pt>
                <c:pt idx="1483">
                  <c:v>74.650000000000006</c:v>
                </c:pt>
                <c:pt idx="1484">
                  <c:v>74.7</c:v>
                </c:pt>
                <c:pt idx="1485">
                  <c:v>74.75</c:v>
                </c:pt>
                <c:pt idx="1486">
                  <c:v>74.8</c:v>
                </c:pt>
                <c:pt idx="1487">
                  <c:v>74.849999999999994</c:v>
                </c:pt>
                <c:pt idx="1488">
                  <c:v>74.900000000000006</c:v>
                </c:pt>
                <c:pt idx="1489">
                  <c:v>74.95</c:v>
                </c:pt>
                <c:pt idx="1490">
                  <c:v>75</c:v>
                </c:pt>
                <c:pt idx="1491">
                  <c:v>75.05</c:v>
                </c:pt>
                <c:pt idx="1492">
                  <c:v>75.099999999999994</c:v>
                </c:pt>
                <c:pt idx="1493">
                  <c:v>75.150000000000006</c:v>
                </c:pt>
                <c:pt idx="1494">
                  <c:v>75.2</c:v>
                </c:pt>
                <c:pt idx="1495">
                  <c:v>75.25</c:v>
                </c:pt>
                <c:pt idx="1496">
                  <c:v>75.3</c:v>
                </c:pt>
                <c:pt idx="1497">
                  <c:v>75.349999999999994</c:v>
                </c:pt>
                <c:pt idx="1498">
                  <c:v>75.400000000000006</c:v>
                </c:pt>
                <c:pt idx="1499">
                  <c:v>75.45</c:v>
                </c:pt>
                <c:pt idx="1500">
                  <c:v>75.5</c:v>
                </c:pt>
                <c:pt idx="1501">
                  <c:v>75.55</c:v>
                </c:pt>
                <c:pt idx="1502">
                  <c:v>75.599999999999994</c:v>
                </c:pt>
                <c:pt idx="1503">
                  <c:v>75.650000000000006</c:v>
                </c:pt>
                <c:pt idx="1504">
                  <c:v>75.7</c:v>
                </c:pt>
                <c:pt idx="1505">
                  <c:v>75.75</c:v>
                </c:pt>
                <c:pt idx="1506">
                  <c:v>75.8</c:v>
                </c:pt>
                <c:pt idx="1507">
                  <c:v>75.849999999999994</c:v>
                </c:pt>
                <c:pt idx="1508">
                  <c:v>75.900000000000006</c:v>
                </c:pt>
                <c:pt idx="1509">
                  <c:v>75.95</c:v>
                </c:pt>
                <c:pt idx="1510">
                  <c:v>76</c:v>
                </c:pt>
                <c:pt idx="1511">
                  <c:v>76.05</c:v>
                </c:pt>
                <c:pt idx="1512">
                  <c:v>76.099999999999994</c:v>
                </c:pt>
                <c:pt idx="1513">
                  <c:v>76.150000000000006</c:v>
                </c:pt>
                <c:pt idx="1514">
                  <c:v>76.2</c:v>
                </c:pt>
                <c:pt idx="1515">
                  <c:v>76.25</c:v>
                </c:pt>
                <c:pt idx="1516">
                  <c:v>76.3</c:v>
                </c:pt>
                <c:pt idx="1517">
                  <c:v>76.349999999999994</c:v>
                </c:pt>
                <c:pt idx="1518">
                  <c:v>76.400000000000006</c:v>
                </c:pt>
                <c:pt idx="1519">
                  <c:v>76.45</c:v>
                </c:pt>
                <c:pt idx="1520">
                  <c:v>76.5</c:v>
                </c:pt>
                <c:pt idx="1521">
                  <c:v>76.55</c:v>
                </c:pt>
                <c:pt idx="1522">
                  <c:v>76.599999999999994</c:v>
                </c:pt>
                <c:pt idx="1523">
                  <c:v>76.650000000000006</c:v>
                </c:pt>
                <c:pt idx="1524">
                  <c:v>76.7</c:v>
                </c:pt>
                <c:pt idx="1525">
                  <c:v>76.75</c:v>
                </c:pt>
                <c:pt idx="1526">
                  <c:v>76.8</c:v>
                </c:pt>
                <c:pt idx="1527">
                  <c:v>76.849999999999994</c:v>
                </c:pt>
                <c:pt idx="1528">
                  <c:v>76.900000000000006</c:v>
                </c:pt>
                <c:pt idx="1529">
                  <c:v>76.95</c:v>
                </c:pt>
                <c:pt idx="1530">
                  <c:v>77</c:v>
                </c:pt>
                <c:pt idx="1531">
                  <c:v>77.05</c:v>
                </c:pt>
                <c:pt idx="1532">
                  <c:v>77.099999999999994</c:v>
                </c:pt>
                <c:pt idx="1533">
                  <c:v>77.150000000000006</c:v>
                </c:pt>
                <c:pt idx="1534">
                  <c:v>77.2</c:v>
                </c:pt>
                <c:pt idx="1535">
                  <c:v>77.25</c:v>
                </c:pt>
                <c:pt idx="1536">
                  <c:v>77.3</c:v>
                </c:pt>
                <c:pt idx="1537">
                  <c:v>77.349999999999994</c:v>
                </c:pt>
                <c:pt idx="1538">
                  <c:v>77.400000000000006</c:v>
                </c:pt>
                <c:pt idx="1539">
                  <c:v>77.45</c:v>
                </c:pt>
                <c:pt idx="1540">
                  <c:v>77.5</c:v>
                </c:pt>
                <c:pt idx="1541">
                  <c:v>77.55</c:v>
                </c:pt>
                <c:pt idx="1542">
                  <c:v>77.599999999999994</c:v>
                </c:pt>
                <c:pt idx="1543">
                  <c:v>77.650000000000006</c:v>
                </c:pt>
                <c:pt idx="1544">
                  <c:v>77.7</c:v>
                </c:pt>
                <c:pt idx="1545">
                  <c:v>77.75</c:v>
                </c:pt>
                <c:pt idx="1546">
                  <c:v>77.8</c:v>
                </c:pt>
                <c:pt idx="1547">
                  <c:v>77.849999999999994</c:v>
                </c:pt>
                <c:pt idx="1548">
                  <c:v>77.900000000000006</c:v>
                </c:pt>
                <c:pt idx="1549">
                  <c:v>77.95</c:v>
                </c:pt>
                <c:pt idx="1550">
                  <c:v>78</c:v>
                </c:pt>
                <c:pt idx="1551">
                  <c:v>78.05</c:v>
                </c:pt>
                <c:pt idx="1552">
                  <c:v>78.099999999999994</c:v>
                </c:pt>
                <c:pt idx="1553">
                  <c:v>78.150000000000006</c:v>
                </c:pt>
                <c:pt idx="1554">
                  <c:v>78.2</c:v>
                </c:pt>
                <c:pt idx="1555">
                  <c:v>78.25</c:v>
                </c:pt>
                <c:pt idx="1556">
                  <c:v>78.3</c:v>
                </c:pt>
                <c:pt idx="1557">
                  <c:v>78.349999999999994</c:v>
                </c:pt>
                <c:pt idx="1558">
                  <c:v>78.400000000000006</c:v>
                </c:pt>
                <c:pt idx="1559">
                  <c:v>78.45</c:v>
                </c:pt>
                <c:pt idx="1560">
                  <c:v>78.5</c:v>
                </c:pt>
                <c:pt idx="1561">
                  <c:v>78.55</c:v>
                </c:pt>
                <c:pt idx="1562">
                  <c:v>78.599999999999994</c:v>
                </c:pt>
                <c:pt idx="1563">
                  <c:v>78.650000000000006</c:v>
                </c:pt>
                <c:pt idx="1564">
                  <c:v>78.7</c:v>
                </c:pt>
                <c:pt idx="1565">
                  <c:v>78.75</c:v>
                </c:pt>
                <c:pt idx="1566">
                  <c:v>78.8</c:v>
                </c:pt>
                <c:pt idx="1567">
                  <c:v>78.849999999999994</c:v>
                </c:pt>
                <c:pt idx="1568">
                  <c:v>78.900000000000006</c:v>
                </c:pt>
                <c:pt idx="1569">
                  <c:v>78.95</c:v>
                </c:pt>
                <c:pt idx="1570">
                  <c:v>79</c:v>
                </c:pt>
                <c:pt idx="1571">
                  <c:v>79.05</c:v>
                </c:pt>
                <c:pt idx="1572">
                  <c:v>79.099999999999994</c:v>
                </c:pt>
                <c:pt idx="1573">
                  <c:v>79.150000000000006</c:v>
                </c:pt>
                <c:pt idx="1574">
                  <c:v>79.2</c:v>
                </c:pt>
                <c:pt idx="1575">
                  <c:v>79.25</c:v>
                </c:pt>
                <c:pt idx="1576">
                  <c:v>79.3</c:v>
                </c:pt>
                <c:pt idx="1577">
                  <c:v>79.349999999999994</c:v>
                </c:pt>
                <c:pt idx="1578">
                  <c:v>79.400000000000006</c:v>
                </c:pt>
                <c:pt idx="1579">
                  <c:v>79.45</c:v>
                </c:pt>
                <c:pt idx="1580">
                  <c:v>79.5</c:v>
                </c:pt>
                <c:pt idx="1581">
                  <c:v>79.55</c:v>
                </c:pt>
                <c:pt idx="1582">
                  <c:v>79.599999999999994</c:v>
                </c:pt>
                <c:pt idx="1583">
                  <c:v>79.650000000000006</c:v>
                </c:pt>
                <c:pt idx="1584">
                  <c:v>79.7</c:v>
                </c:pt>
                <c:pt idx="1585">
                  <c:v>79.75</c:v>
                </c:pt>
                <c:pt idx="1586">
                  <c:v>79.8</c:v>
                </c:pt>
                <c:pt idx="1587">
                  <c:v>79.849999999999994</c:v>
                </c:pt>
                <c:pt idx="1588">
                  <c:v>79.900000000000006</c:v>
                </c:pt>
                <c:pt idx="1589">
                  <c:v>79.95</c:v>
                </c:pt>
                <c:pt idx="1590">
                  <c:v>80</c:v>
                </c:pt>
                <c:pt idx="1591">
                  <c:v>80.05</c:v>
                </c:pt>
                <c:pt idx="1592">
                  <c:v>80.099999999999994</c:v>
                </c:pt>
                <c:pt idx="1593">
                  <c:v>80.150000000000006</c:v>
                </c:pt>
                <c:pt idx="1594">
                  <c:v>80.2</c:v>
                </c:pt>
                <c:pt idx="1595">
                  <c:v>80.25</c:v>
                </c:pt>
                <c:pt idx="1596">
                  <c:v>80.3</c:v>
                </c:pt>
                <c:pt idx="1597">
                  <c:v>80.349999999999994</c:v>
                </c:pt>
                <c:pt idx="1598">
                  <c:v>80.400000000000006</c:v>
                </c:pt>
                <c:pt idx="1599">
                  <c:v>80.45</c:v>
                </c:pt>
                <c:pt idx="1600">
                  <c:v>80.5</c:v>
                </c:pt>
                <c:pt idx="1601">
                  <c:v>80.55</c:v>
                </c:pt>
                <c:pt idx="1602">
                  <c:v>80.599999999999994</c:v>
                </c:pt>
                <c:pt idx="1603">
                  <c:v>80.650000000000006</c:v>
                </c:pt>
                <c:pt idx="1604">
                  <c:v>80.7</c:v>
                </c:pt>
                <c:pt idx="1605">
                  <c:v>80.75</c:v>
                </c:pt>
                <c:pt idx="1606">
                  <c:v>80.8</c:v>
                </c:pt>
                <c:pt idx="1607">
                  <c:v>80.849999999999994</c:v>
                </c:pt>
                <c:pt idx="1608">
                  <c:v>80.900000000000006</c:v>
                </c:pt>
                <c:pt idx="1609">
                  <c:v>80.95</c:v>
                </c:pt>
                <c:pt idx="1610">
                  <c:v>81</c:v>
                </c:pt>
                <c:pt idx="1611">
                  <c:v>81.05</c:v>
                </c:pt>
                <c:pt idx="1612">
                  <c:v>81.099999999999994</c:v>
                </c:pt>
                <c:pt idx="1613">
                  <c:v>81.150000000000006</c:v>
                </c:pt>
                <c:pt idx="1614">
                  <c:v>81.2</c:v>
                </c:pt>
                <c:pt idx="1615">
                  <c:v>81.25</c:v>
                </c:pt>
                <c:pt idx="1616">
                  <c:v>81.3</c:v>
                </c:pt>
                <c:pt idx="1617">
                  <c:v>81.349999999999994</c:v>
                </c:pt>
                <c:pt idx="1618">
                  <c:v>81.400000000000006</c:v>
                </c:pt>
                <c:pt idx="1619">
                  <c:v>81.45</c:v>
                </c:pt>
                <c:pt idx="1620">
                  <c:v>81.5</c:v>
                </c:pt>
                <c:pt idx="1621">
                  <c:v>81.55</c:v>
                </c:pt>
                <c:pt idx="1622">
                  <c:v>81.599999999999994</c:v>
                </c:pt>
                <c:pt idx="1623">
                  <c:v>81.650000000000006</c:v>
                </c:pt>
                <c:pt idx="1624">
                  <c:v>81.7</c:v>
                </c:pt>
                <c:pt idx="1625">
                  <c:v>81.75</c:v>
                </c:pt>
                <c:pt idx="1626">
                  <c:v>81.8</c:v>
                </c:pt>
                <c:pt idx="1627">
                  <c:v>81.849999999999994</c:v>
                </c:pt>
                <c:pt idx="1628">
                  <c:v>81.900000000000006</c:v>
                </c:pt>
                <c:pt idx="1629">
                  <c:v>81.95</c:v>
                </c:pt>
                <c:pt idx="1630">
                  <c:v>82</c:v>
                </c:pt>
                <c:pt idx="1631">
                  <c:v>82.05</c:v>
                </c:pt>
                <c:pt idx="1632">
                  <c:v>82.1</c:v>
                </c:pt>
                <c:pt idx="1633">
                  <c:v>82.15</c:v>
                </c:pt>
                <c:pt idx="1634">
                  <c:v>82.2</c:v>
                </c:pt>
                <c:pt idx="1635">
                  <c:v>82.25</c:v>
                </c:pt>
                <c:pt idx="1636">
                  <c:v>82.3</c:v>
                </c:pt>
                <c:pt idx="1637">
                  <c:v>82.35</c:v>
                </c:pt>
                <c:pt idx="1638">
                  <c:v>82.4</c:v>
                </c:pt>
                <c:pt idx="1639">
                  <c:v>82.45</c:v>
                </c:pt>
                <c:pt idx="1640">
                  <c:v>82.5</c:v>
                </c:pt>
                <c:pt idx="1641">
                  <c:v>82.55</c:v>
                </c:pt>
                <c:pt idx="1642">
                  <c:v>82.6</c:v>
                </c:pt>
                <c:pt idx="1643">
                  <c:v>82.65</c:v>
                </c:pt>
                <c:pt idx="1644">
                  <c:v>82.7</c:v>
                </c:pt>
                <c:pt idx="1645">
                  <c:v>82.75</c:v>
                </c:pt>
                <c:pt idx="1646">
                  <c:v>82.8</c:v>
                </c:pt>
                <c:pt idx="1647">
                  <c:v>82.85</c:v>
                </c:pt>
                <c:pt idx="1648">
                  <c:v>82.9</c:v>
                </c:pt>
                <c:pt idx="1649">
                  <c:v>82.95</c:v>
                </c:pt>
                <c:pt idx="1650">
                  <c:v>83</c:v>
                </c:pt>
                <c:pt idx="1651">
                  <c:v>83.05</c:v>
                </c:pt>
                <c:pt idx="1652">
                  <c:v>83.1</c:v>
                </c:pt>
                <c:pt idx="1653">
                  <c:v>83.15</c:v>
                </c:pt>
                <c:pt idx="1654">
                  <c:v>83.2</c:v>
                </c:pt>
                <c:pt idx="1655">
                  <c:v>83.25</c:v>
                </c:pt>
                <c:pt idx="1656">
                  <c:v>83.3</c:v>
                </c:pt>
                <c:pt idx="1657">
                  <c:v>83.35</c:v>
                </c:pt>
                <c:pt idx="1658">
                  <c:v>83.4</c:v>
                </c:pt>
                <c:pt idx="1659">
                  <c:v>83.45</c:v>
                </c:pt>
                <c:pt idx="1660">
                  <c:v>83.5</c:v>
                </c:pt>
                <c:pt idx="1661">
                  <c:v>83.55</c:v>
                </c:pt>
                <c:pt idx="1662">
                  <c:v>83.600999999999999</c:v>
                </c:pt>
                <c:pt idx="1663">
                  <c:v>83.650999999999996</c:v>
                </c:pt>
                <c:pt idx="1664">
                  <c:v>83.700999999999993</c:v>
                </c:pt>
                <c:pt idx="1665">
                  <c:v>83.751000000000005</c:v>
                </c:pt>
                <c:pt idx="1666">
                  <c:v>83.801000000000002</c:v>
                </c:pt>
                <c:pt idx="1667">
                  <c:v>83.850999999999999</c:v>
                </c:pt>
                <c:pt idx="1668">
                  <c:v>83.900999999999996</c:v>
                </c:pt>
                <c:pt idx="1669">
                  <c:v>83.950999999999993</c:v>
                </c:pt>
                <c:pt idx="1670">
                  <c:v>84.001000000000005</c:v>
                </c:pt>
                <c:pt idx="1671">
                  <c:v>84.051000000000002</c:v>
                </c:pt>
                <c:pt idx="1672">
                  <c:v>84.100999999999999</c:v>
                </c:pt>
                <c:pt idx="1673">
                  <c:v>84.150999999999996</c:v>
                </c:pt>
                <c:pt idx="1674">
                  <c:v>84.200999999999993</c:v>
                </c:pt>
                <c:pt idx="1675">
                  <c:v>84.251000000000005</c:v>
                </c:pt>
                <c:pt idx="1676">
                  <c:v>84.301000000000002</c:v>
                </c:pt>
                <c:pt idx="1677">
                  <c:v>84.350999999999999</c:v>
                </c:pt>
                <c:pt idx="1678">
                  <c:v>84.400999999999996</c:v>
                </c:pt>
                <c:pt idx="1679">
                  <c:v>84.450999999999993</c:v>
                </c:pt>
                <c:pt idx="1680">
                  <c:v>84.501000000000005</c:v>
                </c:pt>
                <c:pt idx="1681">
                  <c:v>84.551000000000002</c:v>
                </c:pt>
                <c:pt idx="1682">
                  <c:v>84.600999999999999</c:v>
                </c:pt>
                <c:pt idx="1683">
                  <c:v>84.650999999999996</c:v>
                </c:pt>
                <c:pt idx="1684">
                  <c:v>84.700999999999993</c:v>
                </c:pt>
                <c:pt idx="1685">
                  <c:v>84.751000000000005</c:v>
                </c:pt>
                <c:pt idx="1686">
                  <c:v>84.801000000000002</c:v>
                </c:pt>
                <c:pt idx="1687">
                  <c:v>84.850999999999999</c:v>
                </c:pt>
                <c:pt idx="1688">
                  <c:v>84.900999999999996</c:v>
                </c:pt>
                <c:pt idx="1689">
                  <c:v>84.950999999999993</c:v>
                </c:pt>
                <c:pt idx="1690">
                  <c:v>85.001000000000005</c:v>
                </c:pt>
                <c:pt idx="1691">
                  <c:v>85.051000000000002</c:v>
                </c:pt>
                <c:pt idx="1692">
                  <c:v>85.100999999999999</c:v>
                </c:pt>
                <c:pt idx="1693">
                  <c:v>85.150999999999996</c:v>
                </c:pt>
                <c:pt idx="1694">
                  <c:v>85.200999999999993</c:v>
                </c:pt>
                <c:pt idx="1695">
                  <c:v>85.251000000000005</c:v>
                </c:pt>
                <c:pt idx="1696">
                  <c:v>85.301000000000002</c:v>
                </c:pt>
                <c:pt idx="1697">
                  <c:v>85.350999999999999</c:v>
                </c:pt>
                <c:pt idx="1698">
                  <c:v>85.400999999999996</c:v>
                </c:pt>
                <c:pt idx="1699">
                  <c:v>85.450999999999993</c:v>
                </c:pt>
                <c:pt idx="1700">
                  <c:v>85.501000000000005</c:v>
                </c:pt>
                <c:pt idx="1701">
                  <c:v>85.551000000000002</c:v>
                </c:pt>
                <c:pt idx="1702">
                  <c:v>85.600999999999999</c:v>
                </c:pt>
                <c:pt idx="1703">
                  <c:v>85.650999999999996</c:v>
                </c:pt>
                <c:pt idx="1704">
                  <c:v>85.700999999999993</c:v>
                </c:pt>
                <c:pt idx="1705">
                  <c:v>85.751000000000005</c:v>
                </c:pt>
                <c:pt idx="1706">
                  <c:v>85.801000000000002</c:v>
                </c:pt>
                <c:pt idx="1707">
                  <c:v>85.850999999999999</c:v>
                </c:pt>
                <c:pt idx="1708">
                  <c:v>85.900999999999996</c:v>
                </c:pt>
                <c:pt idx="1709">
                  <c:v>85.950999999999993</c:v>
                </c:pt>
                <c:pt idx="1710">
                  <c:v>86.001000000000005</c:v>
                </c:pt>
                <c:pt idx="1711">
                  <c:v>86.051000000000002</c:v>
                </c:pt>
                <c:pt idx="1712">
                  <c:v>86.100999999999999</c:v>
                </c:pt>
                <c:pt idx="1713">
                  <c:v>86.150999999999996</c:v>
                </c:pt>
                <c:pt idx="1714">
                  <c:v>86.200999999999993</c:v>
                </c:pt>
                <c:pt idx="1715">
                  <c:v>86.251000000000005</c:v>
                </c:pt>
                <c:pt idx="1716">
                  <c:v>86.301000000000002</c:v>
                </c:pt>
                <c:pt idx="1717">
                  <c:v>86.350999999999999</c:v>
                </c:pt>
                <c:pt idx="1718">
                  <c:v>86.400999999999996</c:v>
                </c:pt>
                <c:pt idx="1719">
                  <c:v>86.450999999999993</c:v>
                </c:pt>
                <c:pt idx="1720">
                  <c:v>86.501000000000005</c:v>
                </c:pt>
                <c:pt idx="1721">
                  <c:v>86.551000000000002</c:v>
                </c:pt>
                <c:pt idx="1722">
                  <c:v>86.600999999999999</c:v>
                </c:pt>
                <c:pt idx="1723">
                  <c:v>86.650999999999996</c:v>
                </c:pt>
                <c:pt idx="1724">
                  <c:v>86.700999999999993</c:v>
                </c:pt>
                <c:pt idx="1725">
                  <c:v>86.751000000000005</c:v>
                </c:pt>
                <c:pt idx="1726">
                  <c:v>86.801000000000002</c:v>
                </c:pt>
                <c:pt idx="1727">
                  <c:v>86.850999999999999</c:v>
                </c:pt>
                <c:pt idx="1728">
                  <c:v>86.900999999999996</c:v>
                </c:pt>
                <c:pt idx="1729">
                  <c:v>86.950999999999993</c:v>
                </c:pt>
                <c:pt idx="1730">
                  <c:v>87.001000000000005</c:v>
                </c:pt>
                <c:pt idx="1731">
                  <c:v>87.051000000000002</c:v>
                </c:pt>
                <c:pt idx="1732">
                  <c:v>87.100999999999999</c:v>
                </c:pt>
                <c:pt idx="1733">
                  <c:v>87.150999999999996</c:v>
                </c:pt>
                <c:pt idx="1734">
                  <c:v>87.200999999999993</c:v>
                </c:pt>
                <c:pt idx="1735">
                  <c:v>87.251000000000005</c:v>
                </c:pt>
                <c:pt idx="1736">
                  <c:v>87.301000000000002</c:v>
                </c:pt>
                <c:pt idx="1737">
                  <c:v>87.350999999999999</c:v>
                </c:pt>
                <c:pt idx="1738">
                  <c:v>87.400999999999996</c:v>
                </c:pt>
                <c:pt idx="1739">
                  <c:v>87.450999999999993</c:v>
                </c:pt>
                <c:pt idx="1740">
                  <c:v>87.501000000000005</c:v>
                </c:pt>
                <c:pt idx="1741">
                  <c:v>87.551000000000002</c:v>
                </c:pt>
                <c:pt idx="1742">
                  <c:v>87.600999999999999</c:v>
                </c:pt>
                <c:pt idx="1743">
                  <c:v>87.650999999999996</c:v>
                </c:pt>
                <c:pt idx="1744">
                  <c:v>87.700999999999993</c:v>
                </c:pt>
                <c:pt idx="1745">
                  <c:v>87.751000000000005</c:v>
                </c:pt>
                <c:pt idx="1746">
                  <c:v>87.801000000000002</c:v>
                </c:pt>
                <c:pt idx="1747">
                  <c:v>87.850999999999999</c:v>
                </c:pt>
                <c:pt idx="1748">
                  <c:v>87.900999999999996</c:v>
                </c:pt>
                <c:pt idx="1749">
                  <c:v>87.950999999999993</c:v>
                </c:pt>
                <c:pt idx="1750">
                  <c:v>88.001000000000005</c:v>
                </c:pt>
                <c:pt idx="1751">
                  <c:v>88.051000000000002</c:v>
                </c:pt>
                <c:pt idx="1752">
                  <c:v>88.100999999999999</c:v>
                </c:pt>
                <c:pt idx="1753">
                  <c:v>88.150999999999996</c:v>
                </c:pt>
                <c:pt idx="1754">
                  <c:v>88.200999999999993</c:v>
                </c:pt>
                <c:pt idx="1755">
                  <c:v>88.251000000000005</c:v>
                </c:pt>
                <c:pt idx="1756">
                  <c:v>88.301000000000002</c:v>
                </c:pt>
                <c:pt idx="1757">
                  <c:v>88.350999999999999</c:v>
                </c:pt>
                <c:pt idx="1758">
                  <c:v>88.400999999999996</c:v>
                </c:pt>
                <c:pt idx="1759">
                  <c:v>88.450999999999993</c:v>
                </c:pt>
                <c:pt idx="1760">
                  <c:v>88.501000000000005</c:v>
                </c:pt>
                <c:pt idx="1761">
                  <c:v>88.551000000000002</c:v>
                </c:pt>
                <c:pt idx="1762">
                  <c:v>88.600999999999999</c:v>
                </c:pt>
                <c:pt idx="1763">
                  <c:v>88.650999999999996</c:v>
                </c:pt>
                <c:pt idx="1764">
                  <c:v>88.700999999999993</c:v>
                </c:pt>
                <c:pt idx="1765">
                  <c:v>88.751000000000005</c:v>
                </c:pt>
                <c:pt idx="1766">
                  <c:v>88.801000000000002</c:v>
                </c:pt>
                <c:pt idx="1767">
                  <c:v>88.850999999999999</c:v>
                </c:pt>
                <c:pt idx="1768">
                  <c:v>88.900999999999996</c:v>
                </c:pt>
                <c:pt idx="1769">
                  <c:v>88.950999999999993</c:v>
                </c:pt>
                <c:pt idx="1770">
                  <c:v>89.001000000000005</c:v>
                </c:pt>
                <c:pt idx="1771">
                  <c:v>89.051000000000002</c:v>
                </c:pt>
                <c:pt idx="1772">
                  <c:v>89.100999999999999</c:v>
                </c:pt>
                <c:pt idx="1773">
                  <c:v>89.150999999999996</c:v>
                </c:pt>
                <c:pt idx="1774">
                  <c:v>89.200999999999993</c:v>
                </c:pt>
                <c:pt idx="1775">
                  <c:v>89.251000000000005</c:v>
                </c:pt>
                <c:pt idx="1776">
                  <c:v>89.301000000000002</c:v>
                </c:pt>
                <c:pt idx="1777">
                  <c:v>89.350999999999999</c:v>
                </c:pt>
                <c:pt idx="1778">
                  <c:v>89.400999999999996</c:v>
                </c:pt>
                <c:pt idx="1779">
                  <c:v>89.450999999999993</c:v>
                </c:pt>
                <c:pt idx="1780">
                  <c:v>89.501000000000005</c:v>
                </c:pt>
                <c:pt idx="1781">
                  <c:v>89.551000000000002</c:v>
                </c:pt>
                <c:pt idx="1782">
                  <c:v>89.600999999999999</c:v>
                </c:pt>
                <c:pt idx="1783">
                  <c:v>89.650999999999996</c:v>
                </c:pt>
                <c:pt idx="1784">
                  <c:v>89.700999999999993</c:v>
                </c:pt>
                <c:pt idx="1785">
                  <c:v>89.751000000000005</c:v>
                </c:pt>
                <c:pt idx="1786">
                  <c:v>89.801000000000002</c:v>
                </c:pt>
                <c:pt idx="1787">
                  <c:v>89.850999999999999</c:v>
                </c:pt>
                <c:pt idx="1788">
                  <c:v>89.900999999999996</c:v>
                </c:pt>
                <c:pt idx="1789">
                  <c:v>89.950999999999993</c:v>
                </c:pt>
                <c:pt idx="1790">
                  <c:v>90.001000000000005</c:v>
                </c:pt>
                <c:pt idx="1791">
                  <c:v>90.051000000000002</c:v>
                </c:pt>
                <c:pt idx="1792">
                  <c:v>90.100999999999999</c:v>
                </c:pt>
                <c:pt idx="1793">
                  <c:v>90.150999999999996</c:v>
                </c:pt>
                <c:pt idx="1794">
                  <c:v>90.200999999999993</c:v>
                </c:pt>
                <c:pt idx="1795">
                  <c:v>90.251000000000005</c:v>
                </c:pt>
                <c:pt idx="1796">
                  <c:v>90.301000000000002</c:v>
                </c:pt>
                <c:pt idx="1797">
                  <c:v>90.350999999999999</c:v>
                </c:pt>
                <c:pt idx="1798">
                  <c:v>90.400999999999996</c:v>
                </c:pt>
                <c:pt idx="1799">
                  <c:v>90.450999999999993</c:v>
                </c:pt>
                <c:pt idx="1800">
                  <c:v>90.501000000000005</c:v>
                </c:pt>
                <c:pt idx="1801">
                  <c:v>90.551000000000002</c:v>
                </c:pt>
                <c:pt idx="1802">
                  <c:v>90.600999999999999</c:v>
                </c:pt>
                <c:pt idx="1803">
                  <c:v>90.650999999999996</c:v>
                </c:pt>
                <c:pt idx="1804">
                  <c:v>90.700999999999993</c:v>
                </c:pt>
                <c:pt idx="1805">
                  <c:v>90.751000000000005</c:v>
                </c:pt>
                <c:pt idx="1806">
                  <c:v>90.801000000000002</c:v>
                </c:pt>
                <c:pt idx="1807">
                  <c:v>90.850999999999999</c:v>
                </c:pt>
                <c:pt idx="1808">
                  <c:v>90.900999999999996</c:v>
                </c:pt>
                <c:pt idx="1809">
                  <c:v>90.950999999999993</c:v>
                </c:pt>
                <c:pt idx="1810">
                  <c:v>91.001000000000005</c:v>
                </c:pt>
                <c:pt idx="1811">
                  <c:v>91.051000000000002</c:v>
                </c:pt>
                <c:pt idx="1812">
                  <c:v>91.100999999999999</c:v>
                </c:pt>
                <c:pt idx="1813">
                  <c:v>91.150999999999996</c:v>
                </c:pt>
                <c:pt idx="1814">
                  <c:v>91.200999999999993</c:v>
                </c:pt>
                <c:pt idx="1815">
                  <c:v>91.251000000000005</c:v>
                </c:pt>
                <c:pt idx="1816">
                  <c:v>91.301000000000002</c:v>
                </c:pt>
                <c:pt idx="1817">
                  <c:v>91.350999999999999</c:v>
                </c:pt>
                <c:pt idx="1818">
                  <c:v>91.400999999999996</c:v>
                </c:pt>
                <c:pt idx="1819">
                  <c:v>91.450999999999993</c:v>
                </c:pt>
                <c:pt idx="1820">
                  <c:v>91.501000000000005</c:v>
                </c:pt>
                <c:pt idx="1821">
                  <c:v>91.551000000000002</c:v>
                </c:pt>
                <c:pt idx="1822">
                  <c:v>91.600999999999999</c:v>
                </c:pt>
                <c:pt idx="1823">
                  <c:v>91.650999999999996</c:v>
                </c:pt>
                <c:pt idx="1824">
                  <c:v>91.700999999999993</c:v>
                </c:pt>
                <c:pt idx="1825">
                  <c:v>91.751000000000005</c:v>
                </c:pt>
                <c:pt idx="1826">
                  <c:v>91.801000000000002</c:v>
                </c:pt>
                <c:pt idx="1827">
                  <c:v>91.850999999999999</c:v>
                </c:pt>
                <c:pt idx="1828">
                  <c:v>91.900999999999996</c:v>
                </c:pt>
                <c:pt idx="1829">
                  <c:v>91.950999999999993</c:v>
                </c:pt>
                <c:pt idx="1830">
                  <c:v>92.001000000000005</c:v>
                </c:pt>
                <c:pt idx="1831">
                  <c:v>92.051000000000002</c:v>
                </c:pt>
                <c:pt idx="1832">
                  <c:v>92.100999999999999</c:v>
                </c:pt>
                <c:pt idx="1833">
                  <c:v>92.150999999999996</c:v>
                </c:pt>
                <c:pt idx="1834">
                  <c:v>92.200999999999993</c:v>
                </c:pt>
                <c:pt idx="1835">
                  <c:v>92.251000000000005</c:v>
                </c:pt>
                <c:pt idx="1836">
                  <c:v>92.301000000000002</c:v>
                </c:pt>
                <c:pt idx="1837">
                  <c:v>92.350999999999999</c:v>
                </c:pt>
                <c:pt idx="1838">
                  <c:v>92.400999999999996</c:v>
                </c:pt>
                <c:pt idx="1839">
                  <c:v>92.450999999999993</c:v>
                </c:pt>
                <c:pt idx="1840">
                  <c:v>92.501000000000005</c:v>
                </c:pt>
                <c:pt idx="1841">
                  <c:v>92.551000000000002</c:v>
                </c:pt>
                <c:pt idx="1842">
                  <c:v>92.600999999999999</c:v>
                </c:pt>
                <c:pt idx="1843">
                  <c:v>92.650999999999996</c:v>
                </c:pt>
                <c:pt idx="1844">
                  <c:v>92.700999999999993</c:v>
                </c:pt>
                <c:pt idx="1845">
                  <c:v>92.751000000000005</c:v>
                </c:pt>
                <c:pt idx="1846">
                  <c:v>92.801000000000002</c:v>
                </c:pt>
                <c:pt idx="1847">
                  <c:v>92.850999999999999</c:v>
                </c:pt>
                <c:pt idx="1848">
                  <c:v>92.900999999999996</c:v>
                </c:pt>
                <c:pt idx="1849">
                  <c:v>92.950999999999993</c:v>
                </c:pt>
                <c:pt idx="1850">
                  <c:v>93.001000000000005</c:v>
                </c:pt>
                <c:pt idx="1851">
                  <c:v>93.051000000000002</c:v>
                </c:pt>
                <c:pt idx="1852">
                  <c:v>93.100999999999999</c:v>
                </c:pt>
                <c:pt idx="1853">
                  <c:v>93.150999999999996</c:v>
                </c:pt>
                <c:pt idx="1854">
                  <c:v>93.200999999999993</c:v>
                </c:pt>
                <c:pt idx="1855">
                  <c:v>93.251000000000005</c:v>
                </c:pt>
                <c:pt idx="1856">
                  <c:v>93.301000000000002</c:v>
                </c:pt>
                <c:pt idx="1857">
                  <c:v>93.350999999999999</c:v>
                </c:pt>
                <c:pt idx="1858">
                  <c:v>93.400999999999996</c:v>
                </c:pt>
                <c:pt idx="1859">
                  <c:v>93.450999999999993</c:v>
                </c:pt>
                <c:pt idx="1860">
                  <c:v>93.501000000000005</c:v>
                </c:pt>
                <c:pt idx="1861">
                  <c:v>93.551000000000002</c:v>
                </c:pt>
                <c:pt idx="1862">
                  <c:v>93.600999999999999</c:v>
                </c:pt>
                <c:pt idx="1863">
                  <c:v>93.650999999999996</c:v>
                </c:pt>
                <c:pt idx="1864">
                  <c:v>93.700999999999993</c:v>
                </c:pt>
                <c:pt idx="1865">
                  <c:v>93.751000000000005</c:v>
                </c:pt>
                <c:pt idx="1866">
                  <c:v>93.801000000000002</c:v>
                </c:pt>
                <c:pt idx="1867">
                  <c:v>93.850999999999999</c:v>
                </c:pt>
                <c:pt idx="1868">
                  <c:v>93.900999999999996</c:v>
                </c:pt>
                <c:pt idx="1869">
                  <c:v>93.950999999999993</c:v>
                </c:pt>
                <c:pt idx="1870">
                  <c:v>94.001000000000005</c:v>
                </c:pt>
                <c:pt idx="1871">
                  <c:v>94.051000000000002</c:v>
                </c:pt>
                <c:pt idx="1872">
                  <c:v>94.100999999999999</c:v>
                </c:pt>
                <c:pt idx="1873">
                  <c:v>94.150999999999996</c:v>
                </c:pt>
                <c:pt idx="1874">
                  <c:v>94.200999999999993</c:v>
                </c:pt>
                <c:pt idx="1875">
                  <c:v>94.251000000000005</c:v>
                </c:pt>
                <c:pt idx="1876">
                  <c:v>94.301000000000002</c:v>
                </c:pt>
                <c:pt idx="1877">
                  <c:v>94.350999999999999</c:v>
                </c:pt>
                <c:pt idx="1878">
                  <c:v>94.400999999999996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9D-4769-8F7F-336430BE9485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Profiles!$K$27:$K$28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Profiles!$L$27:$L$28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9D-4769-8F7F-336430BE9485}"/>
            </c:ext>
          </c:extLst>
        </c:ser>
        <c:ser>
          <c:idx val="2"/>
          <c:order val="2"/>
          <c:tx>
            <c:v>Sand</c:v>
          </c:tx>
          <c:spPr>
            <a:ln w="28575"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Profiles!$K$29:$K$30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Profiles!$L$29:$L$30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09D-4769-8F7F-336430BE9485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Profiles!$K$31:$K$32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Profiles!$L$31:$L$32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09D-4769-8F7F-336430BE9485}"/>
            </c:ext>
          </c:extLst>
        </c:ser>
        <c:ser>
          <c:idx val="4"/>
          <c:order val="4"/>
          <c:tx>
            <c:v>Silt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Profiles!$K$33:$K$34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Profiles!$L$33:$L$34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09D-4769-8F7F-336430BE9485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rgbClr val="FF0000"/>
              </a:solidFill>
              <a:prstDash val="dashDot"/>
            </a:ln>
          </c:spPr>
          <c:marker>
            <c:symbol val="none"/>
          </c:marker>
          <c:xVal>
            <c:numRef>
              <c:f>Profiles!$K$35:$K$36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Profiles!$L$35:$L$36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09D-4769-8F7F-336430BE9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17792"/>
        <c:axId val="141219712"/>
      </c:scatterChart>
      <c:valAx>
        <c:axId val="141217792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CPT</a:t>
                </a:r>
                <a:r>
                  <a:rPr lang="en-US" sz="1600" baseline="0"/>
                  <a:t> Material Index</a:t>
                </a:r>
                <a:r>
                  <a:rPr lang="en-US" sz="1600"/>
                  <a:t>, I</a:t>
                </a:r>
                <a:r>
                  <a:rPr lang="en-US" sz="1600" baseline="-25000"/>
                  <a:t>C</a:t>
                </a:r>
                <a:r>
                  <a:rPr lang="en-US" sz="1600"/>
                  <a:t>   </a:t>
                </a:r>
              </a:p>
            </c:rich>
          </c:tx>
          <c:layout>
            <c:manualLayout>
              <c:xMode val="edge"/>
              <c:yMode val="edge"/>
              <c:x val="0.21530247580262368"/>
              <c:y val="3.086780084240655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41219712"/>
        <c:crosses val="autoZero"/>
        <c:crossBetween val="midCat"/>
        <c:majorUnit val="1"/>
        <c:minorUnit val="0.2"/>
      </c:valAx>
      <c:valAx>
        <c:axId val="141219712"/>
        <c:scaling>
          <c:orientation val="maxMin"/>
          <c:max val="10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217792"/>
        <c:crosses val="autoZero"/>
        <c:crossBetween val="midCat"/>
        <c:majorUnit val="10"/>
        <c:minorUnit val="2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8038664174486"/>
          <c:y val="0.13025874240967403"/>
          <c:w val="0.78342180768112812"/>
          <c:h val="0.81226198210372236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'CPT Calcs'!$AF$24:$AF$2888</c:f>
              <c:numCache>
                <c:formatCode>General</c:formatCode>
                <c:ptCount val="2865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5</c:v>
                </c:pt>
                <c:pt idx="43">
                  <c:v>5</c:v>
                </c:pt>
                <c:pt idx="44">
                  <c:v>4</c:v>
                </c:pt>
                <c:pt idx="45">
                  <c:v>4</c:v>
                </c:pt>
                <c:pt idx="46">
                  <c:v>3</c:v>
                </c:pt>
                <c:pt idx="47">
                  <c:v>4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4</c:v>
                </c:pt>
                <c:pt idx="54">
                  <c:v>4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4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5</c:v>
                </c:pt>
                <c:pt idx="105">
                  <c:v>5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3</c:v>
                </c:pt>
                <c:pt idx="111">
                  <c:v>4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6</c:v>
                </c:pt>
                <c:pt idx="120">
                  <c:v>5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5</c:v>
                </c:pt>
                <c:pt idx="133">
                  <c:v>5</c:v>
                </c:pt>
                <c:pt idx="134">
                  <c:v>4</c:v>
                </c:pt>
                <c:pt idx="135">
                  <c:v>4</c:v>
                </c:pt>
                <c:pt idx="136">
                  <c:v>3</c:v>
                </c:pt>
                <c:pt idx="137">
                  <c:v>4</c:v>
                </c:pt>
                <c:pt idx="138">
                  <c:v>4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4</c:v>
                </c:pt>
                <c:pt idx="145">
                  <c:v>4</c:v>
                </c:pt>
                <c:pt idx="146">
                  <c:v>5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6</c:v>
                </c:pt>
                <c:pt idx="179">
                  <c:v>6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5</c:v>
                </c:pt>
                <c:pt idx="190">
                  <c:v>6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4</c:v>
                </c:pt>
                <c:pt idx="195">
                  <c:v>4</c:v>
                </c:pt>
                <c:pt idx="196">
                  <c:v>4</c:v>
                </c:pt>
                <c:pt idx="197">
                  <c:v>4</c:v>
                </c:pt>
                <c:pt idx="198">
                  <c:v>4</c:v>
                </c:pt>
                <c:pt idx="199">
                  <c:v>3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4</c:v>
                </c:pt>
                <c:pt idx="216">
                  <c:v>3</c:v>
                </c:pt>
                <c:pt idx="217">
                  <c:v>4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5</c:v>
                </c:pt>
                <c:pt idx="226">
                  <c:v>5</c:v>
                </c:pt>
                <c:pt idx="227">
                  <c:v>5</c:v>
                </c:pt>
                <c:pt idx="228">
                  <c:v>4</c:v>
                </c:pt>
                <c:pt idx="229">
                  <c:v>3</c:v>
                </c:pt>
                <c:pt idx="230">
                  <c:v>4</c:v>
                </c:pt>
                <c:pt idx="231">
                  <c:v>4</c:v>
                </c:pt>
                <c:pt idx="232">
                  <c:v>5</c:v>
                </c:pt>
                <c:pt idx="233">
                  <c:v>4</c:v>
                </c:pt>
                <c:pt idx="234">
                  <c:v>3</c:v>
                </c:pt>
                <c:pt idx="235">
                  <c:v>3</c:v>
                </c:pt>
                <c:pt idx="236">
                  <c:v>4</c:v>
                </c:pt>
                <c:pt idx="237">
                  <c:v>5</c:v>
                </c:pt>
                <c:pt idx="238">
                  <c:v>5</c:v>
                </c:pt>
                <c:pt idx="239">
                  <c:v>5</c:v>
                </c:pt>
                <c:pt idx="240">
                  <c:v>5</c:v>
                </c:pt>
                <c:pt idx="241">
                  <c:v>5</c:v>
                </c:pt>
                <c:pt idx="242">
                  <c:v>5</c:v>
                </c:pt>
                <c:pt idx="243">
                  <c:v>5</c:v>
                </c:pt>
                <c:pt idx="244">
                  <c:v>5</c:v>
                </c:pt>
                <c:pt idx="245">
                  <c:v>5</c:v>
                </c:pt>
                <c:pt idx="246">
                  <c:v>4</c:v>
                </c:pt>
                <c:pt idx="247">
                  <c:v>4</c:v>
                </c:pt>
                <c:pt idx="248">
                  <c:v>3</c:v>
                </c:pt>
                <c:pt idx="249">
                  <c:v>4</c:v>
                </c:pt>
                <c:pt idx="250">
                  <c:v>5</c:v>
                </c:pt>
                <c:pt idx="251">
                  <c:v>6</c:v>
                </c:pt>
                <c:pt idx="252">
                  <c:v>6</c:v>
                </c:pt>
                <c:pt idx="253">
                  <c:v>6</c:v>
                </c:pt>
                <c:pt idx="254">
                  <c:v>6</c:v>
                </c:pt>
                <c:pt idx="255">
                  <c:v>6</c:v>
                </c:pt>
                <c:pt idx="256">
                  <c:v>6</c:v>
                </c:pt>
                <c:pt idx="257">
                  <c:v>6</c:v>
                </c:pt>
                <c:pt idx="258">
                  <c:v>6</c:v>
                </c:pt>
                <c:pt idx="259">
                  <c:v>6</c:v>
                </c:pt>
                <c:pt idx="260">
                  <c:v>6</c:v>
                </c:pt>
                <c:pt idx="261">
                  <c:v>6</c:v>
                </c:pt>
                <c:pt idx="262">
                  <c:v>6</c:v>
                </c:pt>
                <c:pt idx="263">
                  <c:v>6</c:v>
                </c:pt>
                <c:pt idx="264">
                  <c:v>6</c:v>
                </c:pt>
                <c:pt idx="265">
                  <c:v>6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6</c:v>
                </c:pt>
                <c:pt idx="270">
                  <c:v>6</c:v>
                </c:pt>
                <c:pt idx="271">
                  <c:v>6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275">
                  <c:v>5</c:v>
                </c:pt>
                <c:pt idx="276">
                  <c:v>5</c:v>
                </c:pt>
                <c:pt idx="277">
                  <c:v>5</c:v>
                </c:pt>
                <c:pt idx="278">
                  <c:v>5</c:v>
                </c:pt>
                <c:pt idx="279">
                  <c:v>5</c:v>
                </c:pt>
                <c:pt idx="280">
                  <c:v>5</c:v>
                </c:pt>
                <c:pt idx="281">
                  <c:v>5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5</c:v>
                </c:pt>
                <c:pt idx="286">
                  <c:v>5</c:v>
                </c:pt>
                <c:pt idx="287">
                  <c:v>5</c:v>
                </c:pt>
                <c:pt idx="288">
                  <c:v>5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5</c:v>
                </c:pt>
                <c:pt idx="309">
                  <c:v>5</c:v>
                </c:pt>
                <c:pt idx="310">
                  <c:v>5</c:v>
                </c:pt>
                <c:pt idx="311">
                  <c:v>5</c:v>
                </c:pt>
                <c:pt idx="312">
                  <c:v>5</c:v>
                </c:pt>
                <c:pt idx="313">
                  <c:v>5</c:v>
                </c:pt>
                <c:pt idx="314">
                  <c:v>5</c:v>
                </c:pt>
                <c:pt idx="315">
                  <c:v>5</c:v>
                </c:pt>
                <c:pt idx="316">
                  <c:v>4</c:v>
                </c:pt>
                <c:pt idx="317">
                  <c:v>4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4</c:v>
                </c:pt>
                <c:pt idx="324">
                  <c:v>5</c:v>
                </c:pt>
                <c:pt idx="325">
                  <c:v>5</c:v>
                </c:pt>
                <c:pt idx="326">
                  <c:v>6</c:v>
                </c:pt>
                <c:pt idx="327">
                  <c:v>6</c:v>
                </c:pt>
                <c:pt idx="328">
                  <c:v>6</c:v>
                </c:pt>
                <c:pt idx="329">
                  <c:v>6</c:v>
                </c:pt>
                <c:pt idx="330">
                  <c:v>6</c:v>
                </c:pt>
                <c:pt idx="331">
                  <c:v>6</c:v>
                </c:pt>
                <c:pt idx="332">
                  <c:v>6</c:v>
                </c:pt>
                <c:pt idx="333">
                  <c:v>6</c:v>
                </c:pt>
                <c:pt idx="334">
                  <c:v>6</c:v>
                </c:pt>
                <c:pt idx="335">
                  <c:v>6</c:v>
                </c:pt>
                <c:pt idx="336">
                  <c:v>6</c:v>
                </c:pt>
                <c:pt idx="337">
                  <c:v>6</c:v>
                </c:pt>
                <c:pt idx="338">
                  <c:v>6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5</c:v>
                </c:pt>
                <c:pt idx="343">
                  <c:v>4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5</c:v>
                </c:pt>
                <c:pt idx="350">
                  <c:v>6</c:v>
                </c:pt>
                <c:pt idx="351">
                  <c:v>6</c:v>
                </c:pt>
                <c:pt idx="352">
                  <c:v>6</c:v>
                </c:pt>
                <c:pt idx="353">
                  <c:v>6</c:v>
                </c:pt>
                <c:pt idx="354">
                  <c:v>6</c:v>
                </c:pt>
                <c:pt idx="355">
                  <c:v>6</c:v>
                </c:pt>
                <c:pt idx="356">
                  <c:v>6</c:v>
                </c:pt>
                <c:pt idx="357">
                  <c:v>6</c:v>
                </c:pt>
                <c:pt idx="358">
                  <c:v>6</c:v>
                </c:pt>
                <c:pt idx="359">
                  <c:v>5</c:v>
                </c:pt>
                <c:pt idx="360">
                  <c:v>5</c:v>
                </c:pt>
                <c:pt idx="361">
                  <c:v>6</c:v>
                </c:pt>
                <c:pt idx="362">
                  <c:v>6</c:v>
                </c:pt>
                <c:pt idx="363">
                  <c:v>6</c:v>
                </c:pt>
                <c:pt idx="364">
                  <c:v>6</c:v>
                </c:pt>
                <c:pt idx="365">
                  <c:v>6</c:v>
                </c:pt>
                <c:pt idx="366">
                  <c:v>6</c:v>
                </c:pt>
                <c:pt idx="367">
                  <c:v>6</c:v>
                </c:pt>
                <c:pt idx="368">
                  <c:v>5</c:v>
                </c:pt>
                <c:pt idx="369">
                  <c:v>5</c:v>
                </c:pt>
                <c:pt idx="370">
                  <c:v>6</c:v>
                </c:pt>
                <c:pt idx="371">
                  <c:v>6</c:v>
                </c:pt>
                <c:pt idx="372">
                  <c:v>6</c:v>
                </c:pt>
                <c:pt idx="373">
                  <c:v>6</c:v>
                </c:pt>
                <c:pt idx="374">
                  <c:v>6</c:v>
                </c:pt>
                <c:pt idx="375">
                  <c:v>6</c:v>
                </c:pt>
                <c:pt idx="376">
                  <c:v>6</c:v>
                </c:pt>
                <c:pt idx="377">
                  <c:v>6</c:v>
                </c:pt>
                <c:pt idx="378">
                  <c:v>6</c:v>
                </c:pt>
                <c:pt idx="379">
                  <c:v>6</c:v>
                </c:pt>
                <c:pt idx="380">
                  <c:v>5</c:v>
                </c:pt>
                <c:pt idx="381">
                  <c:v>6</c:v>
                </c:pt>
                <c:pt idx="382">
                  <c:v>5</c:v>
                </c:pt>
                <c:pt idx="383">
                  <c:v>5</c:v>
                </c:pt>
                <c:pt idx="384">
                  <c:v>6</c:v>
                </c:pt>
                <c:pt idx="385">
                  <c:v>6</c:v>
                </c:pt>
                <c:pt idx="386">
                  <c:v>6</c:v>
                </c:pt>
                <c:pt idx="387">
                  <c:v>6</c:v>
                </c:pt>
                <c:pt idx="388">
                  <c:v>6</c:v>
                </c:pt>
                <c:pt idx="389">
                  <c:v>6</c:v>
                </c:pt>
                <c:pt idx="390">
                  <c:v>6</c:v>
                </c:pt>
                <c:pt idx="391">
                  <c:v>6</c:v>
                </c:pt>
                <c:pt idx="392">
                  <c:v>6</c:v>
                </c:pt>
                <c:pt idx="393">
                  <c:v>6</c:v>
                </c:pt>
                <c:pt idx="394">
                  <c:v>6</c:v>
                </c:pt>
                <c:pt idx="395">
                  <c:v>6</c:v>
                </c:pt>
                <c:pt idx="396">
                  <c:v>6</c:v>
                </c:pt>
                <c:pt idx="397">
                  <c:v>6</c:v>
                </c:pt>
                <c:pt idx="398">
                  <c:v>6</c:v>
                </c:pt>
                <c:pt idx="399">
                  <c:v>6</c:v>
                </c:pt>
                <c:pt idx="400">
                  <c:v>6</c:v>
                </c:pt>
                <c:pt idx="401">
                  <c:v>6</c:v>
                </c:pt>
                <c:pt idx="402">
                  <c:v>6</c:v>
                </c:pt>
                <c:pt idx="403">
                  <c:v>6</c:v>
                </c:pt>
                <c:pt idx="404">
                  <c:v>6</c:v>
                </c:pt>
                <c:pt idx="405">
                  <c:v>6</c:v>
                </c:pt>
                <c:pt idx="406">
                  <c:v>6</c:v>
                </c:pt>
                <c:pt idx="407">
                  <c:v>6</c:v>
                </c:pt>
                <c:pt idx="408">
                  <c:v>6</c:v>
                </c:pt>
                <c:pt idx="409">
                  <c:v>6</c:v>
                </c:pt>
                <c:pt idx="410">
                  <c:v>6</c:v>
                </c:pt>
                <c:pt idx="411">
                  <c:v>6</c:v>
                </c:pt>
                <c:pt idx="412">
                  <c:v>6</c:v>
                </c:pt>
                <c:pt idx="413">
                  <c:v>6</c:v>
                </c:pt>
                <c:pt idx="414">
                  <c:v>6</c:v>
                </c:pt>
                <c:pt idx="415">
                  <c:v>6</c:v>
                </c:pt>
                <c:pt idx="416">
                  <c:v>6</c:v>
                </c:pt>
                <c:pt idx="417">
                  <c:v>6</c:v>
                </c:pt>
                <c:pt idx="418">
                  <c:v>6</c:v>
                </c:pt>
                <c:pt idx="419">
                  <c:v>6</c:v>
                </c:pt>
                <c:pt idx="420">
                  <c:v>6</c:v>
                </c:pt>
                <c:pt idx="421">
                  <c:v>6</c:v>
                </c:pt>
                <c:pt idx="422">
                  <c:v>6</c:v>
                </c:pt>
                <c:pt idx="423">
                  <c:v>6</c:v>
                </c:pt>
                <c:pt idx="424">
                  <c:v>6</c:v>
                </c:pt>
                <c:pt idx="425">
                  <c:v>6</c:v>
                </c:pt>
                <c:pt idx="426">
                  <c:v>6</c:v>
                </c:pt>
                <c:pt idx="427">
                  <c:v>6</c:v>
                </c:pt>
                <c:pt idx="428">
                  <c:v>6</c:v>
                </c:pt>
                <c:pt idx="429">
                  <c:v>6</c:v>
                </c:pt>
                <c:pt idx="430">
                  <c:v>6</c:v>
                </c:pt>
                <c:pt idx="431">
                  <c:v>6</c:v>
                </c:pt>
                <c:pt idx="432">
                  <c:v>6</c:v>
                </c:pt>
                <c:pt idx="433">
                  <c:v>6</c:v>
                </c:pt>
                <c:pt idx="434">
                  <c:v>6</c:v>
                </c:pt>
                <c:pt idx="435">
                  <c:v>6</c:v>
                </c:pt>
                <c:pt idx="436">
                  <c:v>6</c:v>
                </c:pt>
                <c:pt idx="437">
                  <c:v>6</c:v>
                </c:pt>
                <c:pt idx="438">
                  <c:v>6</c:v>
                </c:pt>
                <c:pt idx="439">
                  <c:v>6</c:v>
                </c:pt>
                <c:pt idx="440">
                  <c:v>6</c:v>
                </c:pt>
                <c:pt idx="441">
                  <c:v>6</c:v>
                </c:pt>
                <c:pt idx="442">
                  <c:v>6</c:v>
                </c:pt>
                <c:pt idx="443">
                  <c:v>6</c:v>
                </c:pt>
                <c:pt idx="444">
                  <c:v>6</c:v>
                </c:pt>
                <c:pt idx="445">
                  <c:v>6</c:v>
                </c:pt>
                <c:pt idx="446">
                  <c:v>6</c:v>
                </c:pt>
                <c:pt idx="447">
                  <c:v>6</c:v>
                </c:pt>
                <c:pt idx="448">
                  <c:v>6</c:v>
                </c:pt>
                <c:pt idx="449">
                  <c:v>6</c:v>
                </c:pt>
                <c:pt idx="450">
                  <c:v>6</c:v>
                </c:pt>
                <c:pt idx="451">
                  <c:v>6</c:v>
                </c:pt>
                <c:pt idx="452">
                  <c:v>6</c:v>
                </c:pt>
                <c:pt idx="453">
                  <c:v>6</c:v>
                </c:pt>
                <c:pt idx="454">
                  <c:v>6</c:v>
                </c:pt>
                <c:pt idx="455">
                  <c:v>6</c:v>
                </c:pt>
                <c:pt idx="456">
                  <c:v>6</c:v>
                </c:pt>
                <c:pt idx="457">
                  <c:v>6</c:v>
                </c:pt>
                <c:pt idx="458">
                  <c:v>6</c:v>
                </c:pt>
                <c:pt idx="459">
                  <c:v>6</c:v>
                </c:pt>
                <c:pt idx="460">
                  <c:v>6</c:v>
                </c:pt>
                <c:pt idx="461">
                  <c:v>6</c:v>
                </c:pt>
                <c:pt idx="462">
                  <c:v>6</c:v>
                </c:pt>
                <c:pt idx="463">
                  <c:v>6</c:v>
                </c:pt>
                <c:pt idx="464">
                  <c:v>6</c:v>
                </c:pt>
                <c:pt idx="465">
                  <c:v>6</c:v>
                </c:pt>
                <c:pt idx="466">
                  <c:v>6</c:v>
                </c:pt>
                <c:pt idx="467">
                  <c:v>6</c:v>
                </c:pt>
                <c:pt idx="468">
                  <c:v>6</c:v>
                </c:pt>
                <c:pt idx="469">
                  <c:v>6</c:v>
                </c:pt>
                <c:pt idx="470">
                  <c:v>6</c:v>
                </c:pt>
                <c:pt idx="471">
                  <c:v>6</c:v>
                </c:pt>
                <c:pt idx="472">
                  <c:v>6</c:v>
                </c:pt>
                <c:pt idx="473">
                  <c:v>6</c:v>
                </c:pt>
                <c:pt idx="474">
                  <c:v>6</c:v>
                </c:pt>
                <c:pt idx="475">
                  <c:v>6</c:v>
                </c:pt>
                <c:pt idx="476">
                  <c:v>6</c:v>
                </c:pt>
                <c:pt idx="477">
                  <c:v>6</c:v>
                </c:pt>
                <c:pt idx="478">
                  <c:v>6</c:v>
                </c:pt>
                <c:pt idx="479">
                  <c:v>6</c:v>
                </c:pt>
                <c:pt idx="480">
                  <c:v>6</c:v>
                </c:pt>
                <c:pt idx="481">
                  <c:v>6</c:v>
                </c:pt>
                <c:pt idx="482">
                  <c:v>6</c:v>
                </c:pt>
                <c:pt idx="483">
                  <c:v>6</c:v>
                </c:pt>
                <c:pt idx="484">
                  <c:v>6</c:v>
                </c:pt>
                <c:pt idx="485">
                  <c:v>6</c:v>
                </c:pt>
                <c:pt idx="486">
                  <c:v>6</c:v>
                </c:pt>
                <c:pt idx="487">
                  <c:v>6</c:v>
                </c:pt>
                <c:pt idx="488">
                  <c:v>6</c:v>
                </c:pt>
                <c:pt idx="489">
                  <c:v>6</c:v>
                </c:pt>
                <c:pt idx="490">
                  <c:v>6</c:v>
                </c:pt>
                <c:pt idx="491">
                  <c:v>6</c:v>
                </c:pt>
                <c:pt idx="492">
                  <c:v>6</c:v>
                </c:pt>
                <c:pt idx="493">
                  <c:v>6</c:v>
                </c:pt>
                <c:pt idx="494">
                  <c:v>6</c:v>
                </c:pt>
                <c:pt idx="495">
                  <c:v>6</c:v>
                </c:pt>
                <c:pt idx="496">
                  <c:v>6</c:v>
                </c:pt>
                <c:pt idx="497">
                  <c:v>6</c:v>
                </c:pt>
                <c:pt idx="498">
                  <c:v>6</c:v>
                </c:pt>
                <c:pt idx="499">
                  <c:v>6</c:v>
                </c:pt>
                <c:pt idx="500">
                  <c:v>6</c:v>
                </c:pt>
                <c:pt idx="501">
                  <c:v>6</c:v>
                </c:pt>
                <c:pt idx="502">
                  <c:v>6</c:v>
                </c:pt>
                <c:pt idx="503">
                  <c:v>6</c:v>
                </c:pt>
                <c:pt idx="504">
                  <c:v>6</c:v>
                </c:pt>
                <c:pt idx="505">
                  <c:v>6</c:v>
                </c:pt>
                <c:pt idx="506">
                  <c:v>6</c:v>
                </c:pt>
                <c:pt idx="507">
                  <c:v>6</c:v>
                </c:pt>
                <c:pt idx="508">
                  <c:v>6</c:v>
                </c:pt>
                <c:pt idx="509">
                  <c:v>6</c:v>
                </c:pt>
                <c:pt idx="510">
                  <c:v>6</c:v>
                </c:pt>
                <c:pt idx="511">
                  <c:v>6</c:v>
                </c:pt>
                <c:pt idx="512">
                  <c:v>6</c:v>
                </c:pt>
                <c:pt idx="513">
                  <c:v>6</c:v>
                </c:pt>
                <c:pt idx="514">
                  <c:v>6</c:v>
                </c:pt>
                <c:pt idx="515">
                  <c:v>6</c:v>
                </c:pt>
                <c:pt idx="516">
                  <c:v>6</c:v>
                </c:pt>
                <c:pt idx="517">
                  <c:v>6</c:v>
                </c:pt>
                <c:pt idx="518">
                  <c:v>6</c:v>
                </c:pt>
                <c:pt idx="519">
                  <c:v>6</c:v>
                </c:pt>
                <c:pt idx="520">
                  <c:v>6</c:v>
                </c:pt>
                <c:pt idx="521">
                  <c:v>6</c:v>
                </c:pt>
                <c:pt idx="522">
                  <c:v>6</c:v>
                </c:pt>
                <c:pt idx="523">
                  <c:v>6</c:v>
                </c:pt>
                <c:pt idx="524">
                  <c:v>6</c:v>
                </c:pt>
                <c:pt idx="525">
                  <c:v>6</c:v>
                </c:pt>
                <c:pt idx="526">
                  <c:v>6</c:v>
                </c:pt>
                <c:pt idx="527">
                  <c:v>6</c:v>
                </c:pt>
                <c:pt idx="528">
                  <c:v>6</c:v>
                </c:pt>
                <c:pt idx="529">
                  <c:v>6</c:v>
                </c:pt>
                <c:pt idx="530">
                  <c:v>6</c:v>
                </c:pt>
                <c:pt idx="531">
                  <c:v>6</c:v>
                </c:pt>
                <c:pt idx="532">
                  <c:v>6</c:v>
                </c:pt>
                <c:pt idx="533">
                  <c:v>6</c:v>
                </c:pt>
                <c:pt idx="534">
                  <c:v>6</c:v>
                </c:pt>
                <c:pt idx="535">
                  <c:v>6</c:v>
                </c:pt>
                <c:pt idx="536">
                  <c:v>6</c:v>
                </c:pt>
                <c:pt idx="537">
                  <c:v>6</c:v>
                </c:pt>
                <c:pt idx="538">
                  <c:v>6</c:v>
                </c:pt>
                <c:pt idx="539">
                  <c:v>6</c:v>
                </c:pt>
                <c:pt idx="540">
                  <c:v>6</c:v>
                </c:pt>
                <c:pt idx="541">
                  <c:v>6</c:v>
                </c:pt>
                <c:pt idx="542">
                  <c:v>6</c:v>
                </c:pt>
                <c:pt idx="543">
                  <c:v>6</c:v>
                </c:pt>
                <c:pt idx="544">
                  <c:v>6</c:v>
                </c:pt>
                <c:pt idx="545">
                  <c:v>6</c:v>
                </c:pt>
                <c:pt idx="546">
                  <c:v>6</c:v>
                </c:pt>
                <c:pt idx="547">
                  <c:v>6</c:v>
                </c:pt>
                <c:pt idx="548">
                  <c:v>6</c:v>
                </c:pt>
                <c:pt idx="549">
                  <c:v>6</c:v>
                </c:pt>
                <c:pt idx="550">
                  <c:v>6</c:v>
                </c:pt>
                <c:pt idx="551">
                  <c:v>6</c:v>
                </c:pt>
                <c:pt idx="552">
                  <c:v>6</c:v>
                </c:pt>
                <c:pt idx="553">
                  <c:v>6</c:v>
                </c:pt>
                <c:pt idx="554">
                  <c:v>6</c:v>
                </c:pt>
                <c:pt idx="555">
                  <c:v>6</c:v>
                </c:pt>
                <c:pt idx="556">
                  <c:v>6</c:v>
                </c:pt>
                <c:pt idx="557">
                  <c:v>6</c:v>
                </c:pt>
                <c:pt idx="558">
                  <c:v>6</c:v>
                </c:pt>
                <c:pt idx="559">
                  <c:v>6</c:v>
                </c:pt>
                <c:pt idx="560">
                  <c:v>6</c:v>
                </c:pt>
                <c:pt idx="561">
                  <c:v>6</c:v>
                </c:pt>
                <c:pt idx="562">
                  <c:v>6</c:v>
                </c:pt>
                <c:pt idx="563">
                  <c:v>6</c:v>
                </c:pt>
                <c:pt idx="564">
                  <c:v>6</c:v>
                </c:pt>
                <c:pt idx="565">
                  <c:v>6</c:v>
                </c:pt>
                <c:pt idx="566">
                  <c:v>6</c:v>
                </c:pt>
                <c:pt idx="567">
                  <c:v>6</c:v>
                </c:pt>
                <c:pt idx="568">
                  <c:v>6</c:v>
                </c:pt>
                <c:pt idx="569">
                  <c:v>6</c:v>
                </c:pt>
                <c:pt idx="570">
                  <c:v>6</c:v>
                </c:pt>
                <c:pt idx="571">
                  <c:v>6</c:v>
                </c:pt>
                <c:pt idx="572">
                  <c:v>6</c:v>
                </c:pt>
                <c:pt idx="573">
                  <c:v>6</c:v>
                </c:pt>
                <c:pt idx="574">
                  <c:v>6</c:v>
                </c:pt>
                <c:pt idx="575">
                  <c:v>6</c:v>
                </c:pt>
                <c:pt idx="576">
                  <c:v>6</c:v>
                </c:pt>
                <c:pt idx="577">
                  <c:v>6</c:v>
                </c:pt>
                <c:pt idx="578">
                  <c:v>6</c:v>
                </c:pt>
                <c:pt idx="579">
                  <c:v>6</c:v>
                </c:pt>
                <c:pt idx="580">
                  <c:v>6</c:v>
                </c:pt>
                <c:pt idx="581">
                  <c:v>6</c:v>
                </c:pt>
                <c:pt idx="582">
                  <c:v>6</c:v>
                </c:pt>
                <c:pt idx="583">
                  <c:v>6</c:v>
                </c:pt>
                <c:pt idx="584">
                  <c:v>6</c:v>
                </c:pt>
                <c:pt idx="585">
                  <c:v>6</c:v>
                </c:pt>
                <c:pt idx="586">
                  <c:v>6</c:v>
                </c:pt>
                <c:pt idx="587">
                  <c:v>6</c:v>
                </c:pt>
                <c:pt idx="588">
                  <c:v>6</c:v>
                </c:pt>
                <c:pt idx="589">
                  <c:v>6</c:v>
                </c:pt>
                <c:pt idx="590">
                  <c:v>6</c:v>
                </c:pt>
                <c:pt idx="591">
                  <c:v>6</c:v>
                </c:pt>
                <c:pt idx="592">
                  <c:v>6</c:v>
                </c:pt>
                <c:pt idx="593">
                  <c:v>6</c:v>
                </c:pt>
                <c:pt idx="594">
                  <c:v>6</c:v>
                </c:pt>
                <c:pt idx="595">
                  <c:v>6</c:v>
                </c:pt>
                <c:pt idx="596">
                  <c:v>6</c:v>
                </c:pt>
                <c:pt idx="597">
                  <c:v>6</c:v>
                </c:pt>
                <c:pt idx="598">
                  <c:v>6</c:v>
                </c:pt>
                <c:pt idx="599">
                  <c:v>6</c:v>
                </c:pt>
                <c:pt idx="600">
                  <c:v>6</c:v>
                </c:pt>
                <c:pt idx="601">
                  <c:v>6</c:v>
                </c:pt>
                <c:pt idx="602">
                  <c:v>6</c:v>
                </c:pt>
                <c:pt idx="603">
                  <c:v>6</c:v>
                </c:pt>
                <c:pt idx="604">
                  <c:v>6</c:v>
                </c:pt>
                <c:pt idx="605">
                  <c:v>6</c:v>
                </c:pt>
                <c:pt idx="606">
                  <c:v>6</c:v>
                </c:pt>
                <c:pt idx="607">
                  <c:v>6</c:v>
                </c:pt>
                <c:pt idx="608">
                  <c:v>6</c:v>
                </c:pt>
                <c:pt idx="609">
                  <c:v>6</c:v>
                </c:pt>
                <c:pt idx="610">
                  <c:v>6</c:v>
                </c:pt>
                <c:pt idx="611">
                  <c:v>6</c:v>
                </c:pt>
                <c:pt idx="612">
                  <c:v>6</c:v>
                </c:pt>
                <c:pt idx="613">
                  <c:v>6</c:v>
                </c:pt>
                <c:pt idx="614">
                  <c:v>6</c:v>
                </c:pt>
                <c:pt idx="615">
                  <c:v>6</c:v>
                </c:pt>
                <c:pt idx="616">
                  <c:v>6</c:v>
                </c:pt>
                <c:pt idx="617">
                  <c:v>6</c:v>
                </c:pt>
                <c:pt idx="618">
                  <c:v>6</c:v>
                </c:pt>
                <c:pt idx="619">
                  <c:v>6</c:v>
                </c:pt>
                <c:pt idx="620">
                  <c:v>6</c:v>
                </c:pt>
                <c:pt idx="621">
                  <c:v>6</c:v>
                </c:pt>
                <c:pt idx="622">
                  <c:v>6</c:v>
                </c:pt>
                <c:pt idx="623">
                  <c:v>6</c:v>
                </c:pt>
                <c:pt idx="624">
                  <c:v>6</c:v>
                </c:pt>
                <c:pt idx="625">
                  <c:v>6</c:v>
                </c:pt>
                <c:pt idx="626">
                  <c:v>6</c:v>
                </c:pt>
                <c:pt idx="627">
                  <c:v>6</c:v>
                </c:pt>
                <c:pt idx="628">
                  <c:v>6</c:v>
                </c:pt>
                <c:pt idx="629">
                  <c:v>6</c:v>
                </c:pt>
                <c:pt idx="630">
                  <c:v>6</c:v>
                </c:pt>
                <c:pt idx="631">
                  <c:v>6</c:v>
                </c:pt>
                <c:pt idx="632">
                  <c:v>6</c:v>
                </c:pt>
                <c:pt idx="633">
                  <c:v>6</c:v>
                </c:pt>
                <c:pt idx="634">
                  <c:v>6</c:v>
                </c:pt>
                <c:pt idx="635">
                  <c:v>6</c:v>
                </c:pt>
                <c:pt idx="636">
                  <c:v>6</c:v>
                </c:pt>
                <c:pt idx="637">
                  <c:v>6</c:v>
                </c:pt>
                <c:pt idx="638">
                  <c:v>6</c:v>
                </c:pt>
                <c:pt idx="639">
                  <c:v>6</c:v>
                </c:pt>
                <c:pt idx="640">
                  <c:v>6</c:v>
                </c:pt>
                <c:pt idx="641">
                  <c:v>6</c:v>
                </c:pt>
                <c:pt idx="642">
                  <c:v>6</c:v>
                </c:pt>
                <c:pt idx="643">
                  <c:v>6</c:v>
                </c:pt>
                <c:pt idx="644">
                  <c:v>6</c:v>
                </c:pt>
                <c:pt idx="645">
                  <c:v>6</c:v>
                </c:pt>
                <c:pt idx="646">
                  <c:v>6</c:v>
                </c:pt>
                <c:pt idx="647">
                  <c:v>6</c:v>
                </c:pt>
                <c:pt idx="648">
                  <c:v>6</c:v>
                </c:pt>
                <c:pt idx="649">
                  <c:v>6</c:v>
                </c:pt>
                <c:pt idx="650">
                  <c:v>6</c:v>
                </c:pt>
                <c:pt idx="651">
                  <c:v>6</c:v>
                </c:pt>
                <c:pt idx="652">
                  <c:v>6</c:v>
                </c:pt>
                <c:pt idx="653">
                  <c:v>6</c:v>
                </c:pt>
                <c:pt idx="654">
                  <c:v>6</c:v>
                </c:pt>
                <c:pt idx="655">
                  <c:v>6</c:v>
                </c:pt>
                <c:pt idx="656">
                  <c:v>6</c:v>
                </c:pt>
                <c:pt idx="657">
                  <c:v>6</c:v>
                </c:pt>
                <c:pt idx="658">
                  <c:v>6</c:v>
                </c:pt>
                <c:pt idx="659">
                  <c:v>6</c:v>
                </c:pt>
                <c:pt idx="660">
                  <c:v>6</c:v>
                </c:pt>
                <c:pt idx="661">
                  <c:v>6</c:v>
                </c:pt>
                <c:pt idx="662">
                  <c:v>6</c:v>
                </c:pt>
                <c:pt idx="663">
                  <c:v>6</c:v>
                </c:pt>
                <c:pt idx="664">
                  <c:v>6</c:v>
                </c:pt>
                <c:pt idx="665">
                  <c:v>6</c:v>
                </c:pt>
                <c:pt idx="666">
                  <c:v>6</c:v>
                </c:pt>
                <c:pt idx="667">
                  <c:v>6</c:v>
                </c:pt>
                <c:pt idx="668">
                  <c:v>6</c:v>
                </c:pt>
                <c:pt idx="669">
                  <c:v>6</c:v>
                </c:pt>
                <c:pt idx="670">
                  <c:v>6</c:v>
                </c:pt>
                <c:pt idx="671">
                  <c:v>6</c:v>
                </c:pt>
                <c:pt idx="672">
                  <c:v>6</c:v>
                </c:pt>
                <c:pt idx="673">
                  <c:v>6</c:v>
                </c:pt>
                <c:pt idx="674">
                  <c:v>6</c:v>
                </c:pt>
                <c:pt idx="675">
                  <c:v>6</c:v>
                </c:pt>
                <c:pt idx="676">
                  <c:v>6</c:v>
                </c:pt>
                <c:pt idx="677">
                  <c:v>6</c:v>
                </c:pt>
                <c:pt idx="678">
                  <c:v>6</c:v>
                </c:pt>
                <c:pt idx="679">
                  <c:v>6</c:v>
                </c:pt>
                <c:pt idx="680">
                  <c:v>6</c:v>
                </c:pt>
                <c:pt idx="681">
                  <c:v>6</c:v>
                </c:pt>
                <c:pt idx="682">
                  <c:v>6</c:v>
                </c:pt>
                <c:pt idx="683">
                  <c:v>6</c:v>
                </c:pt>
                <c:pt idx="684">
                  <c:v>5</c:v>
                </c:pt>
                <c:pt idx="685">
                  <c:v>5</c:v>
                </c:pt>
                <c:pt idx="686">
                  <c:v>4</c:v>
                </c:pt>
                <c:pt idx="687">
                  <c:v>5</c:v>
                </c:pt>
                <c:pt idx="688">
                  <c:v>5</c:v>
                </c:pt>
                <c:pt idx="689">
                  <c:v>5</c:v>
                </c:pt>
                <c:pt idx="690">
                  <c:v>5</c:v>
                </c:pt>
                <c:pt idx="691">
                  <c:v>6</c:v>
                </c:pt>
                <c:pt idx="692">
                  <c:v>6</c:v>
                </c:pt>
                <c:pt idx="693">
                  <c:v>6</c:v>
                </c:pt>
                <c:pt idx="694">
                  <c:v>6</c:v>
                </c:pt>
                <c:pt idx="695">
                  <c:v>5</c:v>
                </c:pt>
                <c:pt idx="696">
                  <c:v>5</c:v>
                </c:pt>
                <c:pt idx="697">
                  <c:v>6</c:v>
                </c:pt>
                <c:pt idx="698">
                  <c:v>6</c:v>
                </c:pt>
                <c:pt idx="699">
                  <c:v>5</c:v>
                </c:pt>
                <c:pt idx="700">
                  <c:v>4</c:v>
                </c:pt>
                <c:pt idx="701">
                  <c:v>5</c:v>
                </c:pt>
                <c:pt idx="702">
                  <c:v>5</c:v>
                </c:pt>
                <c:pt idx="703">
                  <c:v>5</c:v>
                </c:pt>
                <c:pt idx="704">
                  <c:v>5</c:v>
                </c:pt>
                <c:pt idx="705">
                  <c:v>6</c:v>
                </c:pt>
                <c:pt idx="706">
                  <c:v>6</c:v>
                </c:pt>
                <c:pt idx="707">
                  <c:v>5</c:v>
                </c:pt>
                <c:pt idx="708">
                  <c:v>4</c:v>
                </c:pt>
                <c:pt idx="709">
                  <c:v>3</c:v>
                </c:pt>
                <c:pt idx="710">
                  <c:v>4</c:v>
                </c:pt>
                <c:pt idx="711">
                  <c:v>4</c:v>
                </c:pt>
                <c:pt idx="712">
                  <c:v>3</c:v>
                </c:pt>
                <c:pt idx="713">
                  <c:v>4</c:v>
                </c:pt>
                <c:pt idx="714">
                  <c:v>5</c:v>
                </c:pt>
                <c:pt idx="715">
                  <c:v>5</c:v>
                </c:pt>
                <c:pt idx="716">
                  <c:v>6</c:v>
                </c:pt>
                <c:pt idx="717">
                  <c:v>5</c:v>
                </c:pt>
                <c:pt idx="718">
                  <c:v>5</c:v>
                </c:pt>
                <c:pt idx="719">
                  <c:v>5</c:v>
                </c:pt>
                <c:pt idx="720">
                  <c:v>5</c:v>
                </c:pt>
                <c:pt idx="721">
                  <c:v>6</c:v>
                </c:pt>
                <c:pt idx="722">
                  <c:v>5</c:v>
                </c:pt>
                <c:pt idx="723">
                  <c:v>6</c:v>
                </c:pt>
                <c:pt idx="724">
                  <c:v>5</c:v>
                </c:pt>
                <c:pt idx="725">
                  <c:v>5</c:v>
                </c:pt>
                <c:pt idx="726">
                  <c:v>5</c:v>
                </c:pt>
                <c:pt idx="727">
                  <c:v>4</c:v>
                </c:pt>
                <c:pt idx="728">
                  <c:v>5</c:v>
                </c:pt>
                <c:pt idx="729">
                  <c:v>5</c:v>
                </c:pt>
                <c:pt idx="730">
                  <c:v>5</c:v>
                </c:pt>
                <c:pt idx="731">
                  <c:v>5</c:v>
                </c:pt>
                <c:pt idx="732">
                  <c:v>4</c:v>
                </c:pt>
                <c:pt idx="733">
                  <c:v>4</c:v>
                </c:pt>
                <c:pt idx="734">
                  <c:v>4</c:v>
                </c:pt>
                <c:pt idx="735">
                  <c:v>4</c:v>
                </c:pt>
                <c:pt idx="736">
                  <c:v>3</c:v>
                </c:pt>
                <c:pt idx="737">
                  <c:v>3</c:v>
                </c:pt>
                <c:pt idx="738">
                  <c:v>5</c:v>
                </c:pt>
                <c:pt idx="739">
                  <c:v>5</c:v>
                </c:pt>
                <c:pt idx="740">
                  <c:v>5</c:v>
                </c:pt>
                <c:pt idx="741">
                  <c:v>6</c:v>
                </c:pt>
                <c:pt idx="742">
                  <c:v>6</c:v>
                </c:pt>
                <c:pt idx="743">
                  <c:v>5</c:v>
                </c:pt>
                <c:pt idx="744">
                  <c:v>5</c:v>
                </c:pt>
                <c:pt idx="745">
                  <c:v>4</c:v>
                </c:pt>
                <c:pt idx="746">
                  <c:v>4</c:v>
                </c:pt>
                <c:pt idx="747">
                  <c:v>5</c:v>
                </c:pt>
                <c:pt idx="748">
                  <c:v>5</c:v>
                </c:pt>
                <c:pt idx="749">
                  <c:v>5</c:v>
                </c:pt>
                <c:pt idx="750">
                  <c:v>5</c:v>
                </c:pt>
                <c:pt idx="751">
                  <c:v>5</c:v>
                </c:pt>
                <c:pt idx="752">
                  <c:v>5</c:v>
                </c:pt>
                <c:pt idx="753">
                  <c:v>5</c:v>
                </c:pt>
                <c:pt idx="754">
                  <c:v>5</c:v>
                </c:pt>
                <c:pt idx="755">
                  <c:v>6</c:v>
                </c:pt>
                <c:pt idx="756">
                  <c:v>6</c:v>
                </c:pt>
                <c:pt idx="757">
                  <c:v>5</c:v>
                </c:pt>
                <c:pt idx="758">
                  <c:v>4</c:v>
                </c:pt>
                <c:pt idx="759">
                  <c:v>4</c:v>
                </c:pt>
                <c:pt idx="760">
                  <c:v>5</c:v>
                </c:pt>
                <c:pt idx="761">
                  <c:v>5</c:v>
                </c:pt>
                <c:pt idx="762">
                  <c:v>5</c:v>
                </c:pt>
                <c:pt idx="763">
                  <c:v>4</c:v>
                </c:pt>
                <c:pt idx="764">
                  <c:v>3</c:v>
                </c:pt>
                <c:pt idx="765">
                  <c:v>3</c:v>
                </c:pt>
                <c:pt idx="766">
                  <c:v>3</c:v>
                </c:pt>
                <c:pt idx="767">
                  <c:v>3</c:v>
                </c:pt>
                <c:pt idx="768">
                  <c:v>3</c:v>
                </c:pt>
                <c:pt idx="769">
                  <c:v>3</c:v>
                </c:pt>
                <c:pt idx="770">
                  <c:v>3</c:v>
                </c:pt>
                <c:pt idx="771">
                  <c:v>3</c:v>
                </c:pt>
                <c:pt idx="772">
                  <c:v>3</c:v>
                </c:pt>
                <c:pt idx="773">
                  <c:v>3</c:v>
                </c:pt>
                <c:pt idx="774">
                  <c:v>3</c:v>
                </c:pt>
                <c:pt idx="775">
                  <c:v>3</c:v>
                </c:pt>
                <c:pt idx="776">
                  <c:v>3</c:v>
                </c:pt>
                <c:pt idx="777">
                  <c:v>3</c:v>
                </c:pt>
                <c:pt idx="778">
                  <c:v>3</c:v>
                </c:pt>
                <c:pt idx="779">
                  <c:v>3</c:v>
                </c:pt>
                <c:pt idx="780">
                  <c:v>3</c:v>
                </c:pt>
                <c:pt idx="781">
                  <c:v>2</c:v>
                </c:pt>
                <c:pt idx="782">
                  <c:v>3</c:v>
                </c:pt>
                <c:pt idx="783">
                  <c:v>3</c:v>
                </c:pt>
                <c:pt idx="784">
                  <c:v>3</c:v>
                </c:pt>
                <c:pt idx="785">
                  <c:v>3</c:v>
                </c:pt>
                <c:pt idx="786">
                  <c:v>3</c:v>
                </c:pt>
                <c:pt idx="787">
                  <c:v>3</c:v>
                </c:pt>
                <c:pt idx="788">
                  <c:v>3</c:v>
                </c:pt>
                <c:pt idx="789">
                  <c:v>3</c:v>
                </c:pt>
                <c:pt idx="790">
                  <c:v>3</c:v>
                </c:pt>
                <c:pt idx="791">
                  <c:v>3</c:v>
                </c:pt>
                <c:pt idx="792">
                  <c:v>3</c:v>
                </c:pt>
                <c:pt idx="793">
                  <c:v>3</c:v>
                </c:pt>
                <c:pt idx="794">
                  <c:v>3</c:v>
                </c:pt>
                <c:pt idx="795">
                  <c:v>3</c:v>
                </c:pt>
                <c:pt idx="796">
                  <c:v>3</c:v>
                </c:pt>
                <c:pt idx="797">
                  <c:v>3</c:v>
                </c:pt>
                <c:pt idx="798">
                  <c:v>3</c:v>
                </c:pt>
                <c:pt idx="799">
                  <c:v>3</c:v>
                </c:pt>
                <c:pt idx="800">
                  <c:v>3</c:v>
                </c:pt>
                <c:pt idx="801">
                  <c:v>3</c:v>
                </c:pt>
                <c:pt idx="802">
                  <c:v>3</c:v>
                </c:pt>
                <c:pt idx="803">
                  <c:v>3</c:v>
                </c:pt>
                <c:pt idx="804">
                  <c:v>3</c:v>
                </c:pt>
                <c:pt idx="805">
                  <c:v>3</c:v>
                </c:pt>
                <c:pt idx="806">
                  <c:v>3</c:v>
                </c:pt>
                <c:pt idx="807">
                  <c:v>3</c:v>
                </c:pt>
                <c:pt idx="808">
                  <c:v>3</c:v>
                </c:pt>
                <c:pt idx="809">
                  <c:v>3</c:v>
                </c:pt>
                <c:pt idx="810">
                  <c:v>3</c:v>
                </c:pt>
                <c:pt idx="811">
                  <c:v>3</c:v>
                </c:pt>
                <c:pt idx="812">
                  <c:v>3</c:v>
                </c:pt>
                <c:pt idx="813">
                  <c:v>3</c:v>
                </c:pt>
                <c:pt idx="814">
                  <c:v>3</c:v>
                </c:pt>
                <c:pt idx="815">
                  <c:v>3</c:v>
                </c:pt>
                <c:pt idx="816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>
                  <c:v>3</c:v>
                </c:pt>
                <c:pt idx="822">
                  <c:v>3</c:v>
                </c:pt>
                <c:pt idx="823">
                  <c:v>3</c:v>
                </c:pt>
                <c:pt idx="824">
                  <c:v>3</c:v>
                </c:pt>
                <c:pt idx="825">
                  <c:v>3</c:v>
                </c:pt>
                <c:pt idx="826">
                  <c:v>3</c:v>
                </c:pt>
                <c:pt idx="827">
                  <c:v>3</c:v>
                </c:pt>
                <c:pt idx="828">
                  <c:v>3</c:v>
                </c:pt>
                <c:pt idx="829">
                  <c:v>3</c:v>
                </c:pt>
                <c:pt idx="830">
                  <c:v>3</c:v>
                </c:pt>
                <c:pt idx="831">
                  <c:v>3</c:v>
                </c:pt>
                <c:pt idx="832">
                  <c:v>3</c:v>
                </c:pt>
                <c:pt idx="833">
                  <c:v>3</c:v>
                </c:pt>
                <c:pt idx="834">
                  <c:v>3</c:v>
                </c:pt>
                <c:pt idx="835">
                  <c:v>3</c:v>
                </c:pt>
                <c:pt idx="836">
                  <c:v>3</c:v>
                </c:pt>
                <c:pt idx="837">
                  <c:v>3</c:v>
                </c:pt>
                <c:pt idx="838">
                  <c:v>3</c:v>
                </c:pt>
                <c:pt idx="839">
                  <c:v>3</c:v>
                </c:pt>
                <c:pt idx="840">
                  <c:v>3</c:v>
                </c:pt>
                <c:pt idx="841">
                  <c:v>3</c:v>
                </c:pt>
                <c:pt idx="842">
                  <c:v>3</c:v>
                </c:pt>
                <c:pt idx="843">
                  <c:v>3</c:v>
                </c:pt>
                <c:pt idx="844">
                  <c:v>3</c:v>
                </c:pt>
                <c:pt idx="845">
                  <c:v>3</c:v>
                </c:pt>
                <c:pt idx="846">
                  <c:v>3</c:v>
                </c:pt>
                <c:pt idx="847">
                  <c:v>3</c:v>
                </c:pt>
                <c:pt idx="848">
                  <c:v>3</c:v>
                </c:pt>
                <c:pt idx="849">
                  <c:v>3</c:v>
                </c:pt>
                <c:pt idx="850">
                  <c:v>3</c:v>
                </c:pt>
                <c:pt idx="851">
                  <c:v>3</c:v>
                </c:pt>
                <c:pt idx="852">
                  <c:v>3</c:v>
                </c:pt>
                <c:pt idx="853">
                  <c:v>4</c:v>
                </c:pt>
                <c:pt idx="854">
                  <c:v>3</c:v>
                </c:pt>
                <c:pt idx="855">
                  <c:v>3</c:v>
                </c:pt>
                <c:pt idx="856">
                  <c:v>3</c:v>
                </c:pt>
                <c:pt idx="857">
                  <c:v>3</c:v>
                </c:pt>
                <c:pt idx="858">
                  <c:v>3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3</c:v>
                </c:pt>
                <c:pt idx="863">
                  <c:v>3</c:v>
                </c:pt>
                <c:pt idx="864">
                  <c:v>3</c:v>
                </c:pt>
                <c:pt idx="865">
                  <c:v>3</c:v>
                </c:pt>
                <c:pt idx="866">
                  <c:v>3</c:v>
                </c:pt>
                <c:pt idx="867">
                  <c:v>3</c:v>
                </c:pt>
                <c:pt idx="868">
                  <c:v>3</c:v>
                </c:pt>
                <c:pt idx="869">
                  <c:v>3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</c:v>
                </c:pt>
                <c:pt idx="876">
                  <c:v>3</c:v>
                </c:pt>
                <c:pt idx="877">
                  <c:v>3</c:v>
                </c:pt>
                <c:pt idx="878">
                  <c:v>3</c:v>
                </c:pt>
                <c:pt idx="879">
                  <c:v>3</c:v>
                </c:pt>
                <c:pt idx="880">
                  <c:v>3</c:v>
                </c:pt>
                <c:pt idx="881">
                  <c:v>3</c:v>
                </c:pt>
                <c:pt idx="882">
                  <c:v>3</c:v>
                </c:pt>
                <c:pt idx="883">
                  <c:v>3</c:v>
                </c:pt>
                <c:pt idx="884">
                  <c:v>3</c:v>
                </c:pt>
                <c:pt idx="885">
                  <c:v>3</c:v>
                </c:pt>
                <c:pt idx="886">
                  <c:v>3</c:v>
                </c:pt>
                <c:pt idx="887">
                  <c:v>3</c:v>
                </c:pt>
                <c:pt idx="888">
                  <c:v>3</c:v>
                </c:pt>
                <c:pt idx="889">
                  <c:v>3</c:v>
                </c:pt>
                <c:pt idx="890">
                  <c:v>3</c:v>
                </c:pt>
                <c:pt idx="891">
                  <c:v>3</c:v>
                </c:pt>
                <c:pt idx="892">
                  <c:v>3</c:v>
                </c:pt>
                <c:pt idx="893">
                  <c:v>3</c:v>
                </c:pt>
                <c:pt idx="894">
                  <c:v>3</c:v>
                </c:pt>
                <c:pt idx="895">
                  <c:v>3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3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3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3</c:v>
                </c:pt>
                <c:pt idx="915">
                  <c:v>3</c:v>
                </c:pt>
                <c:pt idx="916">
                  <c:v>3</c:v>
                </c:pt>
                <c:pt idx="917">
                  <c:v>3</c:v>
                </c:pt>
                <c:pt idx="918">
                  <c:v>3</c:v>
                </c:pt>
                <c:pt idx="919">
                  <c:v>3</c:v>
                </c:pt>
                <c:pt idx="920">
                  <c:v>3</c:v>
                </c:pt>
                <c:pt idx="921">
                  <c:v>3</c:v>
                </c:pt>
                <c:pt idx="922">
                  <c:v>3</c:v>
                </c:pt>
                <c:pt idx="923">
                  <c:v>3</c:v>
                </c:pt>
                <c:pt idx="924">
                  <c:v>3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</c:v>
                </c:pt>
                <c:pt idx="933">
                  <c:v>3</c:v>
                </c:pt>
                <c:pt idx="934">
                  <c:v>3</c:v>
                </c:pt>
                <c:pt idx="935">
                  <c:v>3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</c:v>
                </c:pt>
                <c:pt idx="940">
                  <c:v>3</c:v>
                </c:pt>
                <c:pt idx="941">
                  <c:v>3</c:v>
                </c:pt>
                <c:pt idx="942">
                  <c:v>3</c:v>
                </c:pt>
                <c:pt idx="943">
                  <c:v>3</c:v>
                </c:pt>
                <c:pt idx="944">
                  <c:v>3</c:v>
                </c:pt>
                <c:pt idx="945">
                  <c:v>3</c:v>
                </c:pt>
                <c:pt idx="946">
                  <c:v>3</c:v>
                </c:pt>
                <c:pt idx="947">
                  <c:v>3</c:v>
                </c:pt>
                <c:pt idx="948">
                  <c:v>3</c:v>
                </c:pt>
                <c:pt idx="949">
                  <c:v>3</c:v>
                </c:pt>
                <c:pt idx="950">
                  <c:v>3</c:v>
                </c:pt>
                <c:pt idx="951">
                  <c:v>3</c:v>
                </c:pt>
                <c:pt idx="952">
                  <c:v>3</c:v>
                </c:pt>
                <c:pt idx="953">
                  <c:v>3</c:v>
                </c:pt>
                <c:pt idx="954">
                  <c:v>3</c:v>
                </c:pt>
                <c:pt idx="955">
                  <c:v>3</c:v>
                </c:pt>
                <c:pt idx="956">
                  <c:v>3</c:v>
                </c:pt>
                <c:pt idx="957">
                  <c:v>3</c:v>
                </c:pt>
                <c:pt idx="958">
                  <c:v>3</c:v>
                </c:pt>
                <c:pt idx="959">
                  <c:v>3</c:v>
                </c:pt>
                <c:pt idx="960">
                  <c:v>3</c:v>
                </c:pt>
                <c:pt idx="961">
                  <c:v>3</c:v>
                </c:pt>
                <c:pt idx="962">
                  <c:v>3</c:v>
                </c:pt>
                <c:pt idx="963">
                  <c:v>3</c:v>
                </c:pt>
                <c:pt idx="964">
                  <c:v>3</c:v>
                </c:pt>
                <c:pt idx="965">
                  <c:v>3</c:v>
                </c:pt>
                <c:pt idx="966">
                  <c:v>3</c:v>
                </c:pt>
                <c:pt idx="967">
                  <c:v>3</c:v>
                </c:pt>
                <c:pt idx="968">
                  <c:v>3</c:v>
                </c:pt>
                <c:pt idx="969">
                  <c:v>3</c:v>
                </c:pt>
                <c:pt idx="970">
                  <c:v>3</c:v>
                </c:pt>
                <c:pt idx="971">
                  <c:v>3</c:v>
                </c:pt>
                <c:pt idx="972">
                  <c:v>3</c:v>
                </c:pt>
                <c:pt idx="973">
                  <c:v>3</c:v>
                </c:pt>
                <c:pt idx="974">
                  <c:v>3</c:v>
                </c:pt>
                <c:pt idx="975">
                  <c:v>3</c:v>
                </c:pt>
                <c:pt idx="976">
                  <c:v>3</c:v>
                </c:pt>
                <c:pt idx="977">
                  <c:v>3</c:v>
                </c:pt>
                <c:pt idx="978">
                  <c:v>3</c:v>
                </c:pt>
                <c:pt idx="979">
                  <c:v>3</c:v>
                </c:pt>
                <c:pt idx="980">
                  <c:v>3</c:v>
                </c:pt>
                <c:pt idx="981">
                  <c:v>3</c:v>
                </c:pt>
                <c:pt idx="982">
                  <c:v>3</c:v>
                </c:pt>
                <c:pt idx="983">
                  <c:v>3</c:v>
                </c:pt>
                <c:pt idx="984">
                  <c:v>3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</c:v>
                </c:pt>
                <c:pt idx="990">
                  <c:v>3</c:v>
                </c:pt>
                <c:pt idx="991">
                  <c:v>3</c:v>
                </c:pt>
                <c:pt idx="992">
                  <c:v>3</c:v>
                </c:pt>
                <c:pt idx="993">
                  <c:v>3</c:v>
                </c:pt>
                <c:pt idx="994">
                  <c:v>3</c:v>
                </c:pt>
                <c:pt idx="995">
                  <c:v>3</c:v>
                </c:pt>
                <c:pt idx="996">
                  <c:v>3</c:v>
                </c:pt>
                <c:pt idx="997">
                  <c:v>3</c:v>
                </c:pt>
                <c:pt idx="998">
                  <c:v>3</c:v>
                </c:pt>
                <c:pt idx="999">
                  <c:v>3</c:v>
                </c:pt>
                <c:pt idx="1000">
                  <c:v>3</c:v>
                </c:pt>
                <c:pt idx="1001">
                  <c:v>3</c:v>
                </c:pt>
                <c:pt idx="1002">
                  <c:v>3</c:v>
                </c:pt>
                <c:pt idx="1003">
                  <c:v>3</c:v>
                </c:pt>
                <c:pt idx="1004">
                  <c:v>3</c:v>
                </c:pt>
                <c:pt idx="1005">
                  <c:v>3</c:v>
                </c:pt>
                <c:pt idx="1006">
                  <c:v>3</c:v>
                </c:pt>
                <c:pt idx="1007">
                  <c:v>3</c:v>
                </c:pt>
                <c:pt idx="1008">
                  <c:v>3</c:v>
                </c:pt>
                <c:pt idx="1009">
                  <c:v>3</c:v>
                </c:pt>
                <c:pt idx="1010">
                  <c:v>3</c:v>
                </c:pt>
                <c:pt idx="1011">
                  <c:v>3</c:v>
                </c:pt>
                <c:pt idx="1012">
                  <c:v>3</c:v>
                </c:pt>
                <c:pt idx="1013">
                  <c:v>3</c:v>
                </c:pt>
                <c:pt idx="1014">
                  <c:v>3</c:v>
                </c:pt>
                <c:pt idx="1015">
                  <c:v>3</c:v>
                </c:pt>
                <c:pt idx="1016">
                  <c:v>3</c:v>
                </c:pt>
                <c:pt idx="1017">
                  <c:v>3</c:v>
                </c:pt>
                <c:pt idx="1018">
                  <c:v>3</c:v>
                </c:pt>
                <c:pt idx="1019">
                  <c:v>3</c:v>
                </c:pt>
                <c:pt idx="1020">
                  <c:v>3</c:v>
                </c:pt>
                <c:pt idx="1021">
                  <c:v>3</c:v>
                </c:pt>
                <c:pt idx="1022">
                  <c:v>3</c:v>
                </c:pt>
                <c:pt idx="1023">
                  <c:v>3</c:v>
                </c:pt>
                <c:pt idx="1024">
                  <c:v>3</c:v>
                </c:pt>
                <c:pt idx="1025">
                  <c:v>3</c:v>
                </c:pt>
                <c:pt idx="1026">
                  <c:v>3</c:v>
                </c:pt>
                <c:pt idx="1027">
                  <c:v>3</c:v>
                </c:pt>
                <c:pt idx="1028">
                  <c:v>3</c:v>
                </c:pt>
                <c:pt idx="1029">
                  <c:v>3</c:v>
                </c:pt>
                <c:pt idx="1030">
                  <c:v>3</c:v>
                </c:pt>
                <c:pt idx="1031">
                  <c:v>3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3</c:v>
                </c:pt>
                <c:pt idx="1036">
                  <c:v>3</c:v>
                </c:pt>
                <c:pt idx="1037">
                  <c:v>3</c:v>
                </c:pt>
                <c:pt idx="1038">
                  <c:v>3</c:v>
                </c:pt>
                <c:pt idx="1039">
                  <c:v>3</c:v>
                </c:pt>
                <c:pt idx="1040">
                  <c:v>3</c:v>
                </c:pt>
                <c:pt idx="1041">
                  <c:v>3</c:v>
                </c:pt>
                <c:pt idx="1042">
                  <c:v>3</c:v>
                </c:pt>
                <c:pt idx="1043">
                  <c:v>3</c:v>
                </c:pt>
                <c:pt idx="1044">
                  <c:v>3</c:v>
                </c:pt>
                <c:pt idx="1045">
                  <c:v>3</c:v>
                </c:pt>
                <c:pt idx="1046">
                  <c:v>3</c:v>
                </c:pt>
                <c:pt idx="1047">
                  <c:v>3</c:v>
                </c:pt>
                <c:pt idx="1048">
                  <c:v>3</c:v>
                </c:pt>
                <c:pt idx="1049">
                  <c:v>3</c:v>
                </c:pt>
                <c:pt idx="1050">
                  <c:v>3</c:v>
                </c:pt>
                <c:pt idx="1051">
                  <c:v>3</c:v>
                </c:pt>
                <c:pt idx="1052">
                  <c:v>3</c:v>
                </c:pt>
                <c:pt idx="1053">
                  <c:v>3</c:v>
                </c:pt>
                <c:pt idx="1054">
                  <c:v>3</c:v>
                </c:pt>
                <c:pt idx="1055">
                  <c:v>3</c:v>
                </c:pt>
                <c:pt idx="1056">
                  <c:v>3</c:v>
                </c:pt>
                <c:pt idx="1057">
                  <c:v>3</c:v>
                </c:pt>
                <c:pt idx="1058">
                  <c:v>3</c:v>
                </c:pt>
                <c:pt idx="1059">
                  <c:v>3</c:v>
                </c:pt>
                <c:pt idx="1060">
                  <c:v>3</c:v>
                </c:pt>
                <c:pt idx="1061">
                  <c:v>3</c:v>
                </c:pt>
                <c:pt idx="1062">
                  <c:v>3</c:v>
                </c:pt>
                <c:pt idx="1063">
                  <c:v>3</c:v>
                </c:pt>
                <c:pt idx="1064">
                  <c:v>3</c:v>
                </c:pt>
                <c:pt idx="1065">
                  <c:v>3</c:v>
                </c:pt>
                <c:pt idx="1066">
                  <c:v>3</c:v>
                </c:pt>
                <c:pt idx="1067">
                  <c:v>3</c:v>
                </c:pt>
                <c:pt idx="1068">
                  <c:v>3</c:v>
                </c:pt>
                <c:pt idx="1069">
                  <c:v>3</c:v>
                </c:pt>
                <c:pt idx="1070">
                  <c:v>3</c:v>
                </c:pt>
                <c:pt idx="1071">
                  <c:v>3</c:v>
                </c:pt>
                <c:pt idx="1072">
                  <c:v>3</c:v>
                </c:pt>
                <c:pt idx="1073">
                  <c:v>3</c:v>
                </c:pt>
                <c:pt idx="1074">
                  <c:v>3</c:v>
                </c:pt>
                <c:pt idx="1075">
                  <c:v>3</c:v>
                </c:pt>
                <c:pt idx="1076">
                  <c:v>3</c:v>
                </c:pt>
                <c:pt idx="1077">
                  <c:v>3</c:v>
                </c:pt>
                <c:pt idx="1078">
                  <c:v>3</c:v>
                </c:pt>
                <c:pt idx="1079">
                  <c:v>3</c:v>
                </c:pt>
                <c:pt idx="1080">
                  <c:v>3</c:v>
                </c:pt>
                <c:pt idx="1081">
                  <c:v>3</c:v>
                </c:pt>
                <c:pt idx="1082">
                  <c:v>3</c:v>
                </c:pt>
                <c:pt idx="1083">
                  <c:v>3</c:v>
                </c:pt>
                <c:pt idx="1084">
                  <c:v>3</c:v>
                </c:pt>
                <c:pt idx="1085">
                  <c:v>3</c:v>
                </c:pt>
                <c:pt idx="1086">
                  <c:v>3</c:v>
                </c:pt>
                <c:pt idx="1087">
                  <c:v>3</c:v>
                </c:pt>
                <c:pt idx="1088">
                  <c:v>3</c:v>
                </c:pt>
                <c:pt idx="1089">
                  <c:v>3</c:v>
                </c:pt>
                <c:pt idx="1090">
                  <c:v>3</c:v>
                </c:pt>
                <c:pt idx="1091">
                  <c:v>3</c:v>
                </c:pt>
                <c:pt idx="1092">
                  <c:v>3</c:v>
                </c:pt>
                <c:pt idx="1093">
                  <c:v>3</c:v>
                </c:pt>
                <c:pt idx="1094">
                  <c:v>3</c:v>
                </c:pt>
                <c:pt idx="1095">
                  <c:v>3</c:v>
                </c:pt>
                <c:pt idx="1096">
                  <c:v>3</c:v>
                </c:pt>
                <c:pt idx="1097">
                  <c:v>3</c:v>
                </c:pt>
                <c:pt idx="1098">
                  <c:v>3</c:v>
                </c:pt>
                <c:pt idx="1099">
                  <c:v>3</c:v>
                </c:pt>
                <c:pt idx="1100">
                  <c:v>3</c:v>
                </c:pt>
                <c:pt idx="1101">
                  <c:v>3</c:v>
                </c:pt>
                <c:pt idx="1102">
                  <c:v>3</c:v>
                </c:pt>
                <c:pt idx="1103">
                  <c:v>3</c:v>
                </c:pt>
                <c:pt idx="1104">
                  <c:v>3</c:v>
                </c:pt>
                <c:pt idx="1105">
                  <c:v>3</c:v>
                </c:pt>
                <c:pt idx="1106">
                  <c:v>3</c:v>
                </c:pt>
                <c:pt idx="1107">
                  <c:v>3</c:v>
                </c:pt>
                <c:pt idx="1108">
                  <c:v>3</c:v>
                </c:pt>
                <c:pt idx="1109">
                  <c:v>3</c:v>
                </c:pt>
                <c:pt idx="1110">
                  <c:v>3</c:v>
                </c:pt>
                <c:pt idx="1111">
                  <c:v>3</c:v>
                </c:pt>
                <c:pt idx="1112">
                  <c:v>3</c:v>
                </c:pt>
                <c:pt idx="1113">
                  <c:v>3</c:v>
                </c:pt>
                <c:pt idx="1114">
                  <c:v>3</c:v>
                </c:pt>
                <c:pt idx="1115">
                  <c:v>3</c:v>
                </c:pt>
                <c:pt idx="1116">
                  <c:v>3</c:v>
                </c:pt>
                <c:pt idx="1117">
                  <c:v>3</c:v>
                </c:pt>
                <c:pt idx="1118">
                  <c:v>3</c:v>
                </c:pt>
                <c:pt idx="1119">
                  <c:v>3</c:v>
                </c:pt>
                <c:pt idx="1120">
                  <c:v>3</c:v>
                </c:pt>
                <c:pt idx="1121">
                  <c:v>3</c:v>
                </c:pt>
                <c:pt idx="1122">
                  <c:v>3</c:v>
                </c:pt>
                <c:pt idx="1123">
                  <c:v>3</c:v>
                </c:pt>
                <c:pt idx="1124">
                  <c:v>3</c:v>
                </c:pt>
                <c:pt idx="1125">
                  <c:v>3</c:v>
                </c:pt>
                <c:pt idx="1126">
                  <c:v>3</c:v>
                </c:pt>
                <c:pt idx="1127">
                  <c:v>3</c:v>
                </c:pt>
                <c:pt idx="1128">
                  <c:v>3</c:v>
                </c:pt>
                <c:pt idx="1129">
                  <c:v>3</c:v>
                </c:pt>
                <c:pt idx="1130">
                  <c:v>3</c:v>
                </c:pt>
                <c:pt idx="1131">
                  <c:v>3</c:v>
                </c:pt>
                <c:pt idx="1132">
                  <c:v>4</c:v>
                </c:pt>
                <c:pt idx="1133">
                  <c:v>3</c:v>
                </c:pt>
                <c:pt idx="1134">
                  <c:v>3</c:v>
                </c:pt>
                <c:pt idx="1135">
                  <c:v>3</c:v>
                </c:pt>
                <c:pt idx="1136">
                  <c:v>3</c:v>
                </c:pt>
                <c:pt idx="1137">
                  <c:v>3</c:v>
                </c:pt>
                <c:pt idx="1138">
                  <c:v>3</c:v>
                </c:pt>
                <c:pt idx="1139">
                  <c:v>3</c:v>
                </c:pt>
                <c:pt idx="1140">
                  <c:v>3</c:v>
                </c:pt>
                <c:pt idx="1141">
                  <c:v>3</c:v>
                </c:pt>
                <c:pt idx="1142">
                  <c:v>3</c:v>
                </c:pt>
                <c:pt idx="1143">
                  <c:v>3</c:v>
                </c:pt>
                <c:pt idx="1144">
                  <c:v>3</c:v>
                </c:pt>
                <c:pt idx="1145">
                  <c:v>3</c:v>
                </c:pt>
                <c:pt idx="1146">
                  <c:v>3</c:v>
                </c:pt>
                <c:pt idx="1147">
                  <c:v>3</c:v>
                </c:pt>
                <c:pt idx="1148">
                  <c:v>3</c:v>
                </c:pt>
                <c:pt idx="1149">
                  <c:v>3</c:v>
                </c:pt>
                <c:pt idx="1150">
                  <c:v>3</c:v>
                </c:pt>
                <c:pt idx="1151">
                  <c:v>3</c:v>
                </c:pt>
                <c:pt idx="1152">
                  <c:v>3</c:v>
                </c:pt>
                <c:pt idx="1153">
                  <c:v>3</c:v>
                </c:pt>
                <c:pt idx="1154">
                  <c:v>3</c:v>
                </c:pt>
                <c:pt idx="1155">
                  <c:v>3</c:v>
                </c:pt>
                <c:pt idx="1156">
                  <c:v>3</c:v>
                </c:pt>
                <c:pt idx="1157">
                  <c:v>3</c:v>
                </c:pt>
                <c:pt idx="1158">
                  <c:v>3</c:v>
                </c:pt>
                <c:pt idx="1159">
                  <c:v>3</c:v>
                </c:pt>
                <c:pt idx="1160">
                  <c:v>3</c:v>
                </c:pt>
                <c:pt idx="1161">
                  <c:v>3</c:v>
                </c:pt>
                <c:pt idx="1162">
                  <c:v>3</c:v>
                </c:pt>
                <c:pt idx="1163">
                  <c:v>3</c:v>
                </c:pt>
                <c:pt idx="1164">
                  <c:v>3</c:v>
                </c:pt>
                <c:pt idx="1165">
                  <c:v>3</c:v>
                </c:pt>
                <c:pt idx="1166">
                  <c:v>3</c:v>
                </c:pt>
                <c:pt idx="1167">
                  <c:v>3</c:v>
                </c:pt>
                <c:pt idx="1168">
                  <c:v>3</c:v>
                </c:pt>
                <c:pt idx="1169">
                  <c:v>3</c:v>
                </c:pt>
                <c:pt idx="1170">
                  <c:v>3</c:v>
                </c:pt>
                <c:pt idx="1171">
                  <c:v>3</c:v>
                </c:pt>
                <c:pt idx="1172">
                  <c:v>3</c:v>
                </c:pt>
                <c:pt idx="1173">
                  <c:v>3</c:v>
                </c:pt>
                <c:pt idx="1174">
                  <c:v>3</c:v>
                </c:pt>
                <c:pt idx="1175">
                  <c:v>3</c:v>
                </c:pt>
                <c:pt idx="1176">
                  <c:v>3</c:v>
                </c:pt>
                <c:pt idx="1177">
                  <c:v>3</c:v>
                </c:pt>
                <c:pt idx="1178">
                  <c:v>3</c:v>
                </c:pt>
                <c:pt idx="1179">
                  <c:v>3</c:v>
                </c:pt>
                <c:pt idx="1180">
                  <c:v>3</c:v>
                </c:pt>
                <c:pt idx="1181">
                  <c:v>3</c:v>
                </c:pt>
                <c:pt idx="1182">
                  <c:v>3</c:v>
                </c:pt>
                <c:pt idx="1183">
                  <c:v>3</c:v>
                </c:pt>
                <c:pt idx="1184">
                  <c:v>3</c:v>
                </c:pt>
                <c:pt idx="1185">
                  <c:v>3</c:v>
                </c:pt>
                <c:pt idx="1186">
                  <c:v>3</c:v>
                </c:pt>
                <c:pt idx="1187">
                  <c:v>3</c:v>
                </c:pt>
                <c:pt idx="1188">
                  <c:v>3</c:v>
                </c:pt>
                <c:pt idx="1189">
                  <c:v>3</c:v>
                </c:pt>
                <c:pt idx="1190">
                  <c:v>3</c:v>
                </c:pt>
                <c:pt idx="1191">
                  <c:v>3</c:v>
                </c:pt>
                <c:pt idx="1192">
                  <c:v>3</c:v>
                </c:pt>
                <c:pt idx="1193">
                  <c:v>3</c:v>
                </c:pt>
                <c:pt idx="1194">
                  <c:v>3</c:v>
                </c:pt>
                <c:pt idx="1195">
                  <c:v>3</c:v>
                </c:pt>
                <c:pt idx="1196">
                  <c:v>3</c:v>
                </c:pt>
                <c:pt idx="1197">
                  <c:v>3</c:v>
                </c:pt>
                <c:pt idx="1198">
                  <c:v>3</c:v>
                </c:pt>
                <c:pt idx="1199">
                  <c:v>3</c:v>
                </c:pt>
                <c:pt idx="1200">
                  <c:v>3</c:v>
                </c:pt>
                <c:pt idx="1201">
                  <c:v>3</c:v>
                </c:pt>
                <c:pt idx="1202">
                  <c:v>3</c:v>
                </c:pt>
                <c:pt idx="1203">
                  <c:v>3</c:v>
                </c:pt>
                <c:pt idx="1204">
                  <c:v>3</c:v>
                </c:pt>
                <c:pt idx="1205">
                  <c:v>3</c:v>
                </c:pt>
                <c:pt idx="1206">
                  <c:v>3</c:v>
                </c:pt>
                <c:pt idx="1207">
                  <c:v>3</c:v>
                </c:pt>
                <c:pt idx="1208">
                  <c:v>3</c:v>
                </c:pt>
                <c:pt idx="1209">
                  <c:v>3</c:v>
                </c:pt>
                <c:pt idx="1210">
                  <c:v>3</c:v>
                </c:pt>
                <c:pt idx="1211">
                  <c:v>3</c:v>
                </c:pt>
                <c:pt idx="1212">
                  <c:v>3</c:v>
                </c:pt>
                <c:pt idx="1213">
                  <c:v>3</c:v>
                </c:pt>
                <c:pt idx="1214">
                  <c:v>3</c:v>
                </c:pt>
                <c:pt idx="1215">
                  <c:v>3</c:v>
                </c:pt>
                <c:pt idx="1216">
                  <c:v>3</c:v>
                </c:pt>
                <c:pt idx="1217">
                  <c:v>3</c:v>
                </c:pt>
                <c:pt idx="1218">
                  <c:v>3</c:v>
                </c:pt>
                <c:pt idx="1219">
                  <c:v>3</c:v>
                </c:pt>
                <c:pt idx="1220">
                  <c:v>3</c:v>
                </c:pt>
                <c:pt idx="1221">
                  <c:v>3</c:v>
                </c:pt>
                <c:pt idx="1222">
                  <c:v>3</c:v>
                </c:pt>
                <c:pt idx="1223">
                  <c:v>3</c:v>
                </c:pt>
                <c:pt idx="1224">
                  <c:v>3</c:v>
                </c:pt>
                <c:pt idx="1225">
                  <c:v>3</c:v>
                </c:pt>
                <c:pt idx="1226">
                  <c:v>3</c:v>
                </c:pt>
                <c:pt idx="1227">
                  <c:v>3</c:v>
                </c:pt>
                <c:pt idx="1228">
                  <c:v>3</c:v>
                </c:pt>
                <c:pt idx="1229">
                  <c:v>3</c:v>
                </c:pt>
                <c:pt idx="1230">
                  <c:v>3</c:v>
                </c:pt>
                <c:pt idx="1231">
                  <c:v>3</c:v>
                </c:pt>
                <c:pt idx="1232">
                  <c:v>3</c:v>
                </c:pt>
                <c:pt idx="1233">
                  <c:v>3</c:v>
                </c:pt>
                <c:pt idx="1234">
                  <c:v>3</c:v>
                </c:pt>
                <c:pt idx="1235">
                  <c:v>3</c:v>
                </c:pt>
                <c:pt idx="1236">
                  <c:v>3</c:v>
                </c:pt>
                <c:pt idx="1237">
                  <c:v>3</c:v>
                </c:pt>
                <c:pt idx="1238">
                  <c:v>3</c:v>
                </c:pt>
                <c:pt idx="1239">
                  <c:v>3</c:v>
                </c:pt>
                <c:pt idx="1240">
                  <c:v>3</c:v>
                </c:pt>
                <c:pt idx="1241">
                  <c:v>3</c:v>
                </c:pt>
                <c:pt idx="1242">
                  <c:v>3</c:v>
                </c:pt>
                <c:pt idx="1243">
                  <c:v>3</c:v>
                </c:pt>
                <c:pt idx="1244">
                  <c:v>4</c:v>
                </c:pt>
                <c:pt idx="1245">
                  <c:v>4</c:v>
                </c:pt>
                <c:pt idx="1246">
                  <c:v>3</c:v>
                </c:pt>
                <c:pt idx="1247">
                  <c:v>3</c:v>
                </c:pt>
                <c:pt idx="1248">
                  <c:v>3</c:v>
                </c:pt>
                <c:pt idx="1249">
                  <c:v>3</c:v>
                </c:pt>
                <c:pt idx="1250">
                  <c:v>3</c:v>
                </c:pt>
                <c:pt idx="1251">
                  <c:v>3</c:v>
                </c:pt>
                <c:pt idx="1252">
                  <c:v>3</c:v>
                </c:pt>
                <c:pt idx="1253">
                  <c:v>3</c:v>
                </c:pt>
                <c:pt idx="1254">
                  <c:v>3</c:v>
                </c:pt>
                <c:pt idx="1255">
                  <c:v>3</c:v>
                </c:pt>
                <c:pt idx="1256">
                  <c:v>3</c:v>
                </c:pt>
                <c:pt idx="1257">
                  <c:v>3</c:v>
                </c:pt>
                <c:pt idx="1258">
                  <c:v>3</c:v>
                </c:pt>
                <c:pt idx="1259">
                  <c:v>3</c:v>
                </c:pt>
                <c:pt idx="1260">
                  <c:v>3</c:v>
                </c:pt>
                <c:pt idx="1261">
                  <c:v>3</c:v>
                </c:pt>
                <c:pt idx="1262">
                  <c:v>3</c:v>
                </c:pt>
                <c:pt idx="1263">
                  <c:v>3</c:v>
                </c:pt>
                <c:pt idx="1264">
                  <c:v>3</c:v>
                </c:pt>
                <c:pt idx="1265">
                  <c:v>3</c:v>
                </c:pt>
                <c:pt idx="1266">
                  <c:v>3</c:v>
                </c:pt>
                <c:pt idx="1267">
                  <c:v>3</c:v>
                </c:pt>
                <c:pt idx="1268">
                  <c:v>3</c:v>
                </c:pt>
                <c:pt idx="1269">
                  <c:v>3</c:v>
                </c:pt>
                <c:pt idx="1270">
                  <c:v>3</c:v>
                </c:pt>
                <c:pt idx="1271">
                  <c:v>3</c:v>
                </c:pt>
                <c:pt idx="1272">
                  <c:v>3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3</c:v>
                </c:pt>
                <c:pt idx="1277">
                  <c:v>3</c:v>
                </c:pt>
                <c:pt idx="1278">
                  <c:v>3</c:v>
                </c:pt>
                <c:pt idx="1279">
                  <c:v>3</c:v>
                </c:pt>
                <c:pt idx="1280">
                  <c:v>1</c:v>
                </c:pt>
                <c:pt idx="1281">
                  <c:v>3</c:v>
                </c:pt>
                <c:pt idx="1282">
                  <c:v>3</c:v>
                </c:pt>
                <c:pt idx="1283">
                  <c:v>3</c:v>
                </c:pt>
                <c:pt idx="1284">
                  <c:v>3</c:v>
                </c:pt>
                <c:pt idx="1285">
                  <c:v>3</c:v>
                </c:pt>
                <c:pt idx="1286">
                  <c:v>3</c:v>
                </c:pt>
                <c:pt idx="1287">
                  <c:v>3</c:v>
                </c:pt>
                <c:pt idx="1288">
                  <c:v>3</c:v>
                </c:pt>
                <c:pt idx="1289">
                  <c:v>3</c:v>
                </c:pt>
                <c:pt idx="1290">
                  <c:v>3</c:v>
                </c:pt>
                <c:pt idx="1291">
                  <c:v>3</c:v>
                </c:pt>
                <c:pt idx="1292">
                  <c:v>3</c:v>
                </c:pt>
                <c:pt idx="1293">
                  <c:v>3</c:v>
                </c:pt>
                <c:pt idx="1294">
                  <c:v>3</c:v>
                </c:pt>
                <c:pt idx="1295">
                  <c:v>3</c:v>
                </c:pt>
                <c:pt idx="1296">
                  <c:v>3</c:v>
                </c:pt>
                <c:pt idx="1297">
                  <c:v>3</c:v>
                </c:pt>
                <c:pt idx="1298">
                  <c:v>3</c:v>
                </c:pt>
                <c:pt idx="1299">
                  <c:v>3</c:v>
                </c:pt>
                <c:pt idx="1300">
                  <c:v>3</c:v>
                </c:pt>
                <c:pt idx="1301">
                  <c:v>3</c:v>
                </c:pt>
                <c:pt idx="1302">
                  <c:v>3</c:v>
                </c:pt>
                <c:pt idx="1303">
                  <c:v>3</c:v>
                </c:pt>
                <c:pt idx="1304">
                  <c:v>3</c:v>
                </c:pt>
                <c:pt idx="1305">
                  <c:v>3</c:v>
                </c:pt>
                <c:pt idx="1306">
                  <c:v>3</c:v>
                </c:pt>
                <c:pt idx="1307">
                  <c:v>3</c:v>
                </c:pt>
                <c:pt idx="1308">
                  <c:v>3</c:v>
                </c:pt>
                <c:pt idx="1309">
                  <c:v>3</c:v>
                </c:pt>
                <c:pt idx="1310">
                  <c:v>3</c:v>
                </c:pt>
                <c:pt idx="1311">
                  <c:v>3</c:v>
                </c:pt>
                <c:pt idx="1312">
                  <c:v>3</c:v>
                </c:pt>
                <c:pt idx="1313">
                  <c:v>3</c:v>
                </c:pt>
                <c:pt idx="1314">
                  <c:v>3</c:v>
                </c:pt>
                <c:pt idx="1315">
                  <c:v>3</c:v>
                </c:pt>
                <c:pt idx="1316">
                  <c:v>3</c:v>
                </c:pt>
                <c:pt idx="1317">
                  <c:v>3</c:v>
                </c:pt>
                <c:pt idx="1318">
                  <c:v>3</c:v>
                </c:pt>
                <c:pt idx="1319">
                  <c:v>3</c:v>
                </c:pt>
                <c:pt idx="1320">
                  <c:v>3</c:v>
                </c:pt>
                <c:pt idx="1321">
                  <c:v>3</c:v>
                </c:pt>
                <c:pt idx="1322">
                  <c:v>3</c:v>
                </c:pt>
                <c:pt idx="1323">
                  <c:v>3</c:v>
                </c:pt>
                <c:pt idx="1324">
                  <c:v>3</c:v>
                </c:pt>
                <c:pt idx="1325">
                  <c:v>3</c:v>
                </c:pt>
                <c:pt idx="1326">
                  <c:v>3</c:v>
                </c:pt>
                <c:pt idx="1327">
                  <c:v>3</c:v>
                </c:pt>
                <c:pt idx="1328">
                  <c:v>3</c:v>
                </c:pt>
                <c:pt idx="1329">
                  <c:v>3</c:v>
                </c:pt>
                <c:pt idx="1330">
                  <c:v>3</c:v>
                </c:pt>
                <c:pt idx="1331">
                  <c:v>4</c:v>
                </c:pt>
                <c:pt idx="1332">
                  <c:v>4</c:v>
                </c:pt>
                <c:pt idx="1333">
                  <c:v>3</c:v>
                </c:pt>
                <c:pt idx="1334">
                  <c:v>3</c:v>
                </c:pt>
                <c:pt idx="1335">
                  <c:v>3</c:v>
                </c:pt>
                <c:pt idx="1336">
                  <c:v>3</c:v>
                </c:pt>
                <c:pt idx="1337">
                  <c:v>3</c:v>
                </c:pt>
                <c:pt idx="1338">
                  <c:v>3</c:v>
                </c:pt>
                <c:pt idx="1339">
                  <c:v>3</c:v>
                </c:pt>
                <c:pt idx="1340">
                  <c:v>3</c:v>
                </c:pt>
                <c:pt idx="1341">
                  <c:v>3</c:v>
                </c:pt>
                <c:pt idx="1342">
                  <c:v>3</c:v>
                </c:pt>
                <c:pt idx="1343">
                  <c:v>3</c:v>
                </c:pt>
                <c:pt idx="1344">
                  <c:v>3</c:v>
                </c:pt>
                <c:pt idx="1345">
                  <c:v>3</c:v>
                </c:pt>
                <c:pt idx="1346">
                  <c:v>3</c:v>
                </c:pt>
                <c:pt idx="1347">
                  <c:v>3</c:v>
                </c:pt>
                <c:pt idx="1348">
                  <c:v>3</c:v>
                </c:pt>
                <c:pt idx="1349">
                  <c:v>3</c:v>
                </c:pt>
                <c:pt idx="1350">
                  <c:v>3</c:v>
                </c:pt>
                <c:pt idx="1351">
                  <c:v>3</c:v>
                </c:pt>
                <c:pt idx="1352">
                  <c:v>3</c:v>
                </c:pt>
                <c:pt idx="1353">
                  <c:v>3</c:v>
                </c:pt>
                <c:pt idx="1354">
                  <c:v>3</c:v>
                </c:pt>
                <c:pt idx="1355">
                  <c:v>3</c:v>
                </c:pt>
                <c:pt idx="1356">
                  <c:v>3</c:v>
                </c:pt>
                <c:pt idx="1357">
                  <c:v>3</c:v>
                </c:pt>
                <c:pt idx="1358">
                  <c:v>3</c:v>
                </c:pt>
                <c:pt idx="1359">
                  <c:v>3</c:v>
                </c:pt>
                <c:pt idx="1360">
                  <c:v>3</c:v>
                </c:pt>
                <c:pt idx="1361">
                  <c:v>3</c:v>
                </c:pt>
                <c:pt idx="1362">
                  <c:v>3</c:v>
                </c:pt>
                <c:pt idx="1363">
                  <c:v>3</c:v>
                </c:pt>
                <c:pt idx="1364">
                  <c:v>3</c:v>
                </c:pt>
                <c:pt idx="1365">
                  <c:v>3</c:v>
                </c:pt>
                <c:pt idx="1366">
                  <c:v>3</c:v>
                </c:pt>
                <c:pt idx="1367">
                  <c:v>3</c:v>
                </c:pt>
                <c:pt idx="1368">
                  <c:v>3</c:v>
                </c:pt>
                <c:pt idx="1369">
                  <c:v>3</c:v>
                </c:pt>
                <c:pt idx="1370">
                  <c:v>3</c:v>
                </c:pt>
                <c:pt idx="1371">
                  <c:v>3</c:v>
                </c:pt>
                <c:pt idx="1372">
                  <c:v>3</c:v>
                </c:pt>
                <c:pt idx="1373">
                  <c:v>3</c:v>
                </c:pt>
                <c:pt idx="1374">
                  <c:v>3</c:v>
                </c:pt>
                <c:pt idx="1375">
                  <c:v>3</c:v>
                </c:pt>
                <c:pt idx="1376">
                  <c:v>3</c:v>
                </c:pt>
                <c:pt idx="1377">
                  <c:v>3</c:v>
                </c:pt>
                <c:pt idx="1378">
                  <c:v>3</c:v>
                </c:pt>
                <c:pt idx="1379">
                  <c:v>3</c:v>
                </c:pt>
                <c:pt idx="1380">
                  <c:v>3</c:v>
                </c:pt>
                <c:pt idx="1381">
                  <c:v>3</c:v>
                </c:pt>
                <c:pt idx="1382">
                  <c:v>3</c:v>
                </c:pt>
                <c:pt idx="1383">
                  <c:v>3</c:v>
                </c:pt>
                <c:pt idx="1384">
                  <c:v>3</c:v>
                </c:pt>
                <c:pt idx="1385">
                  <c:v>3</c:v>
                </c:pt>
                <c:pt idx="1386">
                  <c:v>3</c:v>
                </c:pt>
                <c:pt idx="1387">
                  <c:v>3</c:v>
                </c:pt>
                <c:pt idx="1388">
                  <c:v>3</c:v>
                </c:pt>
                <c:pt idx="1389">
                  <c:v>3</c:v>
                </c:pt>
                <c:pt idx="1390">
                  <c:v>3</c:v>
                </c:pt>
                <c:pt idx="1391">
                  <c:v>3</c:v>
                </c:pt>
                <c:pt idx="1392">
                  <c:v>3</c:v>
                </c:pt>
                <c:pt idx="1393">
                  <c:v>3</c:v>
                </c:pt>
                <c:pt idx="1394">
                  <c:v>3</c:v>
                </c:pt>
                <c:pt idx="1395">
                  <c:v>3</c:v>
                </c:pt>
                <c:pt idx="1396">
                  <c:v>3</c:v>
                </c:pt>
                <c:pt idx="1397">
                  <c:v>3</c:v>
                </c:pt>
                <c:pt idx="1398">
                  <c:v>3</c:v>
                </c:pt>
                <c:pt idx="1399">
                  <c:v>3</c:v>
                </c:pt>
                <c:pt idx="1400">
                  <c:v>3</c:v>
                </c:pt>
                <c:pt idx="1401">
                  <c:v>3</c:v>
                </c:pt>
                <c:pt idx="1402">
                  <c:v>3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3</c:v>
                </c:pt>
                <c:pt idx="1407">
                  <c:v>3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3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3</c:v>
                </c:pt>
                <c:pt idx="1475">
                  <c:v>3</c:v>
                </c:pt>
                <c:pt idx="1476">
                  <c:v>3</c:v>
                </c:pt>
                <c:pt idx="1477">
                  <c:v>3</c:v>
                </c:pt>
                <c:pt idx="1478">
                  <c:v>3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3</c:v>
                </c:pt>
                <c:pt idx="1486">
                  <c:v>3</c:v>
                </c:pt>
                <c:pt idx="1487">
                  <c:v>3</c:v>
                </c:pt>
                <c:pt idx="1488">
                  <c:v>3</c:v>
                </c:pt>
                <c:pt idx="1489">
                  <c:v>3</c:v>
                </c:pt>
                <c:pt idx="1490">
                  <c:v>3</c:v>
                </c:pt>
                <c:pt idx="1491">
                  <c:v>3</c:v>
                </c:pt>
                <c:pt idx="1492">
                  <c:v>3</c:v>
                </c:pt>
                <c:pt idx="1493">
                  <c:v>3</c:v>
                </c:pt>
                <c:pt idx="1494">
                  <c:v>3</c:v>
                </c:pt>
                <c:pt idx="1495">
                  <c:v>3</c:v>
                </c:pt>
                <c:pt idx="1496">
                  <c:v>3</c:v>
                </c:pt>
                <c:pt idx="1497">
                  <c:v>3</c:v>
                </c:pt>
                <c:pt idx="1498">
                  <c:v>3</c:v>
                </c:pt>
                <c:pt idx="1499">
                  <c:v>3</c:v>
                </c:pt>
                <c:pt idx="1500">
                  <c:v>3</c:v>
                </c:pt>
                <c:pt idx="1501">
                  <c:v>2</c:v>
                </c:pt>
                <c:pt idx="1502">
                  <c:v>3</c:v>
                </c:pt>
                <c:pt idx="1503">
                  <c:v>3</c:v>
                </c:pt>
                <c:pt idx="1504">
                  <c:v>3</c:v>
                </c:pt>
                <c:pt idx="1505">
                  <c:v>3</c:v>
                </c:pt>
                <c:pt idx="1506">
                  <c:v>3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3</c:v>
                </c:pt>
                <c:pt idx="1521">
                  <c:v>3</c:v>
                </c:pt>
                <c:pt idx="1522">
                  <c:v>3</c:v>
                </c:pt>
                <c:pt idx="1523">
                  <c:v>3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3</c:v>
                </c:pt>
                <c:pt idx="1530">
                  <c:v>3</c:v>
                </c:pt>
                <c:pt idx="1531">
                  <c:v>3</c:v>
                </c:pt>
                <c:pt idx="1532">
                  <c:v>3</c:v>
                </c:pt>
                <c:pt idx="1533">
                  <c:v>3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3</c:v>
                </c:pt>
                <c:pt idx="1538">
                  <c:v>3</c:v>
                </c:pt>
                <c:pt idx="1539">
                  <c:v>3</c:v>
                </c:pt>
                <c:pt idx="1540">
                  <c:v>3</c:v>
                </c:pt>
                <c:pt idx="1541">
                  <c:v>3</c:v>
                </c:pt>
                <c:pt idx="1542">
                  <c:v>3</c:v>
                </c:pt>
                <c:pt idx="1543">
                  <c:v>3</c:v>
                </c:pt>
                <c:pt idx="1544">
                  <c:v>3</c:v>
                </c:pt>
                <c:pt idx="1545">
                  <c:v>3</c:v>
                </c:pt>
                <c:pt idx="1546">
                  <c:v>3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3</c:v>
                </c:pt>
                <c:pt idx="1590">
                  <c:v>3</c:v>
                </c:pt>
                <c:pt idx="1591">
                  <c:v>1</c:v>
                </c:pt>
                <c:pt idx="1592">
                  <c:v>3</c:v>
                </c:pt>
                <c:pt idx="1593">
                  <c:v>3</c:v>
                </c:pt>
                <c:pt idx="1594">
                  <c:v>3</c:v>
                </c:pt>
                <c:pt idx="1595">
                  <c:v>3</c:v>
                </c:pt>
                <c:pt idx="1596">
                  <c:v>3</c:v>
                </c:pt>
                <c:pt idx="1597">
                  <c:v>3</c:v>
                </c:pt>
                <c:pt idx="1598">
                  <c:v>3</c:v>
                </c:pt>
                <c:pt idx="1599">
                  <c:v>3</c:v>
                </c:pt>
                <c:pt idx="1600">
                  <c:v>3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3</c:v>
                </c:pt>
                <c:pt idx="1611">
                  <c:v>3</c:v>
                </c:pt>
                <c:pt idx="1612">
                  <c:v>3</c:v>
                </c:pt>
                <c:pt idx="1613">
                  <c:v>3</c:v>
                </c:pt>
                <c:pt idx="1614">
                  <c:v>3</c:v>
                </c:pt>
                <c:pt idx="1615">
                  <c:v>3</c:v>
                </c:pt>
                <c:pt idx="1616">
                  <c:v>3</c:v>
                </c:pt>
                <c:pt idx="1617">
                  <c:v>3</c:v>
                </c:pt>
                <c:pt idx="1618">
                  <c:v>3</c:v>
                </c:pt>
                <c:pt idx="1619">
                  <c:v>3</c:v>
                </c:pt>
                <c:pt idx="1620">
                  <c:v>3</c:v>
                </c:pt>
                <c:pt idx="1621">
                  <c:v>3</c:v>
                </c:pt>
                <c:pt idx="1622">
                  <c:v>3</c:v>
                </c:pt>
                <c:pt idx="1623">
                  <c:v>3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3</c:v>
                </c:pt>
                <c:pt idx="1642">
                  <c:v>3</c:v>
                </c:pt>
                <c:pt idx="1643">
                  <c:v>3</c:v>
                </c:pt>
                <c:pt idx="1644">
                  <c:v>3</c:v>
                </c:pt>
                <c:pt idx="1645">
                  <c:v>3</c:v>
                </c:pt>
                <c:pt idx="1646">
                  <c:v>3</c:v>
                </c:pt>
                <c:pt idx="1647">
                  <c:v>3</c:v>
                </c:pt>
                <c:pt idx="1648">
                  <c:v>3</c:v>
                </c:pt>
                <c:pt idx="1649">
                  <c:v>3</c:v>
                </c:pt>
                <c:pt idx="1650">
                  <c:v>3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3</c:v>
                </c:pt>
                <c:pt idx="1657">
                  <c:v>3</c:v>
                </c:pt>
                <c:pt idx="1658">
                  <c:v>3</c:v>
                </c:pt>
                <c:pt idx="1659">
                  <c:v>4</c:v>
                </c:pt>
                <c:pt idx="1660">
                  <c:v>3</c:v>
                </c:pt>
                <c:pt idx="1661">
                  <c:v>3</c:v>
                </c:pt>
                <c:pt idx="1662">
                  <c:v>3</c:v>
                </c:pt>
                <c:pt idx="1663">
                  <c:v>4</c:v>
                </c:pt>
                <c:pt idx="1664">
                  <c:v>5</c:v>
                </c:pt>
                <c:pt idx="1665">
                  <c:v>4</c:v>
                </c:pt>
                <c:pt idx="1666">
                  <c:v>3</c:v>
                </c:pt>
                <c:pt idx="1667">
                  <c:v>3</c:v>
                </c:pt>
                <c:pt idx="1668">
                  <c:v>4</c:v>
                </c:pt>
                <c:pt idx="1669">
                  <c:v>5</c:v>
                </c:pt>
                <c:pt idx="1670">
                  <c:v>5</c:v>
                </c:pt>
                <c:pt idx="1671">
                  <c:v>5</c:v>
                </c:pt>
                <c:pt idx="1672">
                  <c:v>4</c:v>
                </c:pt>
                <c:pt idx="1673">
                  <c:v>3</c:v>
                </c:pt>
                <c:pt idx="1674">
                  <c:v>3</c:v>
                </c:pt>
                <c:pt idx="1675">
                  <c:v>3</c:v>
                </c:pt>
                <c:pt idx="1676">
                  <c:v>3</c:v>
                </c:pt>
                <c:pt idx="1677">
                  <c:v>3</c:v>
                </c:pt>
                <c:pt idx="1678">
                  <c:v>3</c:v>
                </c:pt>
                <c:pt idx="1679">
                  <c:v>3</c:v>
                </c:pt>
                <c:pt idx="1680">
                  <c:v>3</c:v>
                </c:pt>
                <c:pt idx="1681">
                  <c:v>3</c:v>
                </c:pt>
                <c:pt idx="1682">
                  <c:v>3</c:v>
                </c:pt>
                <c:pt idx="1683">
                  <c:v>3</c:v>
                </c:pt>
                <c:pt idx="1684">
                  <c:v>3</c:v>
                </c:pt>
                <c:pt idx="1685">
                  <c:v>3</c:v>
                </c:pt>
                <c:pt idx="1686">
                  <c:v>3</c:v>
                </c:pt>
                <c:pt idx="1687">
                  <c:v>3</c:v>
                </c:pt>
                <c:pt idx="1688">
                  <c:v>3</c:v>
                </c:pt>
                <c:pt idx="1689">
                  <c:v>3</c:v>
                </c:pt>
                <c:pt idx="1690">
                  <c:v>3</c:v>
                </c:pt>
                <c:pt idx="1691">
                  <c:v>3</c:v>
                </c:pt>
                <c:pt idx="1692">
                  <c:v>3</c:v>
                </c:pt>
                <c:pt idx="1693">
                  <c:v>3</c:v>
                </c:pt>
                <c:pt idx="1694">
                  <c:v>3</c:v>
                </c:pt>
                <c:pt idx="1695">
                  <c:v>3</c:v>
                </c:pt>
                <c:pt idx="1696">
                  <c:v>3</c:v>
                </c:pt>
                <c:pt idx="1697">
                  <c:v>3</c:v>
                </c:pt>
                <c:pt idx="1698">
                  <c:v>3</c:v>
                </c:pt>
                <c:pt idx="1699">
                  <c:v>3</c:v>
                </c:pt>
                <c:pt idx="1700">
                  <c:v>4</c:v>
                </c:pt>
                <c:pt idx="1701">
                  <c:v>3</c:v>
                </c:pt>
                <c:pt idx="1702">
                  <c:v>3</c:v>
                </c:pt>
                <c:pt idx="1703">
                  <c:v>3</c:v>
                </c:pt>
                <c:pt idx="1704">
                  <c:v>3</c:v>
                </c:pt>
                <c:pt idx="1705">
                  <c:v>3</c:v>
                </c:pt>
                <c:pt idx="1706">
                  <c:v>3</c:v>
                </c:pt>
                <c:pt idx="1707">
                  <c:v>3</c:v>
                </c:pt>
                <c:pt idx="1708">
                  <c:v>3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3</c:v>
                </c:pt>
                <c:pt idx="1717">
                  <c:v>1</c:v>
                </c:pt>
                <c:pt idx="1718">
                  <c:v>3</c:v>
                </c:pt>
                <c:pt idx="1719">
                  <c:v>3</c:v>
                </c:pt>
                <c:pt idx="1720">
                  <c:v>3</c:v>
                </c:pt>
                <c:pt idx="1721">
                  <c:v>3</c:v>
                </c:pt>
                <c:pt idx="1722">
                  <c:v>4</c:v>
                </c:pt>
                <c:pt idx="1723">
                  <c:v>3</c:v>
                </c:pt>
                <c:pt idx="1724">
                  <c:v>3</c:v>
                </c:pt>
                <c:pt idx="1725">
                  <c:v>4</c:v>
                </c:pt>
                <c:pt idx="1726">
                  <c:v>5</c:v>
                </c:pt>
                <c:pt idx="1727">
                  <c:v>5</c:v>
                </c:pt>
                <c:pt idx="1728">
                  <c:v>5</c:v>
                </c:pt>
                <c:pt idx="1729">
                  <c:v>5</c:v>
                </c:pt>
                <c:pt idx="1730">
                  <c:v>5</c:v>
                </c:pt>
                <c:pt idx="1731">
                  <c:v>5</c:v>
                </c:pt>
                <c:pt idx="1732">
                  <c:v>5</c:v>
                </c:pt>
                <c:pt idx="1733">
                  <c:v>5</c:v>
                </c:pt>
                <c:pt idx="1734">
                  <c:v>4</c:v>
                </c:pt>
                <c:pt idx="1735">
                  <c:v>3</c:v>
                </c:pt>
                <c:pt idx="1736">
                  <c:v>3</c:v>
                </c:pt>
                <c:pt idx="1737">
                  <c:v>3</c:v>
                </c:pt>
                <c:pt idx="1738">
                  <c:v>3</c:v>
                </c:pt>
                <c:pt idx="1739">
                  <c:v>4</c:v>
                </c:pt>
                <c:pt idx="1740">
                  <c:v>3</c:v>
                </c:pt>
                <c:pt idx="1741">
                  <c:v>3</c:v>
                </c:pt>
                <c:pt idx="1742">
                  <c:v>3</c:v>
                </c:pt>
                <c:pt idx="1743">
                  <c:v>3</c:v>
                </c:pt>
                <c:pt idx="1744">
                  <c:v>3</c:v>
                </c:pt>
                <c:pt idx="1745">
                  <c:v>3</c:v>
                </c:pt>
                <c:pt idx="1746">
                  <c:v>3</c:v>
                </c:pt>
                <c:pt idx="1747">
                  <c:v>3</c:v>
                </c:pt>
                <c:pt idx="1748">
                  <c:v>3</c:v>
                </c:pt>
                <c:pt idx="1749">
                  <c:v>3</c:v>
                </c:pt>
                <c:pt idx="1750">
                  <c:v>3</c:v>
                </c:pt>
                <c:pt idx="1751">
                  <c:v>3</c:v>
                </c:pt>
                <c:pt idx="1752">
                  <c:v>3</c:v>
                </c:pt>
                <c:pt idx="1753">
                  <c:v>3</c:v>
                </c:pt>
                <c:pt idx="1754">
                  <c:v>3</c:v>
                </c:pt>
                <c:pt idx="1755">
                  <c:v>3</c:v>
                </c:pt>
                <c:pt idx="1756">
                  <c:v>3</c:v>
                </c:pt>
                <c:pt idx="1757">
                  <c:v>3</c:v>
                </c:pt>
                <c:pt idx="1758">
                  <c:v>3</c:v>
                </c:pt>
                <c:pt idx="1759">
                  <c:v>3</c:v>
                </c:pt>
                <c:pt idx="1760">
                  <c:v>4</c:v>
                </c:pt>
                <c:pt idx="1761">
                  <c:v>3</c:v>
                </c:pt>
                <c:pt idx="1762">
                  <c:v>3</c:v>
                </c:pt>
                <c:pt idx="1763">
                  <c:v>3</c:v>
                </c:pt>
                <c:pt idx="1764">
                  <c:v>3</c:v>
                </c:pt>
                <c:pt idx="1765">
                  <c:v>3</c:v>
                </c:pt>
                <c:pt idx="1766">
                  <c:v>4</c:v>
                </c:pt>
                <c:pt idx="1767">
                  <c:v>5</c:v>
                </c:pt>
                <c:pt idx="1768">
                  <c:v>5</c:v>
                </c:pt>
                <c:pt idx="1769">
                  <c:v>3</c:v>
                </c:pt>
                <c:pt idx="1770">
                  <c:v>3</c:v>
                </c:pt>
                <c:pt idx="1771">
                  <c:v>3</c:v>
                </c:pt>
                <c:pt idx="1772">
                  <c:v>3</c:v>
                </c:pt>
                <c:pt idx="1773">
                  <c:v>3</c:v>
                </c:pt>
                <c:pt idx="1774">
                  <c:v>5</c:v>
                </c:pt>
                <c:pt idx="1775">
                  <c:v>4</c:v>
                </c:pt>
                <c:pt idx="1776">
                  <c:v>3</c:v>
                </c:pt>
                <c:pt idx="1777">
                  <c:v>3</c:v>
                </c:pt>
                <c:pt idx="1778">
                  <c:v>3</c:v>
                </c:pt>
                <c:pt idx="1779">
                  <c:v>3</c:v>
                </c:pt>
                <c:pt idx="1780">
                  <c:v>3</c:v>
                </c:pt>
                <c:pt idx="1781">
                  <c:v>3</c:v>
                </c:pt>
                <c:pt idx="1782">
                  <c:v>3</c:v>
                </c:pt>
                <c:pt idx="1783">
                  <c:v>3</c:v>
                </c:pt>
                <c:pt idx="1784">
                  <c:v>3</c:v>
                </c:pt>
                <c:pt idx="1785">
                  <c:v>3</c:v>
                </c:pt>
                <c:pt idx="1786">
                  <c:v>3</c:v>
                </c:pt>
                <c:pt idx="1787">
                  <c:v>4</c:v>
                </c:pt>
                <c:pt idx="1788">
                  <c:v>4</c:v>
                </c:pt>
                <c:pt idx="1789">
                  <c:v>3</c:v>
                </c:pt>
                <c:pt idx="1790">
                  <c:v>3</c:v>
                </c:pt>
                <c:pt idx="1791">
                  <c:v>3</c:v>
                </c:pt>
                <c:pt idx="1792">
                  <c:v>3</c:v>
                </c:pt>
                <c:pt idx="1793">
                  <c:v>3</c:v>
                </c:pt>
                <c:pt idx="1794">
                  <c:v>3</c:v>
                </c:pt>
                <c:pt idx="1795">
                  <c:v>3</c:v>
                </c:pt>
                <c:pt idx="1796">
                  <c:v>3</c:v>
                </c:pt>
                <c:pt idx="1797">
                  <c:v>3</c:v>
                </c:pt>
                <c:pt idx="1798">
                  <c:v>3</c:v>
                </c:pt>
                <c:pt idx="1799">
                  <c:v>3</c:v>
                </c:pt>
                <c:pt idx="1800">
                  <c:v>3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1</c:v>
                </c:pt>
                <c:pt idx="1808">
                  <c:v>3</c:v>
                </c:pt>
                <c:pt idx="1809">
                  <c:v>3</c:v>
                </c:pt>
                <c:pt idx="1810">
                  <c:v>3</c:v>
                </c:pt>
                <c:pt idx="1811">
                  <c:v>3</c:v>
                </c:pt>
                <c:pt idx="1812">
                  <c:v>3</c:v>
                </c:pt>
                <c:pt idx="1813">
                  <c:v>3</c:v>
                </c:pt>
                <c:pt idx="1814">
                  <c:v>3</c:v>
                </c:pt>
                <c:pt idx="1815">
                  <c:v>3</c:v>
                </c:pt>
                <c:pt idx="1816">
                  <c:v>3</c:v>
                </c:pt>
                <c:pt idx="1817">
                  <c:v>3</c:v>
                </c:pt>
                <c:pt idx="1818">
                  <c:v>3</c:v>
                </c:pt>
                <c:pt idx="1819">
                  <c:v>3</c:v>
                </c:pt>
                <c:pt idx="1820">
                  <c:v>1</c:v>
                </c:pt>
                <c:pt idx="1821">
                  <c:v>1</c:v>
                </c:pt>
                <c:pt idx="1822">
                  <c:v>1</c:v>
                </c:pt>
                <c:pt idx="1823">
                  <c:v>1</c:v>
                </c:pt>
                <c:pt idx="1824">
                  <c:v>1</c:v>
                </c:pt>
                <c:pt idx="1825">
                  <c:v>1</c:v>
                </c:pt>
                <c:pt idx="1826">
                  <c:v>1</c:v>
                </c:pt>
                <c:pt idx="1827">
                  <c:v>1</c:v>
                </c:pt>
                <c:pt idx="1828">
                  <c:v>1</c:v>
                </c:pt>
                <c:pt idx="1829">
                  <c:v>3</c:v>
                </c:pt>
                <c:pt idx="1830">
                  <c:v>3</c:v>
                </c:pt>
                <c:pt idx="1831">
                  <c:v>3</c:v>
                </c:pt>
                <c:pt idx="1832">
                  <c:v>3</c:v>
                </c:pt>
                <c:pt idx="1833">
                  <c:v>1</c:v>
                </c:pt>
                <c:pt idx="1834">
                  <c:v>1</c:v>
                </c:pt>
                <c:pt idx="1835">
                  <c:v>1</c:v>
                </c:pt>
                <c:pt idx="1836">
                  <c:v>1</c:v>
                </c:pt>
                <c:pt idx="1837">
                  <c:v>1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1</c:v>
                </c:pt>
                <c:pt idx="1848">
                  <c:v>3</c:v>
                </c:pt>
                <c:pt idx="1849">
                  <c:v>3</c:v>
                </c:pt>
                <c:pt idx="1850">
                  <c:v>3</c:v>
                </c:pt>
                <c:pt idx="1851">
                  <c:v>3</c:v>
                </c:pt>
                <c:pt idx="1852">
                  <c:v>3</c:v>
                </c:pt>
                <c:pt idx="1853">
                  <c:v>3</c:v>
                </c:pt>
                <c:pt idx="1854">
                  <c:v>1</c:v>
                </c:pt>
                <c:pt idx="1855">
                  <c:v>1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1</c:v>
                </c:pt>
                <c:pt idx="1861">
                  <c:v>3</c:v>
                </c:pt>
                <c:pt idx="1862">
                  <c:v>3</c:v>
                </c:pt>
                <c:pt idx="1863">
                  <c:v>3</c:v>
                </c:pt>
                <c:pt idx="1864">
                  <c:v>3</c:v>
                </c:pt>
                <c:pt idx="1865">
                  <c:v>3</c:v>
                </c:pt>
                <c:pt idx="1866">
                  <c:v>3</c:v>
                </c:pt>
                <c:pt idx="1867">
                  <c:v>3</c:v>
                </c:pt>
                <c:pt idx="1868">
                  <c:v>3</c:v>
                </c:pt>
                <c:pt idx="1869">
                  <c:v>3</c:v>
                </c:pt>
                <c:pt idx="1870">
                  <c:v>3</c:v>
                </c:pt>
                <c:pt idx="1871">
                  <c:v>3</c:v>
                </c:pt>
                <c:pt idx="1872">
                  <c:v>3</c:v>
                </c:pt>
                <c:pt idx="1873">
                  <c:v>3</c:v>
                </c:pt>
                <c:pt idx="1874">
                  <c:v>3</c:v>
                </c:pt>
                <c:pt idx="1875">
                  <c:v>3</c:v>
                </c:pt>
                <c:pt idx="1876">
                  <c:v>3</c:v>
                </c:pt>
                <c:pt idx="1877">
                  <c:v>3</c:v>
                </c:pt>
                <c:pt idx="1878">
                  <c:v>5</c:v>
                </c:pt>
              </c:numCache>
            </c:numRef>
          </c:xVal>
          <c:yVal>
            <c:numRef>
              <c:f>'CPT Calcs'!$A$24:$A$2888</c:f>
              <c:numCache>
                <c:formatCode>0.00</c:formatCode>
                <c:ptCount val="2865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1</c:v>
                </c:pt>
                <c:pt idx="11">
                  <c:v>1.05</c:v>
                </c:pt>
                <c:pt idx="12">
                  <c:v>1.1000000000000001</c:v>
                </c:pt>
                <c:pt idx="13">
                  <c:v>1.1499999999999999</c:v>
                </c:pt>
                <c:pt idx="14">
                  <c:v>1.2</c:v>
                </c:pt>
                <c:pt idx="15">
                  <c:v>1.25</c:v>
                </c:pt>
                <c:pt idx="16">
                  <c:v>1.3</c:v>
                </c:pt>
                <c:pt idx="17">
                  <c:v>1.35</c:v>
                </c:pt>
                <c:pt idx="18">
                  <c:v>1.4</c:v>
                </c:pt>
                <c:pt idx="19">
                  <c:v>1.45</c:v>
                </c:pt>
                <c:pt idx="20">
                  <c:v>1.5</c:v>
                </c:pt>
                <c:pt idx="21">
                  <c:v>1.55</c:v>
                </c:pt>
                <c:pt idx="22">
                  <c:v>1.6</c:v>
                </c:pt>
                <c:pt idx="23">
                  <c:v>1.65</c:v>
                </c:pt>
                <c:pt idx="24">
                  <c:v>1.7</c:v>
                </c:pt>
                <c:pt idx="25">
                  <c:v>1.75</c:v>
                </c:pt>
                <c:pt idx="26">
                  <c:v>1.8</c:v>
                </c:pt>
                <c:pt idx="27">
                  <c:v>1.85</c:v>
                </c:pt>
                <c:pt idx="28">
                  <c:v>1.9</c:v>
                </c:pt>
                <c:pt idx="29">
                  <c:v>1.95</c:v>
                </c:pt>
                <c:pt idx="30">
                  <c:v>2</c:v>
                </c:pt>
                <c:pt idx="31">
                  <c:v>2.0499999999999998</c:v>
                </c:pt>
                <c:pt idx="32">
                  <c:v>2.1</c:v>
                </c:pt>
                <c:pt idx="33">
                  <c:v>2.15</c:v>
                </c:pt>
                <c:pt idx="34">
                  <c:v>2.2000000000000002</c:v>
                </c:pt>
                <c:pt idx="35">
                  <c:v>2.25</c:v>
                </c:pt>
                <c:pt idx="36">
                  <c:v>2.2999999999999998</c:v>
                </c:pt>
                <c:pt idx="37">
                  <c:v>2.35</c:v>
                </c:pt>
                <c:pt idx="38">
                  <c:v>2.4</c:v>
                </c:pt>
                <c:pt idx="39">
                  <c:v>2.4500000000000002</c:v>
                </c:pt>
                <c:pt idx="40">
                  <c:v>2.5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2.65</c:v>
                </c:pt>
                <c:pt idx="44">
                  <c:v>2.7</c:v>
                </c:pt>
                <c:pt idx="45">
                  <c:v>2.75</c:v>
                </c:pt>
                <c:pt idx="46">
                  <c:v>2.8</c:v>
                </c:pt>
                <c:pt idx="47">
                  <c:v>2.85</c:v>
                </c:pt>
                <c:pt idx="48">
                  <c:v>2.9</c:v>
                </c:pt>
                <c:pt idx="49">
                  <c:v>2.95</c:v>
                </c:pt>
                <c:pt idx="50">
                  <c:v>3</c:v>
                </c:pt>
                <c:pt idx="51">
                  <c:v>3.05</c:v>
                </c:pt>
                <c:pt idx="52">
                  <c:v>3.1</c:v>
                </c:pt>
                <c:pt idx="53">
                  <c:v>3.15</c:v>
                </c:pt>
                <c:pt idx="54">
                  <c:v>3.2</c:v>
                </c:pt>
                <c:pt idx="55">
                  <c:v>3.25</c:v>
                </c:pt>
                <c:pt idx="56">
                  <c:v>3.3</c:v>
                </c:pt>
                <c:pt idx="57">
                  <c:v>3.35</c:v>
                </c:pt>
                <c:pt idx="58">
                  <c:v>3.4</c:v>
                </c:pt>
                <c:pt idx="59">
                  <c:v>3.45</c:v>
                </c:pt>
                <c:pt idx="60">
                  <c:v>3.5</c:v>
                </c:pt>
                <c:pt idx="61">
                  <c:v>3.55</c:v>
                </c:pt>
                <c:pt idx="62">
                  <c:v>3.6</c:v>
                </c:pt>
                <c:pt idx="63">
                  <c:v>3.65</c:v>
                </c:pt>
                <c:pt idx="64">
                  <c:v>3.7</c:v>
                </c:pt>
                <c:pt idx="65">
                  <c:v>3.75</c:v>
                </c:pt>
                <c:pt idx="66">
                  <c:v>3.8</c:v>
                </c:pt>
                <c:pt idx="67">
                  <c:v>3.85</c:v>
                </c:pt>
                <c:pt idx="68">
                  <c:v>3.9</c:v>
                </c:pt>
                <c:pt idx="69">
                  <c:v>3.95</c:v>
                </c:pt>
                <c:pt idx="70">
                  <c:v>4</c:v>
                </c:pt>
                <c:pt idx="71">
                  <c:v>4.05</c:v>
                </c:pt>
                <c:pt idx="72">
                  <c:v>4.0999999999999996</c:v>
                </c:pt>
                <c:pt idx="73">
                  <c:v>4.1500000000000004</c:v>
                </c:pt>
                <c:pt idx="74">
                  <c:v>4.2</c:v>
                </c:pt>
                <c:pt idx="75">
                  <c:v>4.25</c:v>
                </c:pt>
                <c:pt idx="76">
                  <c:v>4.3</c:v>
                </c:pt>
                <c:pt idx="77">
                  <c:v>4.3499999999999996</c:v>
                </c:pt>
                <c:pt idx="78">
                  <c:v>4.4000000000000004</c:v>
                </c:pt>
                <c:pt idx="79">
                  <c:v>4.45</c:v>
                </c:pt>
                <c:pt idx="80">
                  <c:v>4.5</c:v>
                </c:pt>
                <c:pt idx="81">
                  <c:v>4.55</c:v>
                </c:pt>
                <c:pt idx="82">
                  <c:v>4.5999999999999996</c:v>
                </c:pt>
                <c:pt idx="83">
                  <c:v>4.6500000000000004</c:v>
                </c:pt>
                <c:pt idx="84">
                  <c:v>4.7</c:v>
                </c:pt>
                <c:pt idx="85">
                  <c:v>4.75</c:v>
                </c:pt>
                <c:pt idx="86">
                  <c:v>4.8</c:v>
                </c:pt>
                <c:pt idx="87">
                  <c:v>4.8499999999999996</c:v>
                </c:pt>
                <c:pt idx="88">
                  <c:v>4.9000000000000004</c:v>
                </c:pt>
                <c:pt idx="89">
                  <c:v>4.95</c:v>
                </c:pt>
                <c:pt idx="90">
                  <c:v>5</c:v>
                </c:pt>
                <c:pt idx="91">
                  <c:v>5.05</c:v>
                </c:pt>
                <c:pt idx="92">
                  <c:v>5.0999999999999996</c:v>
                </c:pt>
                <c:pt idx="93">
                  <c:v>5.15</c:v>
                </c:pt>
                <c:pt idx="94">
                  <c:v>5.2</c:v>
                </c:pt>
                <c:pt idx="95">
                  <c:v>5.25</c:v>
                </c:pt>
                <c:pt idx="96">
                  <c:v>5.3</c:v>
                </c:pt>
                <c:pt idx="97">
                  <c:v>5.35</c:v>
                </c:pt>
                <c:pt idx="98">
                  <c:v>5.4</c:v>
                </c:pt>
                <c:pt idx="99">
                  <c:v>5.45</c:v>
                </c:pt>
                <c:pt idx="100">
                  <c:v>5.5</c:v>
                </c:pt>
                <c:pt idx="101">
                  <c:v>5.55</c:v>
                </c:pt>
                <c:pt idx="102">
                  <c:v>5.6</c:v>
                </c:pt>
                <c:pt idx="103">
                  <c:v>5.65</c:v>
                </c:pt>
                <c:pt idx="104">
                  <c:v>5.7</c:v>
                </c:pt>
                <c:pt idx="105">
                  <c:v>5.75</c:v>
                </c:pt>
                <c:pt idx="106">
                  <c:v>5.8</c:v>
                </c:pt>
                <c:pt idx="107">
                  <c:v>5.85</c:v>
                </c:pt>
                <c:pt idx="108">
                  <c:v>5.9</c:v>
                </c:pt>
                <c:pt idx="109">
                  <c:v>5.95</c:v>
                </c:pt>
                <c:pt idx="110">
                  <c:v>6</c:v>
                </c:pt>
                <c:pt idx="111">
                  <c:v>6.05</c:v>
                </c:pt>
                <c:pt idx="112">
                  <c:v>6.1</c:v>
                </c:pt>
                <c:pt idx="113">
                  <c:v>6.15</c:v>
                </c:pt>
                <c:pt idx="114">
                  <c:v>6.2</c:v>
                </c:pt>
                <c:pt idx="115">
                  <c:v>6.25</c:v>
                </c:pt>
                <c:pt idx="116">
                  <c:v>6.3</c:v>
                </c:pt>
                <c:pt idx="117">
                  <c:v>6.35</c:v>
                </c:pt>
                <c:pt idx="118">
                  <c:v>6.4</c:v>
                </c:pt>
                <c:pt idx="119">
                  <c:v>6.45</c:v>
                </c:pt>
                <c:pt idx="120">
                  <c:v>6.5</c:v>
                </c:pt>
                <c:pt idx="121">
                  <c:v>6.55</c:v>
                </c:pt>
                <c:pt idx="122">
                  <c:v>6.6</c:v>
                </c:pt>
                <c:pt idx="123">
                  <c:v>6.65</c:v>
                </c:pt>
                <c:pt idx="124">
                  <c:v>6.7</c:v>
                </c:pt>
                <c:pt idx="125">
                  <c:v>6.75</c:v>
                </c:pt>
                <c:pt idx="126">
                  <c:v>6.8</c:v>
                </c:pt>
                <c:pt idx="127">
                  <c:v>6.85</c:v>
                </c:pt>
                <c:pt idx="128">
                  <c:v>6.9</c:v>
                </c:pt>
                <c:pt idx="129">
                  <c:v>6.95</c:v>
                </c:pt>
                <c:pt idx="130">
                  <c:v>7</c:v>
                </c:pt>
                <c:pt idx="131">
                  <c:v>7.05</c:v>
                </c:pt>
                <c:pt idx="132">
                  <c:v>7.1</c:v>
                </c:pt>
                <c:pt idx="133">
                  <c:v>7.15</c:v>
                </c:pt>
                <c:pt idx="134">
                  <c:v>7.2</c:v>
                </c:pt>
                <c:pt idx="135">
                  <c:v>7.25</c:v>
                </c:pt>
                <c:pt idx="136">
                  <c:v>7.3</c:v>
                </c:pt>
                <c:pt idx="137">
                  <c:v>7.35</c:v>
                </c:pt>
                <c:pt idx="138">
                  <c:v>7.4</c:v>
                </c:pt>
                <c:pt idx="139">
                  <c:v>7.45</c:v>
                </c:pt>
                <c:pt idx="140">
                  <c:v>7.5</c:v>
                </c:pt>
                <c:pt idx="141">
                  <c:v>7.55</c:v>
                </c:pt>
                <c:pt idx="142">
                  <c:v>7.6</c:v>
                </c:pt>
                <c:pt idx="143">
                  <c:v>7.65</c:v>
                </c:pt>
                <c:pt idx="144">
                  <c:v>7.7</c:v>
                </c:pt>
                <c:pt idx="145">
                  <c:v>7.75</c:v>
                </c:pt>
                <c:pt idx="146">
                  <c:v>7.8</c:v>
                </c:pt>
                <c:pt idx="147">
                  <c:v>7.85</c:v>
                </c:pt>
                <c:pt idx="148">
                  <c:v>7.9</c:v>
                </c:pt>
                <c:pt idx="149">
                  <c:v>7.95</c:v>
                </c:pt>
                <c:pt idx="150">
                  <c:v>8</c:v>
                </c:pt>
                <c:pt idx="151">
                  <c:v>8.0500000000000007</c:v>
                </c:pt>
                <c:pt idx="152">
                  <c:v>8.1</c:v>
                </c:pt>
                <c:pt idx="153">
                  <c:v>8.15</c:v>
                </c:pt>
                <c:pt idx="154">
                  <c:v>8.1999999999999993</c:v>
                </c:pt>
                <c:pt idx="155">
                  <c:v>8.25</c:v>
                </c:pt>
                <c:pt idx="156">
                  <c:v>8.3000000000000007</c:v>
                </c:pt>
                <c:pt idx="157">
                  <c:v>8.35</c:v>
                </c:pt>
                <c:pt idx="158">
                  <c:v>8.4</c:v>
                </c:pt>
                <c:pt idx="159">
                  <c:v>8.4499999999999993</c:v>
                </c:pt>
                <c:pt idx="160">
                  <c:v>8.5</c:v>
                </c:pt>
                <c:pt idx="161">
                  <c:v>8.5500000000000007</c:v>
                </c:pt>
                <c:pt idx="162">
                  <c:v>8.6</c:v>
                </c:pt>
                <c:pt idx="163">
                  <c:v>8.65</c:v>
                </c:pt>
                <c:pt idx="164">
                  <c:v>8.6999999999999993</c:v>
                </c:pt>
                <c:pt idx="165">
                  <c:v>8.75</c:v>
                </c:pt>
                <c:pt idx="166">
                  <c:v>8.8000000000000007</c:v>
                </c:pt>
                <c:pt idx="167">
                  <c:v>8.85</c:v>
                </c:pt>
                <c:pt idx="168">
                  <c:v>8.9</c:v>
                </c:pt>
                <c:pt idx="169">
                  <c:v>8.9499999999999993</c:v>
                </c:pt>
                <c:pt idx="170">
                  <c:v>9</c:v>
                </c:pt>
                <c:pt idx="171">
                  <c:v>9.0500000000000007</c:v>
                </c:pt>
                <c:pt idx="172">
                  <c:v>9.1</c:v>
                </c:pt>
                <c:pt idx="173">
                  <c:v>9.15</c:v>
                </c:pt>
                <c:pt idx="174">
                  <c:v>9.1999999999999993</c:v>
                </c:pt>
                <c:pt idx="175">
                  <c:v>9.25</c:v>
                </c:pt>
                <c:pt idx="176">
                  <c:v>9.3000000000000007</c:v>
                </c:pt>
                <c:pt idx="177">
                  <c:v>9.35</c:v>
                </c:pt>
                <c:pt idx="178">
                  <c:v>9.4</c:v>
                </c:pt>
                <c:pt idx="179">
                  <c:v>9.4499999999999993</c:v>
                </c:pt>
                <c:pt idx="180">
                  <c:v>9.5</c:v>
                </c:pt>
                <c:pt idx="181">
                  <c:v>9.5500000000000007</c:v>
                </c:pt>
                <c:pt idx="182">
                  <c:v>9.6</c:v>
                </c:pt>
                <c:pt idx="183">
                  <c:v>9.65</c:v>
                </c:pt>
                <c:pt idx="184">
                  <c:v>9.6999999999999993</c:v>
                </c:pt>
                <c:pt idx="185">
                  <c:v>9.75</c:v>
                </c:pt>
                <c:pt idx="186">
                  <c:v>9.8000000000000007</c:v>
                </c:pt>
                <c:pt idx="187">
                  <c:v>9.85</c:v>
                </c:pt>
                <c:pt idx="188">
                  <c:v>9.9</c:v>
                </c:pt>
                <c:pt idx="189">
                  <c:v>9.9499999999999993</c:v>
                </c:pt>
                <c:pt idx="190">
                  <c:v>10</c:v>
                </c:pt>
                <c:pt idx="191">
                  <c:v>10.050000000000001</c:v>
                </c:pt>
                <c:pt idx="192">
                  <c:v>10.1</c:v>
                </c:pt>
                <c:pt idx="193">
                  <c:v>10.15</c:v>
                </c:pt>
                <c:pt idx="194">
                  <c:v>10.199999999999999</c:v>
                </c:pt>
                <c:pt idx="195">
                  <c:v>10.25</c:v>
                </c:pt>
                <c:pt idx="196">
                  <c:v>10.3</c:v>
                </c:pt>
                <c:pt idx="197">
                  <c:v>10.35</c:v>
                </c:pt>
                <c:pt idx="198">
                  <c:v>10.4</c:v>
                </c:pt>
                <c:pt idx="199">
                  <c:v>10.45</c:v>
                </c:pt>
                <c:pt idx="200">
                  <c:v>10.5</c:v>
                </c:pt>
                <c:pt idx="201">
                  <c:v>10.55</c:v>
                </c:pt>
                <c:pt idx="202">
                  <c:v>10.6</c:v>
                </c:pt>
                <c:pt idx="203">
                  <c:v>10.65</c:v>
                </c:pt>
                <c:pt idx="204">
                  <c:v>10.7</c:v>
                </c:pt>
                <c:pt idx="205">
                  <c:v>10.75</c:v>
                </c:pt>
                <c:pt idx="206">
                  <c:v>10.8</c:v>
                </c:pt>
                <c:pt idx="207">
                  <c:v>10.85</c:v>
                </c:pt>
                <c:pt idx="208">
                  <c:v>10.9</c:v>
                </c:pt>
                <c:pt idx="209">
                  <c:v>10.95</c:v>
                </c:pt>
                <c:pt idx="210">
                  <c:v>11</c:v>
                </c:pt>
                <c:pt idx="211">
                  <c:v>11.05</c:v>
                </c:pt>
                <c:pt idx="212">
                  <c:v>11.1</c:v>
                </c:pt>
                <c:pt idx="213">
                  <c:v>11.15</c:v>
                </c:pt>
                <c:pt idx="214">
                  <c:v>11.2</c:v>
                </c:pt>
                <c:pt idx="215">
                  <c:v>11.25</c:v>
                </c:pt>
                <c:pt idx="216">
                  <c:v>11.3</c:v>
                </c:pt>
                <c:pt idx="217">
                  <c:v>11.35</c:v>
                </c:pt>
                <c:pt idx="218">
                  <c:v>11.4</c:v>
                </c:pt>
                <c:pt idx="219">
                  <c:v>11.45</c:v>
                </c:pt>
                <c:pt idx="220">
                  <c:v>11.5</c:v>
                </c:pt>
                <c:pt idx="221">
                  <c:v>11.55</c:v>
                </c:pt>
                <c:pt idx="222">
                  <c:v>11.6</c:v>
                </c:pt>
                <c:pt idx="223">
                  <c:v>11.65</c:v>
                </c:pt>
                <c:pt idx="224">
                  <c:v>11.7</c:v>
                </c:pt>
                <c:pt idx="225">
                  <c:v>11.75</c:v>
                </c:pt>
                <c:pt idx="226">
                  <c:v>11.8</c:v>
                </c:pt>
                <c:pt idx="227">
                  <c:v>11.85</c:v>
                </c:pt>
                <c:pt idx="228">
                  <c:v>11.9</c:v>
                </c:pt>
                <c:pt idx="229">
                  <c:v>11.95</c:v>
                </c:pt>
                <c:pt idx="230">
                  <c:v>12</c:v>
                </c:pt>
                <c:pt idx="231">
                  <c:v>12.05</c:v>
                </c:pt>
                <c:pt idx="232">
                  <c:v>12.1</c:v>
                </c:pt>
                <c:pt idx="233">
                  <c:v>12.15</c:v>
                </c:pt>
                <c:pt idx="234">
                  <c:v>12.2</c:v>
                </c:pt>
                <c:pt idx="235">
                  <c:v>12.25</c:v>
                </c:pt>
                <c:pt idx="236">
                  <c:v>12.3</c:v>
                </c:pt>
                <c:pt idx="237">
                  <c:v>12.35</c:v>
                </c:pt>
                <c:pt idx="238">
                  <c:v>12.4</c:v>
                </c:pt>
                <c:pt idx="239">
                  <c:v>12.45</c:v>
                </c:pt>
                <c:pt idx="240">
                  <c:v>12.5</c:v>
                </c:pt>
                <c:pt idx="241">
                  <c:v>12.55</c:v>
                </c:pt>
                <c:pt idx="242">
                  <c:v>12.6</c:v>
                </c:pt>
                <c:pt idx="243">
                  <c:v>12.65</c:v>
                </c:pt>
                <c:pt idx="244">
                  <c:v>12.7</c:v>
                </c:pt>
                <c:pt idx="245">
                  <c:v>12.75</c:v>
                </c:pt>
                <c:pt idx="246">
                  <c:v>12.8</c:v>
                </c:pt>
                <c:pt idx="247">
                  <c:v>12.85</c:v>
                </c:pt>
                <c:pt idx="248">
                  <c:v>12.9</c:v>
                </c:pt>
                <c:pt idx="249">
                  <c:v>12.95</c:v>
                </c:pt>
                <c:pt idx="250">
                  <c:v>13</c:v>
                </c:pt>
                <c:pt idx="251">
                  <c:v>13.05</c:v>
                </c:pt>
                <c:pt idx="252">
                  <c:v>13.1</c:v>
                </c:pt>
                <c:pt idx="253">
                  <c:v>13.15</c:v>
                </c:pt>
                <c:pt idx="254">
                  <c:v>13.2</c:v>
                </c:pt>
                <c:pt idx="255">
                  <c:v>13.25</c:v>
                </c:pt>
                <c:pt idx="256">
                  <c:v>13.3</c:v>
                </c:pt>
                <c:pt idx="257">
                  <c:v>13.35</c:v>
                </c:pt>
                <c:pt idx="258">
                  <c:v>13.4</c:v>
                </c:pt>
                <c:pt idx="259">
                  <c:v>13.45</c:v>
                </c:pt>
                <c:pt idx="260">
                  <c:v>13.5</c:v>
                </c:pt>
                <c:pt idx="261">
                  <c:v>13.55</c:v>
                </c:pt>
                <c:pt idx="262">
                  <c:v>13.6</c:v>
                </c:pt>
                <c:pt idx="263">
                  <c:v>13.65</c:v>
                </c:pt>
                <c:pt idx="264">
                  <c:v>13.7</c:v>
                </c:pt>
                <c:pt idx="265">
                  <c:v>13.75</c:v>
                </c:pt>
                <c:pt idx="266">
                  <c:v>13.8</c:v>
                </c:pt>
                <c:pt idx="267">
                  <c:v>13.85</c:v>
                </c:pt>
                <c:pt idx="268">
                  <c:v>13.9</c:v>
                </c:pt>
                <c:pt idx="269">
                  <c:v>13.95</c:v>
                </c:pt>
                <c:pt idx="270">
                  <c:v>14</c:v>
                </c:pt>
                <c:pt idx="271">
                  <c:v>14.05</c:v>
                </c:pt>
                <c:pt idx="272">
                  <c:v>14.1</c:v>
                </c:pt>
                <c:pt idx="273">
                  <c:v>14.15</c:v>
                </c:pt>
                <c:pt idx="274">
                  <c:v>14.2</c:v>
                </c:pt>
                <c:pt idx="275">
                  <c:v>14.25</c:v>
                </c:pt>
                <c:pt idx="276">
                  <c:v>14.3</c:v>
                </c:pt>
                <c:pt idx="277">
                  <c:v>14.35</c:v>
                </c:pt>
                <c:pt idx="278">
                  <c:v>14.4</c:v>
                </c:pt>
                <c:pt idx="279">
                  <c:v>14.45</c:v>
                </c:pt>
                <c:pt idx="280">
                  <c:v>14.5</c:v>
                </c:pt>
                <c:pt idx="281">
                  <c:v>14.55</c:v>
                </c:pt>
                <c:pt idx="282">
                  <c:v>14.6</c:v>
                </c:pt>
                <c:pt idx="283">
                  <c:v>14.65</c:v>
                </c:pt>
                <c:pt idx="284">
                  <c:v>14.7</c:v>
                </c:pt>
                <c:pt idx="285">
                  <c:v>14.75</c:v>
                </c:pt>
                <c:pt idx="286">
                  <c:v>14.8</c:v>
                </c:pt>
                <c:pt idx="287">
                  <c:v>14.85</c:v>
                </c:pt>
                <c:pt idx="288">
                  <c:v>14.9</c:v>
                </c:pt>
                <c:pt idx="289">
                  <c:v>14.95</c:v>
                </c:pt>
                <c:pt idx="290">
                  <c:v>15</c:v>
                </c:pt>
                <c:pt idx="291">
                  <c:v>15.05</c:v>
                </c:pt>
                <c:pt idx="292">
                  <c:v>15.1</c:v>
                </c:pt>
                <c:pt idx="293">
                  <c:v>15.15</c:v>
                </c:pt>
                <c:pt idx="294">
                  <c:v>15.2</c:v>
                </c:pt>
                <c:pt idx="295">
                  <c:v>15.25</c:v>
                </c:pt>
                <c:pt idx="296">
                  <c:v>15.3</c:v>
                </c:pt>
                <c:pt idx="297">
                  <c:v>15.35</c:v>
                </c:pt>
                <c:pt idx="298">
                  <c:v>15.4</c:v>
                </c:pt>
                <c:pt idx="299">
                  <c:v>15.45</c:v>
                </c:pt>
                <c:pt idx="300">
                  <c:v>15.5</c:v>
                </c:pt>
                <c:pt idx="301">
                  <c:v>15.55</c:v>
                </c:pt>
                <c:pt idx="302">
                  <c:v>15.6</c:v>
                </c:pt>
                <c:pt idx="303">
                  <c:v>15.65</c:v>
                </c:pt>
                <c:pt idx="304">
                  <c:v>15.7</c:v>
                </c:pt>
                <c:pt idx="305">
                  <c:v>15.75</c:v>
                </c:pt>
                <c:pt idx="306">
                  <c:v>15.8</c:v>
                </c:pt>
                <c:pt idx="307">
                  <c:v>15.85</c:v>
                </c:pt>
                <c:pt idx="308">
                  <c:v>15.9</c:v>
                </c:pt>
                <c:pt idx="309">
                  <c:v>15.95</c:v>
                </c:pt>
                <c:pt idx="310">
                  <c:v>16</c:v>
                </c:pt>
                <c:pt idx="311">
                  <c:v>16.05</c:v>
                </c:pt>
                <c:pt idx="312">
                  <c:v>16.100000000000001</c:v>
                </c:pt>
                <c:pt idx="313">
                  <c:v>16.149999999999999</c:v>
                </c:pt>
                <c:pt idx="314">
                  <c:v>16.2</c:v>
                </c:pt>
                <c:pt idx="315">
                  <c:v>16.25</c:v>
                </c:pt>
                <c:pt idx="316">
                  <c:v>16.3</c:v>
                </c:pt>
                <c:pt idx="317">
                  <c:v>16.350000000000001</c:v>
                </c:pt>
                <c:pt idx="318">
                  <c:v>16.399999999999999</c:v>
                </c:pt>
                <c:pt idx="319">
                  <c:v>16.45</c:v>
                </c:pt>
                <c:pt idx="320">
                  <c:v>16.5</c:v>
                </c:pt>
                <c:pt idx="321">
                  <c:v>16.55</c:v>
                </c:pt>
                <c:pt idx="322">
                  <c:v>16.600000000000001</c:v>
                </c:pt>
                <c:pt idx="323">
                  <c:v>16.649999999999999</c:v>
                </c:pt>
                <c:pt idx="324">
                  <c:v>16.7</c:v>
                </c:pt>
                <c:pt idx="325">
                  <c:v>16.75</c:v>
                </c:pt>
                <c:pt idx="326">
                  <c:v>16.8</c:v>
                </c:pt>
                <c:pt idx="327">
                  <c:v>16.850000000000001</c:v>
                </c:pt>
                <c:pt idx="328">
                  <c:v>16.899999999999999</c:v>
                </c:pt>
                <c:pt idx="329">
                  <c:v>16.95</c:v>
                </c:pt>
                <c:pt idx="330">
                  <c:v>17</c:v>
                </c:pt>
                <c:pt idx="331">
                  <c:v>17.05</c:v>
                </c:pt>
                <c:pt idx="332">
                  <c:v>17.100000000000001</c:v>
                </c:pt>
                <c:pt idx="333">
                  <c:v>17.149999999999999</c:v>
                </c:pt>
                <c:pt idx="334">
                  <c:v>17.2</c:v>
                </c:pt>
                <c:pt idx="335">
                  <c:v>17.25</c:v>
                </c:pt>
                <c:pt idx="336">
                  <c:v>17.3</c:v>
                </c:pt>
                <c:pt idx="337">
                  <c:v>17.350000000000001</c:v>
                </c:pt>
                <c:pt idx="338">
                  <c:v>17.399999999999999</c:v>
                </c:pt>
                <c:pt idx="339">
                  <c:v>17.45</c:v>
                </c:pt>
                <c:pt idx="340">
                  <c:v>17.5</c:v>
                </c:pt>
                <c:pt idx="341">
                  <c:v>17.55</c:v>
                </c:pt>
                <c:pt idx="342">
                  <c:v>17.600000000000001</c:v>
                </c:pt>
                <c:pt idx="343">
                  <c:v>17.649999999999999</c:v>
                </c:pt>
                <c:pt idx="344">
                  <c:v>17.7</c:v>
                </c:pt>
                <c:pt idx="345">
                  <c:v>17.75</c:v>
                </c:pt>
                <c:pt idx="346">
                  <c:v>17.8</c:v>
                </c:pt>
                <c:pt idx="347">
                  <c:v>17.850000000000001</c:v>
                </c:pt>
                <c:pt idx="348">
                  <c:v>17.899999999999999</c:v>
                </c:pt>
                <c:pt idx="349">
                  <c:v>17.95</c:v>
                </c:pt>
                <c:pt idx="350">
                  <c:v>18</c:v>
                </c:pt>
                <c:pt idx="351">
                  <c:v>18.05</c:v>
                </c:pt>
                <c:pt idx="352">
                  <c:v>18.100000000000001</c:v>
                </c:pt>
                <c:pt idx="353">
                  <c:v>18.149999999999999</c:v>
                </c:pt>
                <c:pt idx="354">
                  <c:v>18.2</c:v>
                </c:pt>
                <c:pt idx="355">
                  <c:v>18.25</c:v>
                </c:pt>
                <c:pt idx="356">
                  <c:v>18.3</c:v>
                </c:pt>
                <c:pt idx="357">
                  <c:v>18.350000000000001</c:v>
                </c:pt>
                <c:pt idx="358">
                  <c:v>18.399999999999999</c:v>
                </c:pt>
                <c:pt idx="359">
                  <c:v>18.45</c:v>
                </c:pt>
                <c:pt idx="360">
                  <c:v>18.5</c:v>
                </c:pt>
                <c:pt idx="361">
                  <c:v>18.55</c:v>
                </c:pt>
                <c:pt idx="362">
                  <c:v>18.600000000000001</c:v>
                </c:pt>
                <c:pt idx="363">
                  <c:v>18.649999999999999</c:v>
                </c:pt>
                <c:pt idx="364">
                  <c:v>18.7</c:v>
                </c:pt>
                <c:pt idx="365">
                  <c:v>18.75</c:v>
                </c:pt>
                <c:pt idx="366">
                  <c:v>18.8</c:v>
                </c:pt>
                <c:pt idx="367">
                  <c:v>18.850000000000001</c:v>
                </c:pt>
                <c:pt idx="368">
                  <c:v>18.899999999999999</c:v>
                </c:pt>
                <c:pt idx="369">
                  <c:v>18.95</c:v>
                </c:pt>
                <c:pt idx="370">
                  <c:v>19</c:v>
                </c:pt>
                <c:pt idx="371">
                  <c:v>19.05</c:v>
                </c:pt>
                <c:pt idx="372">
                  <c:v>19.100000000000001</c:v>
                </c:pt>
                <c:pt idx="373">
                  <c:v>19.149999999999999</c:v>
                </c:pt>
                <c:pt idx="374">
                  <c:v>19.2</c:v>
                </c:pt>
                <c:pt idx="375">
                  <c:v>19.25</c:v>
                </c:pt>
                <c:pt idx="376">
                  <c:v>19.3</c:v>
                </c:pt>
                <c:pt idx="377">
                  <c:v>19.350000000000001</c:v>
                </c:pt>
                <c:pt idx="378">
                  <c:v>19.399999999999999</c:v>
                </c:pt>
                <c:pt idx="379">
                  <c:v>19.45</c:v>
                </c:pt>
                <c:pt idx="380">
                  <c:v>19.5</c:v>
                </c:pt>
                <c:pt idx="381">
                  <c:v>19.55</c:v>
                </c:pt>
                <c:pt idx="382">
                  <c:v>19.600000000000001</c:v>
                </c:pt>
                <c:pt idx="383">
                  <c:v>19.649999999999999</c:v>
                </c:pt>
                <c:pt idx="384">
                  <c:v>19.7</c:v>
                </c:pt>
                <c:pt idx="385">
                  <c:v>19.75</c:v>
                </c:pt>
                <c:pt idx="386">
                  <c:v>19.8</c:v>
                </c:pt>
                <c:pt idx="387">
                  <c:v>19.850000000000001</c:v>
                </c:pt>
                <c:pt idx="388">
                  <c:v>19.899999999999999</c:v>
                </c:pt>
                <c:pt idx="389">
                  <c:v>19.95</c:v>
                </c:pt>
                <c:pt idx="390">
                  <c:v>20</c:v>
                </c:pt>
                <c:pt idx="391">
                  <c:v>20.05</c:v>
                </c:pt>
                <c:pt idx="392">
                  <c:v>20.100000000000001</c:v>
                </c:pt>
                <c:pt idx="393">
                  <c:v>20.149999999999999</c:v>
                </c:pt>
                <c:pt idx="394">
                  <c:v>20.2</c:v>
                </c:pt>
                <c:pt idx="395">
                  <c:v>20.25</c:v>
                </c:pt>
                <c:pt idx="396">
                  <c:v>20.3</c:v>
                </c:pt>
                <c:pt idx="397">
                  <c:v>20.350000000000001</c:v>
                </c:pt>
                <c:pt idx="398">
                  <c:v>20.399999999999999</c:v>
                </c:pt>
                <c:pt idx="399">
                  <c:v>20.45</c:v>
                </c:pt>
                <c:pt idx="400">
                  <c:v>20.5</c:v>
                </c:pt>
                <c:pt idx="401">
                  <c:v>20.55</c:v>
                </c:pt>
                <c:pt idx="402">
                  <c:v>20.6</c:v>
                </c:pt>
                <c:pt idx="403">
                  <c:v>20.65</c:v>
                </c:pt>
                <c:pt idx="404">
                  <c:v>20.7</c:v>
                </c:pt>
                <c:pt idx="405">
                  <c:v>20.75</c:v>
                </c:pt>
                <c:pt idx="406">
                  <c:v>20.8</c:v>
                </c:pt>
                <c:pt idx="407">
                  <c:v>20.85</c:v>
                </c:pt>
                <c:pt idx="408">
                  <c:v>20.9</c:v>
                </c:pt>
                <c:pt idx="409">
                  <c:v>20.95</c:v>
                </c:pt>
                <c:pt idx="410">
                  <c:v>21</c:v>
                </c:pt>
                <c:pt idx="411">
                  <c:v>21.05</c:v>
                </c:pt>
                <c:pt idx="412">
                  <c:v>21.1</c:v>
                </c:pt>
                <c:pt idx="413">
                  <c:v>21.15</c:v>
                </c:pt>
                <c:pt idx="414">
                  <c:v>21.2</c:v>
                </c:pt>
                <c:pt idx="415">
                  <c:v>21.25</c:v>
                </c:pt>
                <c:pt idx="416">
                  <c:v>21.3</c:v>
                </c:pt>
                <c:pt idx="417">
                  <c:v>21.35</c:v>
                </c:pt>
                <c:pt idx="418">
                  <c:v>21.4</c:v>
                </c:pt>
                <c:pt idx="419">
                  <c:v>21.45</c:v>
                </c:pt>
                <c:pt idx="420">
                  <c:v>21.5</c:v>
                </c:pt>
                <c:pt idx="421">
                  <c:v>21.55</c:v>
                </c:pt>
                <c:pt idx="422">
                  <c:v>21.6</c:v>
                </c:pt>
                <c:pt idx="423">
                  <c:v>21.65</c:v>
                </c:pt>
                <c:pt idx="424">
                  <c:v>21.7</c:v>
                </c:pt>
                <c:pt idx="425">
                  <c:v>21.75</c:v>
                </c:pt>
                <c:pt idx="426">
                  <c:v>21.8</c:v>
                </c:pt>
                <c:pt idx="427">
                  <c:v>21.85</c:v>
                </c:pt>
                <c:pt idx="428">
                  <c:v>21.9</c:v>
                </c:pt>
                <c:pt idx="429">
                  <c:v>21.95</c:v>
                </c:pt>
                <c:pt idx="430">
                  <c:v>22</c:v>
                </c:pt>
                <c:pt idx="431">
                  <c:v>22.05</c:v>
                </c:pt>
                <c:pt idx="432">
                  <c:v>22.1</c:v>
                </c:pt>
                <c:pt idx="433">
                  <c:v>22.15</c:v>
                </c:pt>
                <c:pt idx="434">
                  <c:v>22.2</c:v>
                </c:pt>
                <c:pt idx="435">
                  <c:v>22.25</c:v>
                </c:pt>
                <c:pt idx="436">
                  <c:v>22.3</c:v>
                </c:pt>
                <c:pt idx="437">
                  <c:v>22.35</c:v>
                </c:pt>
                <c:pt idx="438">
                  <c:v>22.4</c:v>
                </c:pt>
                <c:pt idx="439">
                  <c:v>22.45</c:v>
                </c:pt>
                <c:pt idx="440">
                  <c:v>22.5</c:v>
                </c:pt>
                <c:pt idx="441">
                  <c:v>22.55</c:v>
                </c:pt>
                <c:pt idx="442">
                  <c:v>22.6</c:v>
                </c:pt>
                <c:pt idx="443">
                  <c:v>22.65</c:v>
                </c:pt>
                <c:pt idx="444">
                  <c:v>22.7</c:v>
                </c:pt>
                <c:pt idx="445">
                  <c:v>22.75</c:v>
                </c:pt>
                <c:pt idx="446">
                  <c:v>22.8</c:v>
                </c:pt>
                <c:pt idx="447">
                  <c:v>22.85</c:v>
                </c:pt>
                <c:pt idx="448">
                  <c:v>22.9</c:v>
                </c:pt>
                <c:pt idx="449">
                  <c:v>22.95</c:v>
                </c:pt>
                <c:pt idx="450">
                  <c:v>23</c:v>
                </c:pt>
                <c:pt idx="451">
                  <c:v>23.05</c:v>
                </c:pt>
                <c:pt idx="452">
                  <c:v>23.1</c:v>
                </c:pt>
                <c:pt idx="453">
                  <c:v>23.15</c:v>
                </c:pt>
                <c:pt idx="454">
                  <c:v>23.2</c:v>
                </c:pt>
                <c:pt idx="455">
                  <c:v>23.25</c:v>
                </c:pt>
                <c:pt idx="456">
                  <c:v>23.3</c:v>
                </c:pt>
                <c:pt idx="457">
                  <c:v>23.35</c:v>
                </c:pt>
                <c:pt idx="458">
                  <c:v>23.4</c:v>
                </c:pt>
                <c:pt idx="459">
                  <c:v>23.45</c:v>
                </c:pt>
                <c:pt idx="460">
                  <c:v>23.5</c:v>
                </c:pt>
                <c:pt idx="461">
                  <c:v>23.55</c:v>
                </c:pt>
                <c:pt idx="462">
                  <c:v>23.6</c:v>
                </c:pt>
                <c:pt idx="463">
                  <c:v>23.65</c:v>
                </c:pt>
                <c:pt idx="464">
                  <c:v>23.7</c:v>
                </c:pt>
                <c:pt idx="465">
                  <c:v>23.75</c:v>
                </c:pt>
                <c:pt idx="466">
                  <c:v>23.8</c:v>
                </c:pt>
                <c:pt idx="467">
                  <c:v>23.85</c:v>
                </c:pt>
                <c:pt idx="468">
                  <c:v>23.9</c:v>
                </c:pt>
                <c:pt idx="469">
                  <c:v>23.95</c:v>
                </c:pt>
                <c:pt idx="470">
                  <c:v>24</c:v>
                </c:pt>
                <c:pt idx="471">
                  <c:v>24.05</c:v>
                </c:pt>
                <c:pt idx="472">
                  <c:v>24.1</c:v>
                </c:pt>
                <c:pt idx="473">
                  <c:v>24.15</c:v>
                </c:pt>
                <c:pt idx="474">
                  <c:v>24.2</c:v>
                </c:pt>
                <c:pt idx="475">
                  <c:v>24.25</c:v>
                </c:pt>
                <c:pt idx="476">
                  <c:v>24.3</c:v>
                </c:pt>
                <c:pt idx="477">
                  <c:v>24.35</c:v>
                </c:pt>
                <c:pt idx="478">
                  <c:v>24.4</c:v>
                </c:pt>
                <c:pt idx="479">
                  <c:v>24.45</c:v>
                </c:pt>
                <c:pt idx="480">
                  <c:v>24.5</c:v>
                </c:pt>
                <c:pt idx="481">
                  <c:v>24.55</c:v>
                </c:pt>
                <c:pt idx="482">
                  <c:v>24.6</c:v>
                </c:pt>
                <c:pt idx="483">
                  <c:v>24.65</c:v>
                </c:pt>
                <c:pt idx="484">
                  <c:v>24.7</c:v>
                </c:pt>
                <c:pt idx="485">
                  <c:v>24.75</c:v>
                </c:pt>
                <c:pt idx="486">
                  <c:v>24.8</c:v>
                </c:pt>
                <c:pt idx="487">
                  <c:v>24.85</c:v>
                </c:pt>
                <c:pt idx="488">
                  <c:v>24.9</c:v>
                </c:pt>
                <c:pt idx="489">
                  <c:v>24.95</c:v>
                </c:pt>
                <c:pt idx="490">
                  <c:v>25</c:v>
                </c:pt>
                <c:pt idx="491">
                  <c:v>25.05</c:v>
                </c:pt>
                <c:pt idx="492">
                  <c:v>25.1</c:v>
                </c:pt>
                <c:pt idx="493">
                  <c:v>25.15</c:v>
                </c:pt>
                <c:pt idx="494">
                  <c:v>25.2</c:v>
                </c:pt>
                <c:pt idx="495">
                  <c:v>25.25</c:v>
                </c:pt>
                <c:pt idx="496">
                  <c:v>25.3</c:v>
                </c:pt>
                <c:pt idx="497">
                  <c:v>25.35</c:v>
                </c:pt>
                <c:pt idx="498">
                  <c:v>25.4</c:v>
                </c:pt>
                <c:pt idx="499">
                  <c:v>25.45</c:v>
                </c:pt>
                <c:pt idx="500">
                  <c:v>25.5</c:v>
                </c:pt>
                <c:pt idx="501">
                  <c:v>25.55</c:v>
                </c:pt>
                <c:pt idx="502">
                  <c:v>25.6</c:v>
                </c:pt>
                <c:pt idx="503">
                  <c:v>25.65</c:v>
                </c:pt>
                <c:pt idx="504">
                  <c:v>25.7</c:v>
                </c:pt>
                <c:pt idx="505">
                  <c:v>25.75</c:v>
                </c:pt>
                <c:pt idx="506">
                  <c:v>25.8</c:v>
                </c:pt>
                <c:pt idx="507">
                  <c:v>25.85</c:v>
                </c:pt>
                <c:pt idx="508">
                  <c:v>25.9</c:v>
                </c:pt>
                <c:pt idx="509">
                  <c:v>25.95</c:v>
                </c:pt>
                <c:pt idx="510">
                  <c:v>26</c:v>
                </c:pt>
                <c:pt idx="511">
                  <c:v>26.05</c:v>
                </c:pt>
                <c:pt idx="512">
                  <c:v>26.1</c:v>
                </c:pt>
                <c:pt idx="513">
                  <c:v>26.15</c:v>
                </c:pt>
                <c:pt idx="514">
                  <c:v>26.2</c:v>
                </c:pt>
                <c:pt idx="515">
                  <c:v>26.25</c:v>
                </c:pt>
                <c:pt idx="516">
                  <c:v>26.3</c:v>
                </c:pt>
                <c:pt idx="517">
                  <c:v>26.35</c:v>
                </c:pt>
                <c:pt idx="518">
                  <c:v>26.4</c:v>
                </c:pt>
                <c:pt idx="519">
                  <c:v>26.45</c:v>
                </c:pt>
                <c:pt idx="520">
                  <c:v>26.5</c:v>
                </c:pt>
                <c:pt idx="521">
                  <c:v>26.55</c:v>
                </c:pt>
                <c:pt idx="522">
                  <c:v>26.6</c:v>
                </c:pt>
                <c:pt idx="523">
                  <c:v>26.65</c:v>
                </c:pt>
                <c:pt idx="524">
                  <c:v>26.7</c:v>
                </c:pt>
                <c:pt idx="525">
                  <c:v>26.75</c:v>
                </c:pt>
                <c:pt idx="526">
                  <c:v>26.8</c:v>
                </c:pt>
                <c:pt idx="527">
                  <c:v>26.85</c:v>
                </c:pt>
                <c:pt idx="528">
                  <c:v>26.9</c:v>
                </c:pt>
                <c:pt idx="529">
                  <c:v>26.95</c:v>
                </c:pt>
                <c:pt idx="530">
                  <c:v>27</c:v>
                </c:pt>
                <c:pt idx="531">
                  <c:v>27.05</c:v>
                </c:pt>
                <c:pt idx="532">
                  <c:v>27.1</c:v>
                </c:pt>
                <c:pt idx="533">
                  <c:v>27.15</c:v>
                </c:pt>
                <c:pt idx="534">
                  <c:v>27.2</c:v>
                </c:pt>
                <c:pt idx="535">
                  <c:v>27.25</c:v>
                </c:pt>
                <c:pt idx="536">
                  <c:v>27.3</c:v>
                </c:pt>
                <c:pt idx="537">
                  <c:v>27.35</c:v>
                </c:pt>
                <c:pt idx="538">
                  <c:v>27.4</c:v>
                </c:pt>
                <c:pt idx="539">
                  <c:v>27.45</c:v>
                </c:pt>
                <c:pt idx="540">
                  <c:v>27.5</c:v>
                </c:pt>
                <c:pt idx="541">
                  <c:v>27.55</c:v>
                </c:pt>
                <c:pt idx="542">
                  <c:v>27.6</c:v>
                </c:pt>
                <c:pt idx="543">
                  <c:v>27.65</c:v>
                </c:pt>
                <c:pt idx="544">
                  <c:v>27.7</c:v>
                </c:pt>
                <c:pt idx="545">
                  <c:v>27.75</c:v>
                </c:pt>
                <c:pt idx="546">
                  <c:v>27.8</c:v>
                </c:pt>
                <c:pt idx="547">
                  <c:v>27.85</c:v>
                </c:pt>
                <c:pt idx="548">
                  <c:v>27.9</c:v>
                </c:pt>
                <c:pt idx="549">
                  <c:v>27.95</c:v>
                </c:pt>
                <c:pt idx="550">
                  <c:v>28</c:v>
                </c:pt>
                <c:pt idx="551">
                  <c:v>28.05</c:v>
                </c:pt>
                <c:pt idx="552">
                  <c:v>28.1</c:v>
                </c:pt>
                <c:pt idx="553">
                  <c:v>28.15</c:v>
                </c:pt>
                <c:pt idx="554">
                  <c:v>28.2</c:v>
                </c:pt>
                <c:pt idx="555">
                  <c:v>28.25</c:v>
                </c:pt>
                <c:pt idx="556">
                  <c:v>28.3</c:v>
                </c:pt>
                <c:pt idx="557">
                  <c:v>28.35</c:v>
                </c:pt>
                <c:pt idx="558">
                  <c:v>28.4</c:v>
                </c:pt>
                <c:pt idx="559">
                  <c:v>28.45</c:v>
                </c:pt>
                <c:pt idx="560">
                  <c:v>28.5</c:v>
                </c:pt>
                <c:pt idx="561">
                  <c:v>28.55</c:v>
                </c:pt>
                <c:pt idx="562">
                  <c:v>28.6</c:v>
                </c:pt>
                <c:pt idx="563">
                  <c:v>28.65</c:v>
                </c:pt>
                <c:pt idx="564">
                  <c:v>28.7</c:v>
                </c:pt>
                <c:pt idx="565">
                  <c:v>28.75</c:v>
                </c:pt>
                <c:pt idx="566">
                  <c:v>28.8</c:v>
                </c:pt>
                <c:pt idx="567">
                  <c:v>28.85</c:v>
                </c:pt>
                <c:pt idx="568">
                  <c:v>28.9</c:v>
                </c:pt>
                <c:pt idx="569">
                  <c:v>28.95</c:v>
                </c:pt>
                <c:pt idx="570">
                  <c:v>29</c:v>
                </c:pt>
                <c:pt idx="571">
                  <c:v>29.05</c:v>
                </c:pt>
                <c:pt idx="572">
                  <c:v>29.1</c:v>
                </c:pt>
                <c:pt idx="573">
                  <c:v>29.15</c:v>
                </c:pt>
                <c:pt idx="574">
                  <c:v>29.2</c:v>
                </c:pt>
                <c:pt idx="575">
                  <c:v>29.25</c:v>
                </c:pt>
                <c:pt idx="576">
                  <c:v>29.3</c:v>
                </c:pt>
                <c:pt idx="577">
                  <c:v>29.35</c:v>
                </c:pt>
                <c:pt idx="578">
                  <c:v>29.4</c:v>
                </c:pt>
                <c:pt idx="579">
                  <c:v>29.45</c:v>
                </c:pt>
                <c:pt idx="580">
                  <c:v>29.5</c:v>
                </c:pt>
                <c:pt idx="581">
                  <c:v>29.55</c:v>
                </c:pt>
                <c:pt idx="582">
                  <c:v>29.6</c:v>
                </c:pt>
                <c:pt idx="583">
                  <c:v>29.65</c:v>
                </c:pt>
                <c:pt idx="584">
                  <c:v>29.7</c:v>
                </c:pt>
                <c:pt idx="585">
                  <c:v>29.75</c:v>
                </c:pt>
                <c:pt idx="586">
                  <c:v>29.8</c:v>
                </c:pt>
                <c:pt idx="587">
                  <c:v>29.85</c:v>
                </c:pt>
                <c:pt idx="588">
                  <c:v>29.9</c:v>
                </c:pt>
                <c:pt idx="589">
                  <c:v>29.95</c:v>
                </c:pt>
                <c:pt idx="590">
                  <c:v>30</c:v>
                </c:pt>
                <c:pt idx="591">
                  <c:v>30.05</c:v>
                </c:pt>
                <c:pt idx="592">
                  <c:v>30.1</c:v>
                </c:pt>
                <c:pt idx="593">
                  <c:v>30.15</c:v>
                </c:pt>
                <c:pt idx="594">
                  <c:v>30.2</c:v>
                </c:pt>
                <c:pt idx="595">
                  <c:v>30.25</c:v>
                </c:pt>
                <c:pt idx="596">
                  <c:v>30.3</c:v>
                </c:pt>
                <c:pt idx="597">
                  <c:v>30.35</c:v>
                </c:pt>
                <c:pt idx="598">
                  <c:v>30.4</c:v>
                </c:pt>
                <c:pt idx="599">
                  <c:v>30.45</c:v>
                </c:pt>
                <c:pt idx="600">
                  <c:v>30.5</c:v>
                </c:pt>
                <c:pt idx="601">
                  <c:v>30.55</c:v>
                </c:pt>
                <c:pt idx="602">
                  <c:v>30.6</c:v>
                </c:pt>
                <c:pt idx="603">
                  <c:v>30.65</c:v>
                </c:pt>
                <c:pt idx="604">
                  <c:v>30.7</c:v>
                </c:pt>
                <c:pt idx="605">
                  <c:v>30.75</c:v>
                </c:pt>
                <c:pt idx="606">
                  <c:v>30.8</c:v>
                </c:pt>
                <c:pt idx="607">
                  <c:v>30.85</c:v>
                </c:pt>
                <c:pt idx="608">
                  <c:v>30.9</c:v>
                </c:pt>
                <c:pt idx="609">
                  <c:v>30.95</c:v>
                </c:pt>
                <c:pt idx="610">
                  <c:v>31</c:v>
                </c:pt>
                <c:pt idx="611">
                  <c:v>31.05</c:v>
                </c:pt>
                <c:pt idx="612">
                  <c:v>31.1</c:v>
                </c:pt>
                <c:pt idx="613">
                  <c:v>31.15</c:v>
                </c:pt>
                <c:pt idx="614">
                  <c:v>31.2</c:v>
                </c:pt>
                <c:pt idx="615">
                  <c:v>31.25</c:v>
                </c:pt>
                <c:pt idx="616">
                  <c:v>31.3</c:v>
                </c:pt>
                <c:pt idx="617">
                  <c:v>31.35</c:v>
                </c:pt>
                <c:pt idx="618">
                  <c:v>31.4</c:v>
                </c:pt>
                <c:pt idx="619">
                  <c:v>31.45</c:v>
                </c:pt>
                <c:pt idx="620">
                  <c:v>31.5</c:v>
                </c:pt>
                <c:pt idx="621">
                  <c:v>31.55</c:v>
                </c:pt>
                <c:pt idx="622">
                  <c:v>31.6</c:v>
                </c:pt>
                <c:pt idx="623">
                  <c:v>31.65</c:v>
                </c:pt>
                <c:pt idx="624">
                  <c:v>31.7</c:v>
                </c:pt>
                <c:pt idx="625">
                  <c:v>31.75</c:v>
                </c:pt>
                <c:pt idx="626">
                  <c:v>31.8</c:v>
                </c:pt>
                <c:pt idx="627">
                  <c:v>31.85</c:v>
                </c:pt>
                <c:pt idx="628">
                  <c:v>31.9</c:v>
                </c:pt>
                <c:pt idx="629">
                  <c:v>31.95</c:v>
                </c:pt>
                <c:pt idx="630">
                  <c:v>32</c:v>
                </c:pt>
                <c:pt idx="631">
                  <c:v>32.049999999999997</c:v>
                </c:pt>
                <c:pt idx="632">
                  <c:v>32.1</c:v>
                </c:pt>
                <c:pt idx="633">
                  <c:v>32.15</c:v>
                </c:pt>
                <c:pt idx="634">
                  <c:v>32.200000000000003</c:v>
                </c:pt>
                <c:pt idx="635">
                  <c:v>32.25</c:v>
                </c:pt>
                <c:pt idx="636">
                  <c:v>32.299999999999997</c:v>
                </c:pt>
                <c:pt idx="637">
                  <c:v>32.35</c:v>
                </c:pt>
                <c:pt idx="638">
                  <c:v>32.4</c:v>
                </c:pt>
                <c:pt idx="639">
                  <c:v>32.450000000000003</c:v>
                </c:pt>
                <c:pt idx="640">
                  <c:v>32.5</c:v>
                </c:pt>
                <c:pt idx="641">
                  <c:v>32.549999999999997</c:v>
                </c:pt>
                <c:pt idx="642">
                  <c:v>32.6</c:v>
                </c:pt>
                <c:pt idx="643">
                  <c:v>32.65</c:v>
                </c:pt>
                <c:pt idx="644">
                  <c:v>32.700000000000003</c:v>
                </c:pt>
                <c:pt idx="645">
                  <c:v>32.75</c:v>
                </c:pt>
                <c:pt idx="646">
                  <c:v>32.799999999999997</c:v>
                </c:pt>
                <c:pt idx="647">
                  <c:v>32.85</c:v>
                </c:pt>
                <c:pt idx="648">
                  <c:v>32.9</c:v>
                </c:pt>
                <c:pt idx="649">
                  <c:v>32.950000000000003</c:v>
                </c:pt>
                <c:pt idx="650">
                  <c:v>33</c:v>
                </c:pt>
                <c:pt idx="651">
                  <c:v>33.049999999999997</c:v>
                </c:pt>
                <c:pt idx="652">
                  <c:v>33.1</c:v>
                </c:pt>
                <c:pt idx="653">
                  <c:v>33.15</c:v>
                </c:pt>
                <c:pt idx="654">
                  <c:v>33.200000000000003</c:v>
                </c:pt>
                <c:pt idx="655">
                  <c:v>33.25</c:v>
                </c:pt>
                <c:pt idx="656">
                  <c:v>33.299999999999997</c:v>
                </c:pt>
                <c:pt idx="657">
                  <c:v>33.35</c:v>
                </c:pt>
                <c:pt idx="658">
                  <c:v>33.4</c:v>
                </c:pt>
                <c:pt idx="659">
                  <c:v>33.450000000000003</c:v>
                </c:pt>
                <c:pt idx="660">
                  <c:v>33.5</c:v>
                </c:pt>
                <c:pt idx="661">
                  <c:v>33.549999999999997</c:v>
                </c:pt>
                <c:pt idx="662">
                  <c:v>33.6</c:v>
                </c:pt>
                <c:pt idx="663">
                  <c:v>33.65</c:v>
                </c:pt>
                <c:pt idx="664">
                  <c:v>33.700000000000003</c:v>
                </c:pt>
                <c:pt idx="665">
                  <c:v>33.75</c:v>
                </c:pt>
                <c:pt idx="666">
                  <c:v>33.799999999999997</c:v>
                </c:pt>
                <c:pt idx="667">
                  <c:v>33.85</c:v>
                </c:pt>
                <c:pt idx="668">
                  <c:v>33.9</c:v>
                </c:pt>
                <c:pt idx="669">
                  <c:v>33.950000000000003</c:v>
                </c:pt>
                <c:pt idx="670">
                  <c:v>34</c:v>
                </c:pt>
                <c:pt idx="671">
                  <c:v>34.049999999999997</c:v>
                </c:pt>
                <c:pt idx="672">
                  <c:v>34.1</c:v>
                </c:pt>
                <c:pt idx="673">
                  <c:v>34.15</c:v>
                </c:pt>
                <c:pt idx="674">
                  <c:v>34.200000000000003</c:v>
                </c:pt>
                <c:pt idx="675">
                  <c:v>34.25</c:v>
                </c:pt>
                <c:pt idx="676">
                  <c:v>34.299999999999997</c:v>
                </c:pt>
                <c:pt idx="677">
                  <c:v>34.35</c:v>
                </c:pt>
                <c:pt idx="678">
                  <c:v>34.4</c:v>
                </c:pt>
                <c:pt idx="679">
                  <c:v>34.450000000000003</c:v>
                </c:pt>
                <c:pt idx="680">
                  <c:v>34.5</c:v>
                </c:pt>
                <c:pt idx="681">
                  <c:v>34.549999999999997</c:v>
                </c:pt>
                <c:pt idx="682">
                  <c:v>34.6</c:v>
                </c:pt>
                <c:pt idx="683">
                  <c:v>34.65</c:v>
                </c:pt>
                <c:pt idx="684">
                  <c:v>34.700000000000003</c:v>
                </c:pt>
                <c:pt idx="685">
                  <c:v>34.75</c:v>
                </c:pt>
                <c:pt idx="686">
                  <c:v>34.799999999999997</c:v>
                </c:pt>
                <c:pt idx="687">
                  <c:v>34.85</c:v>
                </c:pt>
                <c:pt idx="688">
                  <c:v>34.9</c:v>
                </c:pt>
                <c:pt idx="689">
                  <c:v>34.950000000000003</c:v>
                </c:pt>
                <c:pt idx="690">
                  <c:v>35</c:v>
                </c:pt>
                <c:pt idx="691">
                  <c:v>35.049999999999997</c:v>
                </c:pt>
                <c:pt idx="692">
                  <c:v>35.1</c:v>
                </c:pt>
                <c:pt idx="693">
                  <c:v>35.15</c:v>
                </c:pt>
                <c:pt idx="694">
                  <c:v>35.200000000000003</c:v>
                </c:pt>
                <c:pt idx="695">
                  <c:v>35.25</c:v>
                </c:pt>
                <c:pt idx="696">
                  <c:v>35.299999999999997</c:v>
                </c:pt>
                <c:pt idx="697">
                  <c:v>35.35</c:v>
                </c:pt>
                <c:pt idx="698">
                  <c:v>35.4</c:v>
                </c:pt>
                <c:pt idx="699">
                  <c:v>35.450000000000003</c:v>
                </c:pt>
                <c:pt idx="700">
                  <c:v>35.5</c:v>
                </c:pt>
                <c:pt idx="701">
                  <c:v>35.549999999999997</c:v>
                </c:pt>
                <c:pt idx="702">
                  <c:v>35.6</c:v>
                </c:pt>
                <c:pt idx="703">
                  <c:v>35.65</c:v>
                </c:pt>
                <c:pt idx="704">
                  <c:v>35.700000000000003</c:v>
                </c:pt>
                <c:pt idx="705">
                  <c:v>35.75</c:v>
                </c:pt>
                <c:pt idx="706">
                  <c:v>35.799999999999997</c:v>
                </c:pt>
                <c:pt idx="707">
                  <c:v>35.85</c:v>
                </c:pt>
                <c:pt idx="708">
                  <c:v>35.9</c:v>
                </c:pt>
                <c:pt idx="709">
                  <c:v>35.950000000000003</c:v>
                </c:pt>
                <c:pt idx="710">
                  <c:v>36</c:v>
                </c:pt>
                <c:pt idx="711">
                  <c:v>36.049999999999997</c:v>
                </c:pt>
                <c:pt idx="712">
                  <c:v>36.1</c:v>
                </c:pt>
                <c:pt idx="713">
                  <c:v>36.15</c:v>
                </c:pt>
                <c:pt idx="714">
                  <c:v>36.200000000000003</c:v>
                </c:pt>
                <c:pt idx="715">
                  <c:v>36.25</c:v>
                </c:pt>
                <c:pt idx="716">
                  <c:v>36.299999999999997</c:v>
                </c:pt>
                <c:pt idx="717">
                  <c:v>36.35</c:v>
                </c:pt>
                <c:pt idx="718">
                  <c:v>36.4</c:v>
                </c:pt>
                <c:pt idx="719">
                  <c:v>36.450000000000003</c:v>
                </c:pt>
                <c:pt idx="720">
                  <c:v>36.5</c:v>
                </c:pt>
                <c:pt idx="721">
                  <c:v>36.549999999999997</c:v>
                </c:pt>
                <c:pt idx="722">
                  <c:v>36.6</c:v>
                </c:pt>
                <c:pt idx="723">
                  <c:v>36.65</c:v>
                </c:pt>
                <c:pt idx="724">
                  <c:v>36.700000000000003</c:v>
                </c:pt>
                <c:pt idx="725">
                  <c:v>36.75</c:v>
                </c:pt>
                <c:pt idx="726">
                  <c:v>36.799999999999997</c:v>
                </c:pt>
                <c:pt idx="727">
                  <c:v>36.85</c:v>
                </c:pt>
                <c:pt idx="728">
                  <c:v>36.9</c:v>
                </c:pt>
                <c:pt idx="729">
                  <c:v>36.950000000000003</c:v>
                </c:pt>
                <c:pt idx="730">
                  <c:v>37</c:v>
                </c:pt>
                <c:pt idx="731">
                  <c:v>37.049999999999997</c:v>
                </c:pt>
                <c:pt idx="732">
                  <c:v>37.1</c:v>
                </c:pt>
                <c:pt idx="733">
                  <c:v>37.15</c:v>
                </c:pt>
                <c:pt idx="734">
                  <c:v>37.200000000000003</c:v>
                </c:pt>
                <c:pt idx="735">
                  <c:v>37.25</c:v>
                </c:pt>
                <c:pt idx="736">
                  <c:v>37.299999999999997</c:v>
                </c:pt>
                <c:pt idx="737">
                  <c:v>37.35</c:v>
                </c:pt>
                <c:pt idx="738">
                  <c:v>37.4</c:v>
                </c:pt>
                <c:pt idx="739">
                  <c:v>37.450000000000003</c:v>
                </c:pt>
                <c:pt idx="740">
                  <c:v>37.5</c:v>
                </c:pt>
                <c:pt idx="741">
                  <c:v>37.549999999999997</c:v>
                </c:pt>
                <c:pt idx="742">
                  <c:v>37.6</c:v>
                </c:pt>
                <c:pt idx="743">
                  <c:v>37.65</c:v>
                </c:pt>
                <c:pt idx="744">
                  <c:v>37.700000000000003</c:v>
                </c:pt>
                <c:pt idx="745">
                  <c:v>37.75</c:v>
                </c:pt>
                <c:pt idx="746">
                  <c:v>37.799999999999997</c:v>
                </c:pt>
                <c:pt idx="747">
                  <c:v>37.85</c:v>
                </c:pt>
                <c:pt idx="748">
                  <c:v>37.9</c:v>
                </c:pt>
                <c:pt idx="749">
                  <c:v>37.950000000000003</c:v>
                </c:pt>
                <c:pt idx="750">
                  <c:v>38</c:v>
                </c:pt>
                <c:pt idx="751">
                  <c:v>38.049999999999997</c:v>
                </c:pt>
                <c:pt idx="752">
                  <c:v>38.1</c:v>
                </c:pt>
                <c:pt idx="753">
                  <c:v>38.15</c:v>
                </c:pt>
                <c:pt idx="754">
                  <c:v>38.200000000000003</c:v>
                </c:pt>
                <c:pt idx="755">
                  <c:v>38.25</c:v>
                </c:pt>
                <c:pt idx="756">
                  <c:v>38.299999999999997</c:v>
                </c:pt>
                <c:pt idx="757">
                  <c:v>38.35</c:v>
                </c:pt>
                <c:pt idx="758">
                  <c:v>38.4</c:v>
                </c:pt>
                <c:pt idx="759">
                  <c:v>38.450000000000003</c:v>
                </c:pt>
                <c:pt idx="760">
                  <c:v>38.5</c:v>
                </c:pt>
                <c:pt idx="761">
                  <c:v>38.549999999999997</c:v>
                </c:pt>
                <c:pt idx="762">
                  <c:v>38.6</c:v>
                </c:pt>
                <c:pt idx="763">
                  <c:v>38.65</c:v>
                </c:pt>
                <c:pt idx="764">
                  <c:v>38.700000000000003</c:v>
                </c:pt>
                <c:pt idx="765">
                  <c:v>38.75</c:v>
                </c:pt>
                <c:pt idx="766">
                  <c:v>38.799999999999997</c:v>
                </c:pt>
                <c:pt idx="767">
                  <c:v>38.85</c:v>
                </c:pt>
                <c:pt idx="768">
                  <c:v>38.9</c:v>
                </c:pt>
                <c:pt idx="769">
                  <c:v>38.950000000000003</c:v>
                </c:pt>
                <c:pt idx="770">
                  <c:v>39</c:v>
                </c:pt>
                <c:pt idx="771">
                  <c:v>39.049999999999997</c:v>
                </c:pt>
                <c:pt idx="772">
                  <c:v>39.1</c:v>
                </c:pt>
                <c:pt idx="773">
                  <c:v>39.15</c:v>
                </c:pt>
                <c:pt idx="774">
                  <c:v>39.200000000000003</c:v>
                </c:pt>
                <c:pt idx="775">
                  <c:v>39.25</c:v>
                </c:pt>
                <c:pt idx="776">
                  <c:v>39.299999999999997</c:v>
                </c:pt>
                <c:pt idx="777">
                  <c:v>39.35</c:v>
                </c:pt>
                <c:pt idx="778">
                  <c:v>39.4</c:v>
                </c:pt>
                <c:pt idx="779">
                  <c:v>39.450000000000003</c:v>
                </c:pt>
                <c:pt idx="780">
                  <c:v>39.5</c:v>
                </c:pt>
                <c:pt idx="781">
                  <c:v>39.549999999999997</c:v>
                </c:pt>
                <c:pt idx="782">
                  <c:v>39.6</c:v>
                </c:pt>
                <c:pt idx="783">
                  <c:v>39.65</c:v>
                </c:pt>
                <c:pt idx="784">
                  <c:v>39.700000000000003</c:v>
                </c:pt>
                <c:pt idx="785">
                  <c:v>39.75</c:v>
                </c:pt>
                <c:pt idx="786">
                  <c:v>39.799999999999997</c:v>
                </c:pt>
                <c:pt idx="787">
                  <c:v>39.85</c:v>
                </c:pt>
                <c:pt idx="788">
                  <c:v>39.9</c:v>
                </c:pt>
                <c:pt idx="789">
                  <c:v>39.950000000000003</c:v>
                </c:pt>
                <c:pt idx="790">
                  <c:v>40</c:v>
                </c:pt>
                <c:pt idx="791">
                  <c:v>40.049999999999997</c:v>
                </c:pt>
                <c:pt idx="792">
                  <c:v>40.1</c:v>
                </c:pt>
                <c:pt idx="793">
                  <c:v>40.15</c:v>
                </c:pt>
                <c:pt idx="794">
                  <c:v>40.200000000000003</c:v>
                </c:pt>
                <c:pt idx="795">
                  <c:v>40.25</c:v>
                </c:pt>
                <c:pt idx="796">
                  <c:v>40.299999999999997</c:v>
                </c:pt>
                <c:pt idx="797">
                  <c:v>40.35</c:v>
                </c:pt>
                <c:pt idx="798">
                  <c:v>40.4</c:v>
                </c:pt>
                <c:pt idx="799">
                  <c:v>40.450000000000003</c:v>
                </c:pt>
                <c:pt idx="800">
                  <c:v>40.5</c:v>
                </c:pt>
                <c:pt idx="801">
                  <c:v>40.549999999999997</c:v>
                </c:pt>
                <c:pt idx="802">
                  <c:v>40.6</c:v>
                </c:pt>
                <c:pt idx="803">
                  <c:v>40.65</c:v>
                </c:pt>
                <c:pt idx="804">
                  <c:v>40.700000000000003</c:v>
                </c:pt>
                <c:pt idx="805">
                  <c:v>40.75</c:v>
                </c:pt>
                <c:pt idx="806">
                  <c:v>40.799999999999997</c:v>
                </c:pt>
                <c:pt idx="807">
                  <c:v>40.85</c:v>
                </c:pt>
                <c:pt idx="808">
                  <c:v>40.9</c:v>
                </c:pt>
                <c:pt idx="809">
                  <c:v>40.950000000000003</c:v>
                </c:pt>
                <c:pt idx="810">
                  <c:v>41</c:v>
                </c:pt>
                <c:pt idx="811">
                  <c:v>41.05</c:v>
                </c:pt>
                <c:pt idx="812">
                  <c:v>41.1</c:v>
                </c:pt>
                <c:pt idx="813">
                  <c:v>41.15</c:v>
                </c:pt>
                <c:pt idx="814">
                  <c:v>41.2</c:v>
                </c:pt>
                <c:pt idx="815">
                  <c:v>41.25</c:v>
                </c:pt>
                <c:pt idx="816">
                  <c:v>41.3</c:v>
                </c:pt>
                <c:pt idx="817">
                  <c:v>41.35</c:v>
                </c:pt>
                <c:pt idx="818">
                  <c:v>41.4</c:v>
                </c:pt>
                <c:pt idx="819">
                  <c:v>41.45</c:v>
                </c:pt>
                <c:pt idx="820">
                  <c:v>41.5</c:v>
                </c:pt>
                <c:pt idx="821">
                  <c:v>41.55</c:v>
                </c:pt>
                <c:pt idx="822">
                  <c:v>41.6</c:v>
                </c:pt>
                <c:pt idx="823">
                  <c:v>41.65</c:v>
                </c:pt>
                <c:pt idx="824">
                  <c:v>41.7</c:v>
                </c:pt>
                <c:pt idx="825">
                  <c:v>41.75</c:v>
                </c:pt>
                <c:pt idx="826">
                  <c:v>41.8</c:v>
                </c:pt>
                <c:pt idx="827">
                  <c:v>41.85</c:v>
                </c:pt>
                <c:pt idx="828">
                  <c:v>41.9</c:v>
                </c:pt>
                <c:pt idx="829">
                  <c:v>41.95</c:v>
                </c:pt>
                <c:pt idx="830">
                  <c:v>42</c:v>
                </c:pt>
                <c:pt idx="831">
                  <c:v>42.05</c:v>
                </c:pt>
                <c:pt idx="832">
                  <c:v>42.1</c:v>
                </c:pt>
                <c:pt idx="833">
                  <c:v>42.15</c:v>
                </c:pt>
                <c:pt idx="834">
                  <c:v>42.2</c:v>
                </c:pt>
                <c:pt idx="835">
                  <c:v>42.25</c:v>
                </c:pt>
                <c:pt idx="836">
                  <c:v>42.3</c:v>
                </c:pt>
                <c:pt idx="837">
                  <c:v>42.35</c:v>
                </c:pt>
                <c:pt idx="838">
                  <c:v>42.4</c:v>
                </c:pt>
                <c:pt idx="839">
                  <c:v>42.45</c:v>
                </c:pt>
                <c:pt idx="840">
                  <c:v>42.5</c:v>
                </c:pt>
                <c:pt idx="841">
                  <c:v>42.55</c:v>
                </c:pt>
                <c:pt idx="842">
                  <c:v>42.6</c:v>
                </c:pt>
                <c:pt idx="843">
                  <c:v>42.65</c:v>
                </c:pt>
                <c:pt idx="844">
                  <c:v>42.7</c:v>
                </c:pt>
                <c:pt idx="845">
                  <c:v>42.75</c:v>
                </c:pt>
                <c:pt idx="846">
                  <c:v>42.8</c:v>
                </c:pt>
                <c:pt idx="847">
                  <c:v>42.85</c:v>
                </c:pt>
                <c:pt idx="848">
                  <c:v>42.9</c:v>
                </c:pt>
                <c:pt idx="849">
                  <c:v>42.95</c:v>
                </c:pt>
                <c:pt idx="850">
                  <c:v>43</c:v>
                </c:pt>
                <c:pt idx="851">
                  <c:v>43.05</c:v>
                </c:pt>
                <c:pt idx="852">
                  <c:v>43.1</c:v>
                </c:pt>
                <c:pt idx="853">
                  <c:v>43.15</c:v>
                </c:pt>
                <c:pt idx="854">
                  <c:v>43.2</c:v>
                </c:pt>
                <c:pt idx="855">
                  <c:v>43.25</c:v>
                </c:pt>
                <c:pt idx="856">
                  <c:v>43.3</c:v>
                </c:pt>
                <c:pt idx="857">
                  <c:v>43.35</c:v>
                </c:pt>
                <c:pt idx="858">
                  <c:v>43.4</c:v>
                </c:pt>
                <c:pt idx="859">
                  <c:v>43.45</c:v>
                </c:pt>
                <c:pt idx="860">
                  <c:v>43.5</c:v>
                </c:pt>
                <c:pt idx="861">
                  <c:v>43.55</c:v>
                </c:pt>
                <c:pt idx="862">
                  <c:v>43.6</c:v>
                </c:pt>
                <c:pt idx="863">
                  <c:v>43.65</c:v>
                </c:pt>
                <c:pt idx="864">
                  <c:v>43.7</c:v>
                </c:pt>
                <c:pt idx="865">
                  <c:v>43.75</c:v>
                </c:pt>
                <c:pt idx="866">
                  <c:v>43.8</c:v>
                </c:pt>
                <c:pt idx="867">
                  <c:v>43.85</c:v>
                </c:pt>
                <c:pt idx="868">
                  <c:v>43.9</c:v>
                </c:pt>
                <c:pt idx="869">
                  <c:v>43.95</c:v>
                </c:pt>
                <c:pt idx="870">
                  <c:v>44</c:v>
                </c:pt>
                <c:pt idx="871">
                  <c:v>44.05</c:v>
                </c:pt>
                <c:pt idx="872">
                  <c:v>44.1</c:v>
                </c:pt>
                <c:pt idx="873">
                  <c:v>44.15</c:v>
                </c:pt>
                <c:pt idx="874">
                  <c:v>44.2</c:v>
                </c:pt>
                <c:pt idx="875">
                  <c:v>44.25</c:v>
                </c:pt>
                <c:pt idx="876">
                  <c:v>44.3</c:v>
                </c:pt>
                <c:pt idx="877">
                  <c:v>44.35</c:v>
                </c:pt>
                <c:pt idx="878">
                  <c:v>44.4</c:v>
                </c:pt>
                <c:pt idx="879">
                  <c:v>44.45</c:v>
                </c:pt>
                <c:pt idx="880">
                  <c:v>44.5</c:v>
                </c:pt>
                <c:pt idx="881">
                  <c:v>44.55</c:v>
                </c:pt>
                <c:pt idx="882">
                  <c:v>44.6</c:v>
                </c:pt>
                <c:pt idx="883">
                  <c:v>44.65</c:v>
                </c:pt>
                <c:pt idx="884">
                  <c:v>44.7</c:v>
                </c:pt>
                <c:pt idx="885">
                  <c:v>44.75</c:v>
                </c:pt>
                <c:pt idx="886">
                  <c:v>44.8</c:v>
                </c:pt>
                <c:pt idx="887">
                  <c:v>44.85</c:v>
                </c:pt>
                <c:pt idx="888">
                  <c:v>44.9</c:v>
                </c:pt>
                <c:pt idx="889">
                  <c:v>44.95</c:v>
                </c:pt>
                <c:pt idx="890">
                  <c:v>45</c:v>
                </c:pt>
                <c:pt idx="891">
                  <c:v>45.05</c:v>
                </c:pt>
                <c:pt idx="892">
                  <c:v>45.1</c:v>
                </c:pt>
                <c:pt idx="893">
                  <c:v>45.15</c:v>
                </c:pt>
                <c:pt idx="894">
                  <c:v>45.2</c:v>
                </c:pt>
                <c:pt idx="895">
                  <c:v>45.25</c:v>
                </c:pt>
                <c:pt idx="896">
                  <c:v>45.3</c:v>
                </c:pt>
                <c:pt idx="897">
                  <c:v>45.35</c:v>
                </c:pt>
                <c:pt idx="898">
                  <c:v>45.4</c:v>
                </c:pt>
                <c:pt idx="899">
                  <c:v>45.45</c:v>
                </c:pt>
                <c:pt idx="900">
                  <c:v>45.5</c:v>
                </c:pt>
                <c:pt idx="901">
                  <c:v>45.55</c:v>
                </c:pt>
                <c:pt idx="902">
                  <c:v>45.6</c:v>
                </c:pt>
                <c:pt idx="903">
                  <c:v>45.65</c:v>
                </c:pt>
                <c:pt idx="904">
                  <c:v>45.7</c:v>
                </c:pt>
                <c:pt idx="905">
                  <c:v>45.75</c:v>
                </c:pt>
                <c:pt idx="906">
                  <c:v>45.8</c:v>
                </c:pt>
                <c:pt idx="907">
                  <c:v>45.85</c:v>
                </c:pt>
                <c:pt idx="908">
                  <c:v>45.9</c:v>
                </c:pt>
                <c:pt idx="909">
                  <c:v>45.95</c:v>
                </c:pt>
                <c:pt idx="910">
                  <c:v>46</c:v>
                </c:pt>
                <c:pt idx="911">
                  <c:v>46.05</c:v>
                </c:pt>
                <c:pt idx="912">
                  <c:v>46.1</c:v>
                </c:pt>
                <c:pt idx="913">
                  <c:v>46.15</c:v>
                </c:pt>
                <c:pt idx="914">
                  <c:v>46.2</c:v>
                </c:pt>
                <c:pt idx="915">
                  <c:v>46.25</c:v>
                </c:pt>
                <c:pt idx="916">
                  <c:v>46.3</c:v>
                </c:pt>
                <c:pt idx="917">
                  <c:v>46.35</c:v>
                </c:pt>
                <c:pt idx="918">
                  <c:v>46.4</c:v>
                </c:pt>
                <c:pt idx="919">
                  <c:v>46.45</c:v>
                </c:pt>
                <c:pt idx="920">
                  <c:v>46.5</c:v>
                </c:pt>
                <c:pt idx="921">
                  <c:v>46.55</c:v>
                </c:pt>
                <c:pt idx="922">
                  <c:v>46.6</c:v>
                </c:pt>
                <c:pt idx="923">
                  <c:v>46.65</c:v>
                </c:pt>
                <c:pt idx="924">
                  <c:v>46.7</c:v>
                </c:pt>
                <c:pt idx="925">
                  <c:v>46.75</c:v>
                </c:pt>
                <c:pt idx="926">
                  <c:v>46.8</c:v>
                </c:pt>
                <c:pt idx="927">
                  <c:v>46.85</c:v>
                </c:pt>
                <c:pt idx="928">
                  <c:v>46.9</c:v>
                </c:pt>
                <c:pt idx="929">
                  <c:v>46.95</c:v>
                </c:pt>
                <c:pt idx="930">
                  <c:v>47</c:v>
                </c:pt>
                <c:pt idx="931">
                  <c:v>47.05</c:v>
                </c:pt>
                <c:pt idx="932">
                  <c:v>47.1</c:v>
                </c:pt>
                <c:pt idx="933">
                  <c:v>47.15</c:v>
                </c:pt>
                <c:pt idx="934">
                  <c:v>47.2</c:v>
                </c:pt>
                <c:pt idx="935">
                  <c:v>47.25</c:v>
                </c:pt>
                <c:pt idx="936">
                  <c:v>47.3</c:v>
                </c:pt>
                <c:pt idx="937">
                  <c:v>47.35</c:v>
                </c:pt>
                <c:pt idx="938">
                  <c:v>47.4</c:v>
                </c:pt>
                <c:pt idx="939">
                  <c:v>47.45</c:v>
                </c:pt>
                <c:pt idx="940">
                  <c:v>47.5</c:v>
                </c:pt>
                <c:pt idx="941">
                  <c:v>47.55</c:v>
                </c:pt>
                <c:pt idx="942">
                  <c:v>47.6</c:v>
                </c:pt>
                <c:pt idx="943">
                  <c:v>47.65</c:v>
                </c:pt>
                <c:pt idx="944">
                  <c:v>47.7</c:v>
                </c:pt>
                <c:pt idx="945">
                  <c:v>47.75</c:v>
                </c:pt>
                <c:pt idx="946">
                  <c:v>47.8</c:v>
                </c:pt>
                <c:pt idx="947">
                  <c:v>47.85</c:v>
                </c:pt>
                <c:pt idx="948">
                  <c:v>47.9</c:v>
                </c:pt>
                <c:pt idx="949">
                  <c:v>47.95</c:v>
                </c:pt>
                <c:pt idx="950">
                  <c:v>48</c:v>
                </c:pt>
                <c:pt idx="951">
                  <c:v>48.05</c:v>
                </c:pt>
                <c:pt idx="952">
                  <c:v>48.1</c:v>
                </c:pt>
                <c:pt idx="953">
                  <c:v>48.15</c:v>
                </c:pt>
                <c:pt idx="954">
                  <c:v>48.2</c:v>
                </c:pt>
                <c:pt idx="955">
                  <c:v>48.25</c:v>
                </c:pt>
                <c:pt idx="956">
                  <c:v>48.3</c:v>
                </c:pt>
                <c:pt idx="957">
                  <c:v>48.35</c:v>
                </c:pt>
                <c:pt idx="958">
                  <c:v>48.4</c:v>
                </c:pt>
                <c:pt idx="959">
                  <c:v>48.45</c:v>
                </c:pt>
                <c:pt idx="960">
                  <c:v>48.5</c:v>
                </c:pt>
                <c:pt idx="961">
                  <c:v>48.55</c:v>
                </c:pt>
                <c:pt idx="962">
                  <c:v>48.6</c:v>
                </c:pt>
                <c:pt idx="963">
                  <c:v>48.65</c:v>
                </c:pt>
                <c:pt idx="964">
                  <c:v>48.7</c:v>
                </c:pt>
                <c:pt idx="965">
                  <c:v>48.75</c:v>
                </c:pt>
                <c:pt idx="966">
                  <c:v>48.8</c:v>
                </c:pt>
                <c:pt idx="967">
                  <c:v>48.85</c:v>
                </c:pt>
                <c:pt idx="968">
                  <c:v>48.9</c:v>
                </c:pt>
                <c:pt idx="969">
                  <c:v>48.95</c:v>
                </c:pt>
                <c:pt idx="970">
                  <c:v>49</c:v>
                </c:pt>
                <c:pt idx="971">
                  <c:v>49.05</c:v>
                </c:pt>
                <c:pt idx="972">
                  <c:v>49.1</c:v>
                </c:pt>
                <c:pt idx="973">
                  <c:v>49.15</c:v>
                </c:pt>
                <c:pt idx="974">
                  <c:v>49.2</c:v>
                </c:pt>
                <c:pt idx="975">
                  <c:v>49.25</c:v>
                </c:pt>
                <c:pt idx="976">
                  <c:v>49.3</c:v>
                </c:pt>
                <c:pt idx="977">
                  <c:v>49.35</c:v>
                </c:pt>
                <c:pt idx="978">
                  <c:v>49.4</c:v>
                </c:pt>
                <c:pt idx="979">
                  <c:v>49.45</c:v>
                </c:pt>
                <c:pt idx="980">
                  <c:v>49.5</c:v>
                </c:pt>
                <c:pt idx="981">
                  <c:v>49.55</c:v>
                </c:pt>
                <c:pt idx="982">
                  <c:v>49.6</c:v>
                </c:pt>
                <c:pt idx="983">
                  <c:v>49.65</c:v>
                </c:pt>
                <c:pt idx="984">
                  <c:v>49.7</c:v>
                </c:pt>
                <c:pt idx="985">
                  <c:v>49.75</c:v>
                </c:pt>
                <c:pt idx="986">
                  <c:v>49.8</c:v>
                </c:pt>
                <c:pt idx="987">
                  <c:v>49.85</c:v>
                </c:pt>
                <c:pt idx="988">
                  <c:v>49.9</c:v>
                </c:pt>
                <c:pt idx="989">
                  <c:v>49.95</c:v>
                </c:pt>
                <c:pt idx="990">
                  <c:v>50</c:v>
                </c:pt>
                <c:pt idx="991">
                  <c:v>50.05</c:v>
                </c:pt>
                <c:pt idx="992">
                  <c:v>50.1</c:v>
                </c:pt>
                <c:pt idx="993">
                  <c:v>50.15</c:v>
                </c:pt>
                <c:pt idx="994">
                  <c:v>50.2</c:v>
                </c:pt>
                <c:pt idx="995">
                  <c:v>50.25</c:v>
                </c:pt>
                <c:pt idx="996">
                  <c:v>50.3</c:v>
                </c:pt>
                <c:pt idx="997">
                  <c:v>50.35</c:v>
                </c:pt>
                <c:pt idx="998">
                  <c:v>50.4</c:v>
                </c:pt>
                <c:pt idx="999">
                  <c:v>50.45</c:v>
                </c:pt>
                <c:pt idx="1000">
                  <c:v>50.5</c:v>
                </c:pt>
                <c:pt idx="1001">
                  <c:v>50.55</c:v>
                </c:pt>
                <c:pt idx="1002">
                  <c:v>50.6</c:v>
                </c:pt>
                <c:pt idx="1003">
                  <c:v>50.65</c:v>
                </c:pt>
                <c:pt idx="1004">
                  <c:v>50.7</c:v>
                </c:pt>
                <c:pt idx="1005">
                  <c:v>50.75</c:v>
                </c:pt>
                <c:pt idx="1006">
                  <c:v>50.8</c:v>
                </c:pt>
                <c:pt idx="1007">
                  <c:v>50.85</c:v>
                </c:pt>
                <c:pt idx="1008">
                  <c:v>50.9</c:v>
                </c:pt>
                <c:pt idx="1009">
                  <c:v>50.95</c:v>
                </c:pt>
                <c:pt idx="1010">
                  <c:v>51</c:v>
                </c:pt>
                <c:pt idx="1011">
                  <c:v>51.05</c:v>
                </c:pt>
                <c:pt idx="1012">
                  <c:v>51.1</c:v>
                </c:pt>
                <c:pt idx="1013">
                  <c:v>51.15</c:v>
                </c:pt>
                <c:pt idx="1014">
                  <c:v>51.2</c:v>
                </c:pt>
                <c:pt idx="1015">
                  <c:v>51.25</c:v>
                </c:pt>
                <c:pt idx="1016">
                  <c:v>51.3</c:v>
                </c:pt>
                <c:pt idx="1017">
                  <c:v>51.35</c:v>
                </c:pt>
                <c:pt idx="1018">
                  <c:v>51.4</c:v>
                </c:pt>
                <c:pt idx="1019">
                  <c:v>51.45</c:v>
                </c:pt>
                <c:pt idx="1020">
                  <c:v>51.5</c:v>
                </c:pt>
                <c:pt idx="1021">
                  <c:v>51.548999999999999</c:v>
                </c:pt>
                <c:pt idx="1022">
                  <c:v>51.598999999999997</c:v>
                </c:pt>
                <c:pt idx="1023">
                  <c:v>51.649000000000001</c:v>
                </c:pt>
                <c:pt idx="1024">
                  <c:v>51.698999999999998</c:v>
                </c:pt>
                <c:pt idx="1025">
                  <c:v>51.749000000000002</c:v>
                </c:pt>
                <c:pt idx="1026">
                  <c:v>51.798999999999999</c:v>
                </c:pt>
                <c:pt idx="1027">
                  <c:v>51.848999999999997</c:v>
                </c:pt>
                <c:pt idx="1028">
                  <c:v>51.899000000000001</c:v>
                </c:pt>
                <c:pt idx="1029">
                  <c:v>51.948999999999998</c:v>
                </c:pt>
                <c:pt idx="1030">
                  <c:v>51.999000000000002</c:v>
                </c:pt>
                <c:pt idx="1031">
                  <c:v>52.048999999999999</c:v>
                </c:pt>
                <c:pt idx="1032">
                  <c:v>52.098999999999997</c:v>
                </c:pt>
                <c:pt idx="1033">
                  <c:v>52.149000000000001</c:v>
                </c:pt>
                <c:pt idx="1034">
                  <c:v>52.198999999999998</c:v>
                </c:pt>
                <c:pt idx="1035">
                  <c:v>52.249000000000002</c:v>
                </c:pt>
                <c:pt idx="1036">
                  <c:v>52.298999999999999</c:v>
                </c:pt>
                <c:pt idx="1037">
                  <c:v>52.348999999999997</c:v>
                </c:pt>
                <c:pt idx="1038">
                  <c:v>52.399000000000001</c:v>
                </c:pt>
                <c:pt idx="1039">
                  <c:v>52.448999999999998</c:v>
                </c:pt>
                <c:pt idx="1040">
                  <c:v>52.499000000000002</c:v>
                </c:pt>
                <c:pt idx="1041">
                  <c:v>52.548999999999999</c:v>
                </c:pt>
                <c:pt idx="1042">
                  <c:v>52.598999999999997</c:v>
                </c:pt>
                <c:pt idx="1043">
                  <c:v>52.649000000000001</c:v>
                </c:pt>
                <c:pt idx="1044">
                  <c:v>52.698999999999998</c:v>
                </c:pt>
                <c:pt idx="1045">
                  <c:v>52.749000000000002</c:v>
                </c:pt>
                <c:pt idx="1046">
                  <c:v>52.798999999999999</c:v>
                </c:pt>
                <c:pt idx="1047">
                  <c:v>52.848999999999997</c:v>
                </c:pt>
                <c:pt idx="1048">
                  <c:v>52.899000000000001</c:v>
                </c:pt>
                <c:pt idx="1049">
                  <c:v>52.948999999999998</c:v>
                </c:pt>
                <c:pt idx="1050">
                  <c:v>52.999000000000002</c:v>
                </c:pt>
                <c:pt idx="1051">
                  <c:v>53.048999999999999</c:v>
                </c:pt>
                <c:pt idx="1052">
                  <c:v>53.098999999999997</c:v>
                </c:pt>
                <c:pt idx="1053">
                  <c:v>53.149000000000001</c:v>
                </c:pt>
                <c:pt idx="1054">
                  <c:v>53.198999999999998</c:v>
                </c:pt>
                <c:pt idx="1055">
                  <c:v>53.249000000000002</c:v>
                </c:pt>
                <c:pt idx="1056">
                  <c:v>53.298999999999999</c:v>
                </c:pt>
                <c:pt idx="1057">
                  <c:v>53.348999999999997</c:v>
                </c:pt>
                <c:pt idx="1058">
                  <c:v>53.399000000000001</c:v>
                </c:pt>
                <c:pt idx="1059">
                  <c:v>53.448999999999998</c:v>
                </c:pt>
                <c:pt idx="1060">
                  <c:v>53.499000000000002</c:v>
                </c:pt>
                <c:pt idx="1061">
                  <c:v>53.548999999999999</c:v>
                </c:pt>
                <c:pt idx="1062">
                  <c:v>53.598999999999997</c:v>
                </c:pt>
                <c:pt idx="1063">
                  <c:v>53.649000000000001</c:v>
                </c:pt>
                <c:pt idx="1064">
                  <c:v>53.698999999999998</c:v>
                </c:pt>
                <c:pt idx="1065">
                  <c:v>53.749000000000002</c:v>
                </c:pt>
                <c:pt idx="1066">
                  <c:v>53.798999999999999</c:v>
                </c:pt>
                <c:pt idx="1067">
                  <c:v>53.848999999999997</c:v>
                </c:pt>
                <c:pt idx="1068">
                  <c:v>53.899000000000001</c:v>
                </c:pt>
                <c:pt idx="1069">
                  <c:v>53.948999999999998</c:v>
                </c:pt>
                <c:pt idx="1070">
                  <c:v>53.999000000000002</c:v>
                </c:pt>
                <c:pt idx="1071">
                  <c:v>54.048999999999999</c:v>
                </c:pt>
                <c:pt idx="1072">
                  <c:v>54.098999999999997</c:v>
                </c:pt>
                <c:pt idx="1073">
                  <c:v>54.149000000000001</c:v>
                </c:pt>
                <c:pt idx="1074">
                  <c:v>54.198999999999998</c:v>
                </c:pt>
                <c:pt idx="1075">
                  <c:v>54.249000000000002</c:v>
                </c:pt>
                <c:pt idx="1076">
                  <c:v>54.298999999999999</c:v>
                </c:pt>
                <c:pt idx="1077">
                  <c:v>54.348999999999997</c:v>
                </c:pt>
                <c:pt idx="1078">
                  <c:v>54.399000000000001</c:v>
                </c:pt>
                <c:pt idx="1079">
                  <c:v>54.448999999999998</c:v>
                </c:pt>
                <c:pt idx="1080">
                  <c:v>54.499000000000002</c:v>
                </c:pt>
                <c:pt idx="1081">
                  <c:v>54.548999999999999</c:v>
                </c:pt>
                <c:pt idx="1082">
                  <c:v>54.598999999999997</c:v>
                </c:pt>
                <c:pt idx="1083">
                  <c:v>54.649000000000001</c:v>
                </c:pt>
                <c:pt idx="1084">
                  <c:v>54.698999999999998</c:v>
                </c:pt>
                <c:pt idx="1085">
                  <c:v>54.749000000000002</c:v>
                </c:pt>
                <c:pt idx="1086">
                  <c:v>54.798999999999999</c:v>
                </c:pt>
                <c:pt idx="1087">
                  <c:v>54.848999999999997</c:v>
                </c:pt>
                <c:pt idx="1088">
                  <c:v>54.899000000000001</c:v>
                </c:pt>
                <c:pt idx="1089">
                  <c:v>54.948999999999998</c:v>
                </c:pt>
                <c:pt idx="1090">
                  <c:v>54.999000000000002</c:v>
                </c:pt>
                <c:pt idx="1091">
                  <c:v>55.048999999999999</c:v>
                </c:pt>
                <c:pt idx="1092">
                  <c:v>55.098999999999997</c:v>
                </c:pt>
                <c:pt idx="1093">
                  <c:v>55.149000000000001</c:v>
                </c:pt>
                <c:pt idx="1094">
                  <c:v>55.198999999999998</c:v>
                </c:pt>
                <c:pt idx="1095">
                  <c:v>55.249000000000002</c:v>
                </c:pt>
                <c:pt idx="1096">
                  <c:v>55.298999999999999</c:v>
                </c:pt>
                <c:pt idx="1097">
                  <c:v>55.348999999999997</c:v>
                </c:pt>
                <c:pt idx="1098">
                  <c:v>55.399000000000001</c:v>
                </c:pt>
                <c:pt idx="1099">
                  <c:v>55.448999999999998</c:v>
                </c:pt>
                <c:pt idx="1100">
                  <c:v>55.499000000000002</c:v>
                </c:pt>
                <c:pt idx="1101">
                  <c:v>55.548999999999999</c:v>
                </c:pt>
                <c:pt idx="1102">
                  <c:v>55.598999999999997</c:v>
                </c:pt>
                <c:pt idx="1103">
                  <c:v>55.649000000000001</c:v>
                </c:pt>
                <c:pt idx="1104">
                  <c:v>55.698999999999998</c:v>
                </c:pt>
                <c:pt idx="1105">
                  <c:v>55.749000000000002</c:v>
                </c:pt>
                <c:pt idx="1106">
                  <c:v>55.798999999999999</c:v>
                </c:pt>
                <c:pt idx="1107">
                  <c:v>55.848999999999997</c:v>
                </c:pt>
                <c:pt idx="1108">
                  <c:v>55.899000000000001</c:v>
                </c:pt>
                <c:pt idx="1109">
                  <c:v>55.948999999999998</c:v>
                </c:pt>
                <c:pt idx="1110">
                  <c:v>55.999000000000002</c:v>
                </c:pt>
                <c:pt idx="1111">
                  <c:v>56.048999999999999</c:v>
                </c:pt>
                <c:pt idx="1112">
                  <c:v>56.098999999999997</c:v>
                </c:pt>
                <c:pt idx="1113">
                  <c:v>56.149000000000001</c:v>
                </c:pt>
                <c:pt idx="1114">
                  <c:v>56.198999999999998</c:v>
                </c:pt>
                <c:pt idx="1115">
                  <c:v>56.249000000000002</c:v>
                </c:pt>
                <c:pt idx="1116">
                  <c:v>56.298999999999999</c:v>
                </c:pt>
                <c:pt idx="1117">
                  <c:v>56.348999999999997</c:v>
                </c:pt>
                <c:pt idx="1118">
                  <c:v>56.399000000000001</c:v>
                </c:pt>
                <c:pt idx="1119">
                  <c:v>56.448999999999998</c:v>
                </c:pt>
                <c:pt idx="1120">
                  <c:v>56.499000000000002</c:v>
                </c:pt>
                <c:pt idx="1121">
                  <c:v>56.548999999999999</c:v>
                </c:pt>
                <c:pt idx="1122">
                  <c:v>56.598999999999997</c:v>
                </c:pt>
                <c:pt idx="1123">
                  <c:v>56.649000000000001</c:v>
                </c:pt>
                <c:pt idx="1124">
                  <c:v>56.698999999999998</c:v>
                </c:pt>
                <c:pt idx="1125">
                  <c:v>56.749000000000002</c:v>
                </c:pt>
                <c:pt idx="1126">
                  <c:v>56.798999999999999</c:v>
                </c:pt>
                <c:pt idx="1127">
                  <c:v>56.848999999999997</c:v>
                </c:pt>
                <c:pt idx="1128">
                  <c:v>56.899000000000001</c:v>
                </c:pt>
                <c:pt idx="1129">
                  <c:v>56.948999999999998</c:v>
                </c:pt>
                <c:pt idx="1130">
                  <c:v>56.999000000000002</c:v>
                </c:pt>
                <c:pt idx="1131">
                  <c:v>57.048999999999999</c:v>
                </c:pt>
                <c:pt idx="1132">
                  <c:v>57.098999999999997</c:v>
                </c:pt>
                <c:pt idx="1133">
                  <c:v>57.149000000000001</c:v>
                </c:pt>
                <c:pt idx="1134">
                  <c:v>57.198999999999998</c:v>
                </c:pt>
                <c:pt idx="1135">
                  <c:v>57.249000000000002</c:v>
                </c:pt>
                <c:pt idx="1136">
                  <c:v>57.298999999999999</c:v>
                </c:pt>
                <c:pt idx="1137">
                  <c:v>57.348999999999997</c:v>
                </c:pt>
                <c:pt idx="1138">
                  <c:v>57.399000000000001</c:v>
                </c:pt>
                <c:pt idx="1139">
                  <c:v>57.448999999999998</c:v>
                </c:pt>
                <c:pt idx="1140">
                  <c:v>57.499000000000002</c:v>
                </c:pt>
                <c:pt idx="1141">
                  <c:v>57.548999999999999</c:v>
                </c:pt>
                <c:pt idx="1142">
                  <c:v>57.598999999999997</c:v>
                </c:pt>
                <c:pt idx="1143">
                  <c:v>57.649000000000001</c:v>
                </c:pt>
                <c:pt idx="1144">
                  <c:v>57.698999999999998</c:v>
                </c:pt>
                <c:pt idx="1145">
                  <c:v>57.749000000000002</c:v>
                </c:pt>
                <c:pt idx="1146">
                  <c:v>57.798999999999999</c:v>
                </c:pt>
                <c:pt idx="1147">
                  <c:v>57.848999999999997</c:v>
                </c:pt>
                <c:pt idx="1148">
                  <c:v>57.899000000000001</c:v>
                </c:pt>
                <c:pt idx="1149">
                  <c:v>57.948999999999998</c:v>
                </c:pt>
                <c:pt idx="1150">
                  <c:v>57.999000000000002</c:v>
                </c:pt>
                <c:pt idx="1151">
                  <c:v>58.048999999999999</c:v>
                </c:pt>
                <c:pt idx="1152">
                  <c:v>58.098999999999997</c:v>
                </c:pt>
                <c:pt idx="1153">
                  <c:v>58.149000000000001</c:v>
                </c:pt>
                <c:pt idx="1154">
                  <c:v>58.198999999999998</c:v>
                </c:pt>
                <c:pt idx="1155">
                  <c:v>58.249000000000002</c:v>
                </c:pt>
                <c:pt idx="1156">
                  <c:v>58.298999999999999</c:v>
                </c:pt>
                <c:pt idx="1157">
                  <c:v>58.348999999999997</c:v>
                </c:pt>
                <c:pt idx="1158">
                  <c:v>58.399000000000001</c:v>
                </c:pt>
                <c:pt idx="1159">
                  <c:v>58.448999999999998</c:v>
                </c:pt>
                <c:pt idx="1160">
                  <c:v>58.499000000000002</c:v>
                </c:pt>
                <c:pt idx="1161">
                  <c:v>58.548999999999999</c:v>
                </c:pt>
                <c:pt idx="1162">
                  <c:v>58.598999999999997</c:v>
                </c:pt>
                <c:pt idx="1163">
                  <c:v>58.649000000000001</c:v>
                </c:pt>
                <c:pt idx="1164">
                  <c:v>58.698999999999998</c:v>
                </c:pt>
                <c:pt idx="1165">
                  <c:v>58.749000000000002</c:v>
                </c:pt>
                <c:pt idx="1166">
                  <c:v>58.798999999999999</c:v>
                </c:pt>
                <c:pt idx="1167">
                  <c:v>58.848999999999997</c:v>
                </c:pt>
                <c:pt idx="1168">
                  <c:v>58.899000000000001</c:v>
                </c:pt>
                <c:pt idx="1169">
                  <c:v>58.948999999999998</c:v>
                </c:pt>
                <c:pt idx="1170">
                  <c:v>58.999000000000002</c:v>
                </c:pt>
                <c:pt idx="1171">
                  <c:v>59.048999999999999</c:v>
                </c:pt>
                <c:pt idx="1172">
                  <c:v>59.098999999999997</c:v>
                </c:pt>
                <c:pt idx="1173">
                  <c:v>59.149000000000001</c:v>
                </c:pt>
                <c:pt idx="1174">
                  <c:v>59.198999999999998</c:v>
                </c:pt>
                <c:pt idx="1175">
                  <c:v>59.249000000000002</c:v>
                </c:pt>
                <c:pt idx="1176">
                  <c:v>59.298999999999999</c:v>
                </c:pt>
                <c:pt idx="1177">
                  <c:v>59.348999999999997</c:v>
                </c:pt>
                <c:pt idx="1178">
                  <c:v>59.399000000000001</c:v>
                </c:pt>
                <c:pt idx="1179">
                  <c:v>59.448999999999998</c:v>
                </c:pt>
                <c:pt idx="1180">
                  <c:v>59.499000000000002</c:v>
                </c:pt>
                <c:pt idx="1181">
                  <c:v>59.548999999999999</c:v>
                </c:pt>
                <c:pt idx="1182">
                  <c:v>59.598999999999997</c:v>
                </c:pt>
                <c:pt idx="1183">
                  <c:v>59.649000000000001</c:v>
                </c:pt>
                <c:pt idx="1184">
                  <c:v>59.698999999999998</c:v>
                </c:pt>
                <c:pt idx="1185">
                  <c:v>59.749000000000002</c:v>
                </c:pt>
                <c:pt idx="1186">
                  <c:v>59.798999999999999</c:v>
                </c:pt>
                <c:pt idx="1187">
                  <c:v>59.848999999999997</c:v>
                </c:pt>
                <c:pt idx="1188">
                  <c:v>59.899000000000001</c:v>
                </c:pt>
                <c:pt idx="1189">
                  <c:v>59.948999999999998</c:v>
                </c:pt>
                <c:pt idx="1190">
                  <c:v>59.999000000000002</c:v>
                </c:pt>
                <c:pt idx="1191">
                  <c:v>60.048999999999999</c:v>
                </c:pt>
                <c:pt idx="1192">
                  <c:v>60.098999999999997</c:v>
                </c:pt>
                <c:pt idx="1193">
                  <c:v>60.149000000000001</c:v>
                </c:pt>
                <c:pt idx="1194">
                  <c:v>60.198999999999998</c:v>
                </c:pt>
                <c:pt idx="1195">
                  <c:v>60.249000000000002</c:v>
                </c:pt>
                <c:pt idx="1196">
                  <c:v>60.298999999999999</c:v>
                </c:pt>
                <c:pt idx="1197">
                  <c:v>60.348999999999997</c:v>
                </c:pt>
                <c:pt idx="1198">
                  <c:v>60.399000000000001</c:v>
                </c:pt>
                <c:pt idx="1199">
                  <c:v>60.448999999999998</c:v>
                </c:pt>
                <c:pt idx="1200">
                  <c:v>60.499000000000002</c:v>
                </c:pt>
                <c:pt idx="1201">
                  <c:v>60.548999999999999</c:v>
                </c:pt>
                <c:pt idx="1202">
                  <c:v>60.598999999999997</c:v>
                </c:pt>
                <c:pt idx="1203">
                  <c:v>60.649000000000001</c:v>
                </c:pt>
                <c:pt idx="1204">
                  <c:v>60.698999999999998</c:v>
                </c:pt>
                <c:pt idx="1205">
                  <c:v>60.749000000000002</c:v>
                </c:pt>
                <c:pt idx="1206">
                  <c:v>60.798999999999999</c:v>
                </c:pt>
                <c:pt idx="1207">
                  <c:v>60.848999999999997</c:v>
                </c:pt>
                <c:pt idx="1208">
                  <c:v>60.899000000000001</c:v>
                </c:pt>
                <c:pt idx="1209">
                  <c:v>60.948999999999998</c:v>
                </c:pt>
                <c:pt idx="1210">
                  <c:v>60.999000000000002</c:v>
                </c:pt>
                <c:pt idx="1211">
                  <c:v>61.048999999999999</c:v>
                </c:pt>
                <c:pt idx="1212">
                  <c:v>61.098999999999997</c:v>
                </c:pt>
                <c:pt idx="1213">
                  <c:v>61.149000000000001</c:v>
                </c:pt>
                <c:pt idx="1214">
                  <c:v>61.198999999999998</c:v>
                </c:pt>
                <c:pt idx="1215">
                  <c:v>61.249000000000002</c:v>
                </c:pt>
                <c:pt idx="1216">
                  <c:v>61.298999999999999</c:v>
                </c:pt>
                <c:pt idx="1217">
                  <c:v>61.348999999999997</c:v>
                </c:pt>
                <c:pt idx="1218">
                  <c:v>61.399000000000001</c:v>
                </c:pt>
                <c:pt idx="1219">
                  <c:v>61.448999999999998</c:v>
                </c:pt>
                <c:pt idx="1220">
                  <c:v>61.499000000000002</c:v>
                </c:pt>
                <c:pt idx="1221">
                  <c:v>61.548999999999999</c:v>
                </c:pt>
                <c:pt idx="1222">
                  <c:v>61.598999999999997</c:v>
                </c:pt>
                <c:pt idx="1223">
                  <c:v>61.649000000000001</c:v>
                </c:pt>
                <c:pt idx="1224">
                  <c:v>61.698999999999998</c:v>
                </c:pt>
                <c:pt idx="1225">
                  <c:v>61.749000000000002</c:v>
                </c:pt>
                <c:pt idx="1226">
                  <c:v>61.798999999999999</c:v>
                </c:pt>
                <c:pt idx="1227">
                  <c:v>61.848999999999997</c:v>
                </c:pt>
                <c:pt idx="1228">
                  <c:v>61.899000000000001</c:v>
                </c:pt>
                <c:pt idx="1229">
                  <c:v>61.948999999999998</c:v>
                </c:pt>
                <c:pt idx="1230">
                  <c:v>61.999000000000002</c:v>
                </c:pt>
                <c:pt idx="1231">
                  <c:v>62.048999999999999</c:v>
                </c:pt>
                <c:pt idx="1232">
                  <c:v>62.098999999999997</c:v>
                </c:pt>
                <c:pt idx="1233">
                  <c:v>62.149000000000001</c:v>
                </c:pt>
                <c:pt idx="1234">
                  <c:v>62.198999999999998</c:v>
                </c:pt>
                <c:pt idx="1235">
                  <c:v>62.249000000000002</c:v>
                </c:pt>
                <c:pt idx="1236">
                  <c:v>62.298999999999999</c:v>
                </c:pt>
                <c:pt idx="1237">
                  <c:v>62.348999999999997</c:v>
                </c:pt>
                <c:pt idx="1238">
                  <c:v>62.399000000000001</c:v>
                </c:pt>
                <c:pt idx="1239">
                  <c:v>62.448999999999998</c:v>
                </c:pt>
                <c:pt idx="1240">
                  <c:v>62.499000000000002</c:v>
                </c:pt>
                <c:pt idx="1241">
                  <c:v>62.548999999999999</c:v>
                </c:pt>
                <c:pt idx="1242">
                  <c:v>62.598999999999997</c:v>
                </c:pt>
                <c:pt idx="1243">
                  <c:v>62.649000000000001</c:v>
                </c:pt>
                <c:pt idx="1244">
                  <c:v>62.698999999999998</c:v>
                </c:pt>
                <c:pt idx="1245">
                  <c:v>62.749000000000002</c:v>
                </c:pt>
                <c:pt idx="1246">
                  <c:v>62.798999999999999</c:v>
                </c:pt>
                <c:pt idx="1247">
                  <c:v>62.848999999999997</c:v>
                </c:pt>
                <c:pt idx="1248">
                  <c:v>62.899000000000001</c:v>
                </c:pt>
                <c:pt idx="1249">
                  <c:v>62.948999999999998</c:v>
                </c:pt>
                <c:pt idx="1250">
                  <c:v>62.999000000000002</c:v>
                </c:pt>
                <c:pt idx="1251">
                  <c:v>63.048999999999999</c:v>
                </c:pt>
                <c:pt idx="1252">
                  <c:v>63.098999999999997</c:v>
                </c:pt>
                <c:pt idx="1253">
                  <c:v>63.149000000000001</c:v>
                </c:pt>
                <c:pt idx="1254">
                  <c:v>63.198999999999998</c:v>
                </c:pt>
                <c:pt idx="1255">
                  <c:v>63.249000000000002</c:v>
                </c:pt>
                <c:pt idx="1256">
                  <c:v>63.298999999999999</c:v>
                </c:pt>
                <c:pt idx="1257">
                  <c:v>63.348999999999997</c:v>
                </c:pt>
                <c:pt idx="1258">
                  <c:v>63.399000000000001</c:v>
                </c:pt>
                <c:pt idx="1259">
                  <c:v>63.448999999999998</c:v>
                </c:pt>
                <c:pt idx="1260">
                  <c:v>63.499000000000002</c:v>
                </c:pt>
                <c:pt idx="1261">
                  <c:v>63.548999999999999</c:v>
                </c:pt>
                <c:pt idx="1262">
                  <c:v>63.598999999999997</c:v>
                </c:pt>
                <c:pt idx="1263">
                  <c:v>63.649000000000001</c:v>
                </c:pt>
                <c:pt idx="1264">
                  <c:v>63.698999999999998</c:v>
                </c:pt>
                <c:pt idx="1265">
                  <c:v>63.749000000000002</c:v>
                </c:pt>
                <c:pt idx="1266">
                  <c:v>63.798999999999999</c:v>
                </c:pt>
                <c:pt idx="1267">
                  <c:v>63.848999999999997</c:v>
                </c:pt>
                <c:pt idx="1268">
                  <c:v>63.899000000000001</c:v>
                </c:pt>
                <c:pt idx="1269">
                  <c:v>63.948999999999998</c:v>
                </c:pt>
                <c:pt idx="1270">
                  <c:v>63.999000000000002</c:v>
                </c:pt>
                <c:pt idx="1271">
                  <c:v>64.049000000000007</c:v>
                </c:pt>
                <c:pt idx="1272">
                  <c:v>64.099000000000004</c:v>
                </c:pt>
                <c:pt idx="1273">
                  <c:v>64.149000000000001</c:v>
                </c:pt>
                <c:pt idx="1274">
                  <c:v>64.198999999999998</c:v>
                </c:pt>
                <c:pt idx="1275">
                  <c:v>64.248999999999995</c:v>
                </c:pt>
                <c:pt idx="1276">
                  <c:v>64.299000000000007</c:v>
                </c:pt>
                <c:pt idx="1277">
                  <c:v>64.349000000000004</c:v>
                </c:pt>
                <c:pt idx="1278">
                  <c:v>64.399000000000001</c:v>
                </c:pt>
                <c:pt idx="1279">
                  <c:v>64.448999999999998</c:v>
                </c:pt>
                <c:pt idx="1280">
                  <c:v>64.498999999999995</c:v>
                </c:pt>
                <c:pt idx="1281">
                  <c:v>64.549000000000007</c:v>
                </c:pt>
                <c:pt idx="1282">
                  <c:v>64.599000000000004</c:v>
                </c:pt>
                <c:pt idx="1283">
                  <c:v>64.649000000000001</c:v>
                </c:pt>
                <c:pt idx="1284">
                  <c:v>64.698999999999998</c:v>
                </c:pt>
                <c:pt idx="1285">
                  <c:v>64.748999999999995</c:v>
                </c:pt>
                <c:pt idx="1286">
                  <c:v>64.799000000000007</c:v>
                </c:pt>
                <c:pt idx="1287">
                  <c:v>64.849000000000004</c:v>
                </c:pt>
                <c:pt idx="1288">
                  <c:v>64.899000000000001</c:v>
                </c:pt>
                <c:pt idx="1289">
                  <c:v>64.948999999999998</c:v>
                </c:pt>
                <c:pt idx="1290">
                  <c:v>64.998999999999995</c:v>
                </c:pt>
                <c:pt idx="1291">
                  <c:v>65.049000000000007</c:v>
                </c:pt>
                <c:pt idx="1292">
                  <c:v>65.099000000000004</c:v>
                </c:pt>
                <c:pt idx="1293">
                  <c:v>65.149000000000001</c:v>
                </c:pt>
                <c:pt idx="1294">
                  <c:v>65.198999999999998</c:v>
                </c:pt>
                <c:pt idx="1295">
                  <c:v>65.248999999999995</c:v>
                </c:pt>
                <c:pt idx="1296">
                  <c:v>65.299000000000007</c:v>
                </c:pt>
                <c:pt idx="1297">
                  <c:v>65.349000000000004</c:v>
                </c:pt>
                <c:pt idx="1298">
                  <c:v>65.399000000000001</c:v>
                </c:pt>
                <c:pt idx="1299">
                  <c:v>65.448999999999998</c:v>
                </c:pt>
                <c:pt idx="1300">
                  <c:v>65.498999999999995</c:v>
                </c:pt>
                <c:pt idx="1301">
                  <c:v>65.549000000000007</c:v>
                </c:pt>
                <c:pt idx="1302">
                  <c:v>65.599000000000004</c:v>
                </c:pt>
                <c:pt idx="1303">
                  <c:v>65.649000000000001</c:v>
                </c:pt>
                <c:pt idx="1304">
                  <c:v>65.698999999999998</c:v>
                </c:pt>
                <c:pt idx="1305">
                  <c:v>65.748999999999995</c:v>
                </c:pt>
                <c:pt idx="1306">
                  <c:v>65.799000000000007</c:v>
                </c:pt>
                <c:pt idx="1307">
                  <c:v>65.849000000000004</c:v>
                </c:pt>
                <c:pt idx="1308">
                  <c:v>65.899000000000001</c:v>
                </c:pt>
                <c:pt idx="1309">
                  <c:v>65.948999999999998</c:v>
                </c:pt>
                <c:pt idx="1310">
                  <c:v>65.998999999999995</c:v>
                </c:pt>
                <c:pt idx="1311">
                  <c:v>66.049000000000007</c:v>
                </c:pt>
                <c:pt idx="1312">
                  <c:v>66.099000000000004</c:v>
                </c:pt>
                <c:pt idx="1313">
                  <c:v>66.149000000000001</c:v>
                </c:pt>
                <c:pt idx="1314">
                  <c:v>66.198999999999998</c:v>
                </c:pt>
                <c:pt idx="1315">
                  <c:v>66.248999999999995</c:v>
                </c:pt>
                <c:pt idx="1316">
                  <c:v>66.299000000000007</c:v>
                </c:pt>
                <c:pt idx="1317">
                  <c:v>66.349000000000004</c:v>
                </c:pt>
                <c:pt idx="1318">
                  <c:v>66.399000000000001</c:v>
                </c:pt>
                <c:pt idx="1319">
                  <c:v>66.448999999999998</c:v>
                </c:pt>
                <c:pt idx="1320">
                  <c:v>66.498999999999995</c:v>
                </c:pt>
                <c:pt idx="1321">
                  <c:v>66.549000000000007</c:v>
                </c:pt>
                <c:pt idx="1322">
                  <c:v>66.599000000000004</c:v>
                </c:pt>
                <c:pt idx="1323">
                  <c:v>66.649000000000001</c:v>
                </c:pt>
                <c:pt idx="1324">
                  <c:v>66.698999999999998</c:v>
                </c:pt>
                <c:pt idx="1325">
                  <c:v>66.748999999999995</c:v>
                </c:pt>
                <c:pt idx="1326">
                  <c:v>66.799000000000007</c:v>
                </c:pt>
                <c:pt idx="1327">
                  <c:v>66.849000000000004</c:v>
                </c:pt>
                <c:pt idx="1328">
                  <c:v>66.899000000000001</c:v>
                </c:pt>
                <c:pt idx="1329">
                  <c:v>66.948999999999998</c:v>
                </c:pt>
                <c:pt idx="1330">
                  <c:v>66.998999999999995</c:v>
                </c:pt>
                <c:pt idx="1331">
                  <c:v>67.049000000000007</c:v>
                </c:pt>
                <c:pt idx="1332">
                  <c:v>67.099000000000004</c:v>
                </c:pt>
                <c:pt idx="1333">
                  <c:v>67.149000000000001</c:v>
                </c:pt>
                <c:pt idx="1334">
                  <c:v>67.2</c:v>
                </c:pt>
                <c:pt idx="1335">
                  <c:v>67.25</c:v>
                </c:pt>
                <c:pt idx="1336">
                  <c:v>67.3</c:v>
                </c:pt>
                <c:pt idx="1337">
                  <c:v>67.349999999999994</c:v>
                </c:pt>
                <c:pt idx="1338">
                  <c:v>67.400000000000006</c:v>
                </c:pt>
                <c:pt idx="1339">
                  <c:v>67.45</c:v>
                </c:pt>
                <c:pt idx="1340">
                  <c:v>67.5</c:v>
                </c:pt>
                <c:pt idx="1341">
                  <c:v>67.55</c:v>
                </c:pt>
                <c:pt idx="1342">
                  <c:v>67.599999999999994</c:v>
                </c:pt>
                <c:pt idx="1343">
                  <c:v>67.650000000000006</c:v>
                </c:pt>
                <c:pt idx="1344">
                  <c:v>67.7</c:v>
                </c:pt>
                <c:pt idx="1345">
                  <c:v>67.75</c:v>
                </c:pt>
                <c:pt idx="1346">
                  <c:v>67.8</c:v>
                </c:pt>
                <c:pt idx="1347">
                  <c:v>67.849999999999994</c:v>
                </c:pt>
                <c:pt idx="1348">
                  <c:v>67.900000000000006</c:v>
                </c:pt>
                <c:pt idx="1349">
                  <c:v>67.95</c:v>
                </c:pt>
                <c:pt idx="1350">
                  <c:v>68</c:v>
                </c:pt>
                <c:pt idx="1351">
                  <c:v>68.05</c:v>
                </c:pt>
                <c:pt idx="1352">
                  <c:v>68.099999999999994</c:v>
                </c:pt>
                <c:pt idx="1353">
                  <c:v>68.150000000000006</c:v>
                </c:pt>
                <c:pt idx="1354">
                  <c:v>68.2</c:v>
                </c:pt>
                <c:pt idx="1355">
                  <c:v>68.25</c:v>
                </c:pt>
                <c:pt idx="1356">
                  <c:v>68.3</c:v>
                </c:pt>
                <c:pt idx="1357">
                  <c:v>68.349999999999994</c:v>
                </c:pt>
                <c:pt idx="1358">
                  <c:v>68.400000000000006</c:v>
                </c:pt>
                <c:pt idx="1359">
                  <c:v>68.45</c:v>
                </c:pt>
                <c:pt idx="1360">
                  <c:v>68.5</c:v>
                </c:pt>
                <c:pt idx="1361">
                  <c:v>68.55</c:v>
                </c:pt>
                <c:pt idx="1362">
                  <c:v>68.599999999999994</c:v>
                </c:pt>
                <c:pt idx="1363">
                  <c:v>68.650000000000006</c:v>
                </c:pt>
                <c:pt idx="1364">
                  <c:v>68.7</c:v>
                </c:pt>
                <c:pt idx="1365">
                  <c:v>68.75</c:v>
                </c:pt>
                <c:pt idx="1366">
                  <c:v>68.8</c:v>
                </c:pt>
                <c:pt idx="1367">
                  <c:v>68.849999999999994</c:v>
                </c:pt>
                <c:pt idx="1368">
                  <c:v>68.900000000000006</c:v>
                </c:pt>
                <c:pt idx="1369">
                  <c:v>68.95</c:v>
                </c:pt>
                <c:pt idx="1370">
                  <c:v>69</c:v>
                </c:pt>
                <c:pt idx="1371">
                  <c:v>69.05</c:v>
                </c:pt>
                <c:pt idx="1372">
                  <c:v>69.099999999999994</c:v>
                </c:pt>
                <c:pt idx="1373">
                  <c:v>69.150000000000006</c:v>
                </c:pt>
                <c:pt idx="1374">
                  <c:v>69.2</c:v>
                </c:pt>
                <c:pt idx="1375">
                  <c:v>69.25</c:v>
                </c:pt>
                <c:pt idx="1376">
                  <c:v>69.3</c:v>
                </c:pt>
                <c:pt idx="1377">
                  <c:v>69.349999999999994</c:v>
                </c:pt>
                <c:pt idx="1378">
                  <c:v>69.400000000000006</c:v>
                </c:pt>
                <c:pt idx="1379">
                  <c:v>69.45</c:v>
                </c:pt>
                <c:pt idx="1380">
                  <c:v>69.5</c:v>
                </c:pt>
                <c:pt idx="1381">
                  <c:v>69.55</c:v>
                </c:pt>
                <c:pt idx="1382">
                  <c:v>69.599999999999994</c:v>
                </c:pt>
                <c:pt idx="1383">
                  <c:v>69.650000000000006</c:v>
                </c:pt>
                <c:pt idx="1384">
                  <c:v>69.7</c:v>
                </c:pt>
                <c:pt idx="1385">
                  <c:v>69.75</c:v>
                </c:pt>
                <c:pt idx="1386">
                  <c:v>69.8</c:v>
                </c:pt>
                <c:pt idx="1387">
                  <c:v>69.849999999999994</c:v>
                </c:pt>
                <c:pt idx="1388">
                  <c:v>69.900000000000006</c:v>
                </c:pt>
                <c:pt idx="1389">
                  <c:v>69.95</c:v>
                </c:pt>
                <c:pt idx="1390">
                  <c:v>70</c:v>
                </c:pt>
                <c:pt idx="1391">
                  <c:v>70.05</c:v>
                </c:pt>
                <c:pt idx="1392">
                  <c:v>70.099999999999994</c:v>
                </c:pt>
                <c:pt idx="1393">
                  <c:v>70.150000000000006</c:v>
                </c:pt>
                <c:pt idx="1394">
                  <c:v>70.2</c:v>
                </c:pt>
                <c:pt idx="1395">
                  <c:v>70.25</c:v>
                </c:pt>
                <c:pt idx="1396">
                  <c:v>70.3</c:v>
                </c:pt>
                <c:pt idx="1397">
                  <c:v>70.349999999999994</c:v>
                </c:pt>
                <c:pt idx="1398">
                  <c:v>70.400000000000006</c:v>
                </c:pt>
                <c:pt idx="1399">
                  <c:v>70.45</c:v>
                </c:pt>
                <c:pt idx="1400">
                  <c:v>70.5</c:v>
                </c:pt>
                <c:pt idx="1401">
                  <c:v>70.55</c:v>
                </c:pt>
                <c:pt idx="1402">
                  <c:v>70.599999999999994</c:v>
                </c:pt>
                <c:pt idx="1403">
                  <c:v>70.650000000000006</c:v>
                </c:pt>
                <c:pt idx="1404">
                  <c:v>70.7</c:v>
                </c:pt>
                <c:pt idx="1405">
                  <c:v>70.75</c:v>
                </c:pt>
                <c:pt idx="1406">
                  <c:v>70.8</c:v>
                </c:pt>
                <c:pt idx="1407">
                  <c:v>70.849999999999994</c:v>
                </c:pt>
                <c:pt idx="1408">
                  <c:v>70.900000000000006</c:v>
                </c:pt>
                <c:pt idx="1409">
                  <c:v>70.95</c:v>
                </c:pt>
                <c:pt idx="1410">
                  <c:v>71</c:v>
                </c:pt>
                <c:pt idx="1411">
                  <c:v>71.05</c:v>
                </c:pt>
                <c:pt idx="1412">
                  <c:v>71.099999999999994</c:v>
                </c:pt>
                <c:pt idx="1413">
                  <c:v>71.150000000000006</c:v>
                </c:pt>
                <c:pt idx="1414">
                  <c:v>71.2</c:v>
                </c:pt>
                <c:pt idx="1415">
                  <c:v>71.25</c:v>
                </c:pt>
                <c:pt idx="1416">
                  <c:v>71.3</c:v>
                </c:pt>
                <c:pt idx="1417">
                  <c:v>71.349999999999994</c:v>
                </c:pt>
                <c:pt idx="1418">
                  <c:v>71.400000000000006</c:v>
                </c:pt>
                <c:pt idx="1419">
                  <c:v>71.45</c:v>
                </c:pt>
                <c:pt idx="1420">
                  <c:v>71.5</c:v>
                </c:pt>
                <c:pt idx="1421">
                  <c:v>71.55</c:v>
                </c:pt>
                <c:pt idx="1422">
                  <c:v>71.599999999999994</c:v>
                </c:pt>
                <c:pt idx="1423">
                  <c:v>71.650000000000006</c:v>
                </c:pt>
                <c:pt idx="1424">
                  <c:v>71.7</c:v>
                </c:pt>
                <c:pt idx="1425">
                  <c:v>71.75</c:v>
                </c:pt>
                <c:pt idx="1426">
                  <c:v>71.8</c:v>
                </c:pt>
                <c:pt idx="1427">
                  <c:v>71.849999999999994</c:v>
                </c:pt>
                <c:pt idx="1428">
                  <c:v>71.900000000000006</c:v>
                </c:pt>
                <c:pt idx="1429">
                  <c:v>71.95</c:v>
                </c:pt>
                <c:pt idx="1430">
                  <c:v>72</c:v>
                </c:pt>
                <c:pt idx="1431">
                  <c:v>72.05</c:v>
                </c:pt>
                <c:pt idx="1432">
                  <c:v>72.099999999999994</c:v>
                </c:pt>
                <c:pt idx="1433">
                  <c:v>72.150000000000006</c:v>
                </c:pt>
                <c:pt idx="1434">
                  <c:v>72.2</c:v>
                </c:pt>
                <c:pt idx="1435">
                  <c:v>72.25</c:v>
                </c:pt>
                <c:pt idx="1436">
                  <c:v>72.3</c:v>
                </c:pt>
                <c:pt idx="1437">
                  <c:v>72.349999999999994</c:v>
                </c:pt>
                <c:pt idx="1438">
                  <c:v>72.400000000000006</c:v>
                </c:pt>
                <c:pt idx="1439">
                  <c:v>72.45</c:v>
                </c:pt>
                <c:pt idx="1440">
                  <c:v>72.5</c:v>
                </c:pt>
                <c:pt idx="1441">
                  <c:v>72.55</c:v>
                </c:pt>
                <c:pt idx="1442">
                  <c:v>72.599999999999994</c:v>
                </c:pt>
                <c:pt idx="1443">
                  <c:v>72.650000000000006</c:v>
                </c:pt>
                <c:pt idx="1444">
                  <c:v>72.7</c:v>
                </c:pt>
                <c:pt idx="1445">
                  <c:v>72.75</c:v>
                </c:pt>
                <c:pt idx="1446">
                  <c:v>72.8</c:v>
                </c:pt>
                <c:pt idx="1447">
                  <c:v>72.849999999999994</c:v>
                </c:pt>
                <c:pt idx="1448">
                  <c:v>72.900000000000006</c:v>
                </c:pt>
                <c:pt idx="1449">
                  <c:v>72.95</c:v>
                </c:pt>
                <c:pt idx="1450">
                  <c:v>73</c:v>
                </c:pt>
                <c:pt idx="1451">
                  <c:v>73.05</c:v>
                </c:pt>
                <c:pt idx="1452">
                  <c:v>73.099999999999994</c:v>
                </c:pt>
                <c:pt idx="1453">
                  <c:v>73.150000000000006</c:v>
                </c:pt>
                <c:pt idx="1454">
                  <c:v>73.2</c:v>
                </c:pt>
                <c:pt idx="1455">
                  <c:v>73.25</c:v>
                </c:pt>
                <c:pt idx="1456">
                  <c:v>73.3</c:v>
                </c:pt>
                <c:pt idx="1457">
                  <c:v>73.349999999999994</c:v>
                </c:pt>
                <c:pt idx="1458">
                  <c:v>73.400000000000006</c:v>
                </c:pt>
                <c:pt idx="1459">
                  <c:v>73.45</c:v>
                </c:pt>
                <c:pt idx="1460">
                  <c:v>73.5</c:v>
                </c:pt>
                <c:pt idx="1461">
                  <c:v>73.55</c:v>
                </c:pt>
                <c:pt idx="1462">
                  <c:v>73.599999999999994</c:v>
                </c:pt>
                <c:pt idx="1463">
                  <c:v>73.650000000000006</c:v>
                </c:pt>
                <c:pt idx="1464">
                  <c:v>73.7</c:v>
                </c:pt>
                <c:pt idx="1465">
                  <c:v>73.75</c:v>
                </c:pt>
                <c:pt idx="1466">
                  <c:v>73.8</c:v>
                </c:pt>
                <c:pt idx="1467">
                  <c:v>73.849999999999994</c:v>
                </c:pt>
                <c:pt idx="1468">
                  <c:v>73.900000000000006</c:v>
                </c:pt>
                <c:pt idx="1469">
                  <c:v>73.95</c:v>
                </c:pt>
                <c:pt idx="1470">
                  <c:v>74</c:v>
                </c:pt>
                <c:pt idx="1471">
                  <c:v>74.05</c:v>
                </c:pt>
                <c:pt idx="1472">
                  <c:v>74.099999999999994</c:v>
                </c:pt>
                <c:pt idx="1473">
                  <c:v>74.150000000000006</c:v>
                </c:pt>
                <c:pt idx="1474">
                  <c:v>74.2</c:v>
                </c:pt>
                <c:pt idx="1475">
                  <c:v>74.25</c:v>
                </c:pt>
                <c:pt idx="1476">
                  <c:v>74.3</c:v>
                </c:pt>
                <c:pt idx="1477">
                  <c:v>74.349999999999994</c:v>
                </c:pt>
                <c:pt idx="1478">
                  <c:v>74.400000000000006</c:v>
                </c:pt>
                <c:pt idx="1479">
                  <c:v>74.45</c:v>
                </c:pt>
                <c:pt idx="1480">
                  <c:v>74.5</c:v>
                </c:pt>
                <c:pt idx="1481">
                  <c:v>74.55</c:v>
                </c:pt>
                <c:pt idx="1482">
                  <c:v>74.599999999999994</c:v>
                </c:pt>
                <c:pt idx="1483">
                  <c:v>74.650000000000006</c:v>
                </c:pt>
                <c:pt idx="1484">
                  <c:v>74.7</c:v>
                </c:pt>
                <c:pt idx="1485">
                  <c:v>74.75</c:v>
                </c:pt>
                <c:pt idx="1486">
                  <c:v>74.8</c:v>
                </c:pt>
                <c:pt idx="1487">
                  <c:v>74.849999999999994</c:v>
                </c:pt>
                <c:pt idx="1488">
                  <c:v>74.900000000000006</c:v>
                </c:pt>
                <c:pt idx="1489">
                  <c:v>74.95</c:v>
                </c:pt>
                <c:pt idx="1490">
                  <c:v>75</c:v>
                </c:pt>
                <c:pt idx="1491">
                  <c:v>75.05</c:v>
                </c:pt>
                <c:pt idx="1492">
                  <c:v>75.099999999999994</c:v>
                </c:pt>
                <c:pt idx="1493">
                  <c:v>75.150000000000006</c:v>
                </c:pt>
                <c:pt idx="1494">
                  <c:v>75.2</c:v>
                </c:pt>
                <c:pt idx="1495">
                  <c:v>75.25</c:v>
                </c:pt>
                <c:pt idx="1496">
                  <c:v>75.3</c:v>
                </c:pt>
                <c:pt idx="1497">
                  <c:v>75.349999999999994</c:v>
                </c:pt>
                <c:pt idx="1498">
                  <c:v>75.400000000000006</c:v>
                </c:pt>
                <c:pt idx="1499">
                  <c:v>75.45</c:v>
                </c:pt>
                <c:pt idx="1500">
                  <c:v>75.5</c:v>
                </c:pt>
                <c:pt idx="1501">
                  <c:v>75.55</c:v>
                </c:pt>
                <c:pt idx="1502">
                  <c:v>75.599999999999994</c:v>
                </c:pt>
                <c:pt idx="1503">
                  <c:v>75.650000000000006</c:v>
                </c:pt>
                <c:pt idx="1504">
                  <c:v>75.7</c:v>
                </c:pt>
                <c:pt idx="1505">
                  <c:v>75.75</c:v>
                </c:pt>
                <c:pt idx="1506">
                  <c:v>75.8</c:v>
                </c:pt>
                <c:pt idx="1507">
                  <c:v>75.849999999999994</c:v>
                </c:pt>
                <c:pt idx="1508">
                  <c:v>75.900000000000006</c:v>
                </c:pt>
                <c:pt idx="1509">
                  <c:v>75.95</c:v>
                </c:pt>
                <c:pt idx="1510">
                  <c:v>76</c:v>
                </c:pt>
                <c:pt idx="1511">
                  <c:v>76.05</c:v>
                </c:pt>
                <c:pt idx="1512">
                  <c:v>76.099999999999994</c:v>
                </c:pt>
                <c:pt idx="1513">
                  <c:v>76.150000000000006</c:v>
                </c:pt>
                <c:pt idx="1514">
                  <c:v>76.2</c:v>
                </c:pt>
                <c:pt idx="1515">
                  <c:v>76.25</c:v>
                </c:pt>
                <c:pt idx="1516">
                  <c:v>76.3</c:v>
                </c:pt>
                <c:pt idx="1517">
                  <c:v>76.349999999999994</c:v>
                </c:pt>
                <c:pt idx="1518">
                  <c:v>76.400000000000006</c:v>
                </c:pt>
                <c:pt idx="1519">
                  <c:v>76.45</c:v>
                </c:pt>
                <c:pt idx="1520">
                  <c:v>76.5</c:v>
                </c:pt>
                <c:pt idx="1521">
                  <c:v>76.55</c:v>
                </c:pt>
                <c:pt idx="1522">
                  <c:v>76.599999999999994</c:v>
                </c:pt>
                <c:pt idx="1523">
                  <c:v>76.650000000000006</c:v>
                </c:pt>
                <c:pt idx="1524">
                  <c:v>76.7</c:v>
                </c:pt>
                <c:pt idx="1525">
                  <c:v>76.75</c:v>
                </c:pt>
                <c:pt idx="1526">
                  <c:v>76.8</c:v>
                </c:pt>
                <c:pt idx="1527">
                  <c:v>76.849999999999994</c:v>
                </c:pt>
                <c:pt idx="1528">
                  <c:v>76.900000000000006</c:v>
                </c:pt>
                <c:pt idx="1529">
                  <c:v>76.95</c:v>
                </c:pt>
                <c:pt idx="1530">
                  <c:v>77</c:v>
                </c:pt>
                <c:pt idx="1531">
                  <c:v>77.05</c:v>
                </c:pt>
                <c:pt idx="1532">
                  <c:v>77.099999999999994</c:v>
                </c:pt>
                <c:pt idx="1533">
                  <c:v>77.150000000000006</c:v>
                </c:pt>
                <c:pt idx="1534">
                  <c:v>77.2</c:v>
                </c:pt>
                <c:pt idx="1535">
                  <c:v>77.25</c:v>
                </c:pt>
                <c:pt idx="1536">
                  <c:v>77.3</c:v>
                </c:pt>
                <c:pt idx="1537">
                  <c:v>77.349999999999994</c:v>
                </c:pt>
                <c:pt idx="1538">
                  <c:v>77.400000000000006</c:v>
                </c:pt>
                <c:pt idx="1539">
                  <c:v>77.45</c:v>
                </c:pt>
                <c:pt idx="1540">
                  <c:v>77.5</c:v>
                </c:pt>
                <c:pt idx="1541">
                  <c:v>77.55</c:v>
                </c:pt>
                <c:pt idx="1542">
                  <c:v>77.599999999999994</c:v>
                </c:pt>
                <c:pt idx="1543">
                  <c:v>77.650000000000006</c:v>
                </c:pt>
                <c:pt idx="1544">
                  <c:v>77.7</c:v>
                </c:pt>
                <c:pt idx="1545">
                  <c:v>77.75</c:v>
                </c:pt>
                <c:pt idx="1546">
                  <c:v>77.8</c:v>
                </c:pt>
                <c:pt idx="1547">
                  <c:v>77.849999999999994</c:v>
                </c:pt>
                <c:pt idx="1548">
                  <c:v>77.900000000000006</c:v>
                </c:pt>
                <c:pt idx="1549">
                  <c:v>77.95</c:v>
                </c:pt>
                <c:pt idx="1550">
                  <c:v>78</c:v>
                </c:pt>
                <c:pt idx="1551">
                  <c:v>78.05</c:v>
                </c:pt>
                <c:pt idx="1552">
                  <c:v>78.099999999999994</c:v>
                </c:pt>
                <c:pt idx="1553">
                  <c:v>78.150000000000006</c:v>
                </c:pt>
                <c:pt idx="1554">
                  <c:v>78.2</c:v>
                </c:pt>
                <c:pt idx="1555">
                  <c:v>78.25</c:v>
                </c:pt>
                <c:pt idx="1556">
                  <c:v>78.3</c:v>
                </c:pt>
                <c:pt idx="1557">
                  <c:v>78.349999999999994</c:v>
                </c:pt>
                <c:pt idx="1558">
                  <c:v>78.400000000000006</c:v>
                </c:pt>
                <c:pt idx="1559">
                  <c:v>78.45</c:v>
                </c:pt>
                <c:pt idx="1560">
                  <c:v>78.5</c:v>
                </c:pt>
                <c:pt idx="1561">
                  <c:v>78.55</c:v>
                </c:pt>
                <c:pt idx="1562">
                  <c:v>78.599999999999994</c:v>
                </c:pt>
                <c:pt idx="1563">
                  <c:v>78.650000000000006</c:v>
                </c:pt>
                <c:pt idx="1564">
                  <c:v>78.7</c:v>
                </c:pt>
                <c:pt idx="1565">
                  <c:v>78.75</c:v>
                </c:pt>
                <c:pt idx="1566">
                  <c:v>78.8</c:v>
                </c:pt>
                <c:pt idx="1567">
                  <c:v>78.849999999999994</c:v>
                </c:pt>
                <c:pt idx="1568">
                  <c:v>78.900000000000006</c:v>
                </c:pt>
                <c:pt idx="1569">
                  <c:v>78.95</c:v>
                </c:pt>
                <c:pt idx="1570">
                  <c:v>79</c:v>
                </c:pt>
                <c:pt idx="1571">
                  <c:v>79.05</c:v>
                </c:pt>
                <c:pt idx="1572">
                  <c:v>79.099999999999994</c:v>
                </c:pt>
                <c:pt idx="1573">
                  <c:v>79.150000000000006</c:v>
                </c:pt>
                <c:pt idx="1574">
                  <c:v>79.2</c:v>
                </c:pt>
                <c:pt idx="1575">
                  <c:v>79.25</c:v>
                </c:pt>
                <c:pt idx="1576">
                  <c:v>79.3</c:v>
                </c:pt>
                <c:pt idx="1577">
                  <c:v>79.349999999999994</c:v>
                </c:pt>
                <c:pt idx="1578">
                  <c:v>79.400000000000006</c:v>
                </c:pt>
                <c:pt idx="1579">
                  <c:v>79.45</c:v>
                </c:pt>
                <c:pt idx="1580">
                  <c:v>79.5</c:v>
                </c:pt>
                <c:pt idx="1581">
                  <c:v>79.55</c:v>
                </c:pt>
                <c:pt idx="1582">
                  <c:v>79.599999999999994</c:v>
                </c:pt>
                <c:pt idx="1583">
                  <c:v>79.650000000000006</c:v>
                </c:pt>
                <c:pt idx="1584">
                  <c:v>79.7</c:v>
                </c:pt>
                <c:pt idx="1585">
                  <c:v>79.75</c:v>
                </c:pt>
                <c:pt idx="1586">
                  <c:v>79.8</c:v>
                </c:pt>
                <c:pt idx="1587">
                  <c:v>79.849999999999994</c:v>
                </c:pt>
                <c:pt idx="1588">
                  <c:v>79.900000000000006</c:v>
                </c:pt>
                <c:pt idx="1589">
                  <c:v>79.95</c:v>
                </c:pt>
                <c:pt idx="1590">
                  <c:v>80</c:v>
                </c:pt>
                <c:pt idx="1591">
                  <c:v>80.05</c:v>
                </c:pt>
                <c:pt idx="1592">
                  <c:v>80.099999999999994</c:v>
                </c:pt>
                <c:pt idx="1593">
                  <c:v>80.150000000000006</c:v>
                </c:pt>
                <c:pt idx="1594">
                  <c:v>80.2</c:v>
                </c:pt>
                <c:pt idx="1595">
                  <c:v>80.25</c:v>
                </c:pt>
                <c:pt idx="1596">
                  <c:v>80.3</c:v>
                </c:pt>
                <c:pt idx="1597">
                  <c:v>80.349999999999994</c:v>
                </c:pt>
                <c:pt idx="1598">
                  <c:v>80.400000000000006</c:v>
                </c:pt>
                <c:pt idx="1599">
                  <c:v>80.45</c:v>
                </c:pt>
                <c:pt idx="1600">
                  <c:v>80.5</c:v>
                </c:pt>
                <c:pt idx="1601">
                  <c:v>80.55</c:v>
                </c:pt>
                <c:pt idx="1602">
                  <c:v>80.599999999999994</c:v>
                </c:pt>
                <c:pt idx="1603">
                  <c:v>80.650000000000006</c:v>
                </c:pt>
                <c:pt idx="1604">
                  <c:v>80.7</c:v>
                </c:pt>
                <c:pt idx="1605">
                  <c:v>80.75</c:v>
                </c:pt>
                <c:pt idx="1606">
                  <c:v>80.8</c:v>
                </c:pt>
                <c:pt idx="1607">
                  <c:v>80.849999999999994</c:v>
                </c:pt>
                <c:pt idx="1608">
                  <c:v>80.900000000000006</c:v>
                </c:pt>
                <c:pt idx="1609">
                  <c:v>80.95</c:v>
                </c:pt>
                <c:pt idx="1610">
                  <c:v>81</c:v>
                </c:pt>
                <c:pt idx="1611">
                  <c:v>81.05</c:v>
                </c:pt>
                <c:pt idx="1612">
                  <c:v>81.099999999999994</c:v>
                </c:pt>
                <c:pt idx="1613">
                  <c:v>81.150000000000006</c:v>
                </c:pt>
                <c:pt idx="1614">
                  <c:v>81.2</c:v>
                </c:pt>
                <c:pt idx="1615">
                  <c:v>81.25</c:v>
                </c:pt>
                <c:pt idx="1616">
                  <c:v>81.3</c:v>
                </c:pt>
                <c:pt idx="1617">
                  <c:v>81.349999999999994</c:v>
                </c:pt>
                <c:pt idx="1618">
                  <c:v>81.400000000000006</c:v>
                </c:pt>
                <c:pt idx="1619">
                  <c:v>81.45</c:v>
                </c:pt>
                <c:pt idx="1620">
                  <c:v>81.5</c:v>
                </c:pt>
                <c:pt idx="1621">
                  <c:v>81.55</c:v>
                </c:pt>
                <c:pt idx="1622">
                  <c:v>81.599999999999994</c:v>
                </c:pt>
                <c:pt idx="1623">
                  <c:v>81.650000000000006</c:v>
                </c:pt>
                <c:pt idx="1624">
                  <c:v>81.7</c:v>
                </c:pt>
                <c:pt idx="1625">
                  <c:v>81.75</c:v>
                </c:pt>
                <c:pt idx="1626">
                  <c:v>81.8</c:v>
                </c:pt>
                <c:pt idx="1627">
                  <c:v>81.849999999999994</c:v>
                </c:pt>
                <c:pt idx="1628">
                  <c:v>81.900000000000006</c:v>
                </c:pt>
                <c:pt idx="1629">
                  <c:v>81.95</c:v>
                </c:pt>
                <c:pt idx="1630">
                  <c:v>82</c:v>
                </c:pt>
                <c:pt idx="1631">
                  <c:v>82.05</c:v>
                </c:pt>
                <c:pt idx="1632">
                  <c:v>82.1</c:v>
                </c:pt>
                <c:pt idx="1633">
                  <c:v>82.15</c:v>
                </c:pt>
                <c:pt idx="1634">
                  <c:v>82.2</c:v>
                </c:pt>
                <c:pt idx="1635">
                  <c:v>82.25</c:v>
                </c:pt>
                <c:pt idx="1636">
                  <c:v>82.3</c:v>
                </c:pt>
                <c:pt idx="1637">
                  <c:v>82.35</c:v>
                </c:pt>
                <c:pt idx="1638">
                  <c:v>82.4</c:v>
                </c:pt>
                <c:pt idx="1639">
                  <c:v>82.45</c:v>
                </c:pt>
                <c:pt idx="1640">
                  <c:v>82.5</c:v>
                </c:pt>
                <c:pt idx="1641">
                  <c:v>82.55</c:v>
                </c:pt>
                <c:pt idx="1642">
                  <c:v>82.6</c:v>
                </c:pt>
                <c:pt idx="1643">
                  <c:v>82.65</c:v>
                </c:pt>
                <c:pt idx="1644">
                  <c:v>82.7</c:v>
                </c:pt>
                <c:pt idx="1645">
                  <c:v>82.75</c:v>
                </c:pt>
                <c:pt idx="1646">
                  <c:v>82.8</c:v>
                </c:pt>
                <c:pt idx="1647">
                  <c:v>82.85</c:v>
                </c:pt>
                <c:pt idx="1648">
                  <c:v>82.9</c:v>
                </c:pt>
                <c:pt idx="1649">
                  <c:v>82.95</c:v>
                </c:pt>
                <c:pt idx="1650">
                  <c:v>83</c:v>
                </c:pt>
                <c:pt idx="1651">
                  <c:v>83.05</c:v>
                </c:pt>
                <c:pt idx="1652">
                  <c:v>83.1</c:v>
                </c:pt>
                <c:pt idx="1653">
                  <c:v>83.15</c:v>
                </c:pt>
                <c:pt idx="1654">
                  <c:v>83.2</c:v>
                </c:pt>
                <c:pt idx="1655">
                  <c:v>83.25</c:v>
                </c:pt>
                <c:pt idx="1656">
                  <c:v>83.3</c:v>
                </c:pt>
                <c:pt idx="1657">
                  <c:v>83.35</c:v>
                </c:pt>
                <c:pt idx="1658">
                  <c:v>83.4</c:v>
                </c:pt>
                <c:pt idx="1659">
                  <c:v>83.45</c:v>
                </c:pt>
                <c:pt idx="1660">
                  <c:v>83.5</c:v>
                </c:pt>
                <c:pt idx="1661">
                  <c:v>83.55</c:v>
                </c:pt>
                <c:pt idx="1662">
                  <c:v>83.600999999999999</c:v>
                </c:pt>
                <c:pt idx="1663">
                  <c:v>83.650999999999996</c:v>
                </c:pt>
                <c:pt idx="1664">
                  <c:v>83.700999999999993</c:v>
                </c:pt>
                <c:pt idx="1665">
                  <c:v>83.751000000000005</c:v>
                </c:pt>
                <c:pt idx="1666">
                  <c:v>83.801000000000002</c:v>
                </c:pt>
                <c:pt idx="1667">
                  <c:v>83.850999999999999</c:v>
                </c:pt>
                <c:pt idx="1668">
                  <c:v>83.900999999999996</c:v>
                </c:pt>
                <c:pt idx="1669">
                  <c:v>83.950999999999993</c:v>
                </c:pt>
                <c:pt idx="1670">
                  <c:v>84.001000000000005</c:v>
                </c:pt>
                <c:pt idx="1671">
                  <c:v>84.051000000000002</c:v>
                </c:pt>
                <c:pt idx="1672">
                  <c:v>84.100999999999999</c:v>
                </c:pt>
                <c:pt idx="1673">
                  <c:v>84.150999999999996</c:v>
                </c:pt>
                <c:pt idx="1674">
                  <c:v>84.200999999999993</c:v>
                </c:pt>
                <c:pt idx="1675">
                  <c:v>84.251000000000005</c:v>
                </c:pt>
                <c:pt idx="1676">
                  <c:v>84.301000000000002</c:v>
                </c:pt>
                <c:pt idx="1677">
                  <c:v>84.350999999999999</c:v>
                </c:pt>
                <c:pt idx="1678">
                  <c:v>84.400999999999996</c:v>
                </c:pt>
                <c:pt idx="1679">
                  <c:v>84.450999999999993</c:v>
                </c:pt>
                <c:pt idx="1680">
                  <c:v>84.501000000000005</c:v>
                </c:pt>
                <c:pt idx="1681">
                  <c:v>84.551000000000002</c:v>
                </c:pt>
                <c:pt idx="1682">
                  <c:v>84.600999999999999</c:v>
                </c:pt>
                <c:pt idx="1683">
                  <c:v>84.650999999999996</c:v>
                </c:pt>
                <c:pt idx="1684">
                  <c:v>84.700999999999993</c:v>
                </c:pt>
                <c:pt idx="1685">
                  <c:v>84.751000000000005</c:v>
                </c:pt>
                <c:pt idx="1686">
                  <c:v>84.801000000000002</c:v>
                </c:pt>
                <c:pt idx="1687">
                  <c:v>84.850999999999999</c:v>
                </c:pt>
                <c:pt idx="1688">
                  <c:v>84.900999999999996</c:v>
                </c:pt>
                <c:pt idx="1689">
                  <c:v>84.950999999999993</c:v>
                </c:pt>
                <c:pt idx="1690">
                  <c:v>85.001000000000005</c:v>
                </c:pt>
                <c:pt idx="1691">
                  <c:v>85.051000000000002</c:v>
                </c:pt>
                <c:pt idx="1692">
                  <c:v>85.100999999999999</c:v>
                </c:pt>
                <c:pt idx="1693">
                  <c:v>85.150999999999996</c:v>
                </c:pt>
                <c:pt idx="1694">
                  <c:v>85.200999999999993</c:v>
                </c:pt>
                <c:pt idx="1695">
                  <c:v>85.251000000000005</c:v>
                </c:pt>
                <c:pt idx="1696">
                  <c:v>85.301000000000002</c:v>
                </c:pt>
                <c:pt idx="1697">
                  <c:v>85.350999999999999</c:v>
                </c:pt>
                <c:pt idx="1698">
                  <c:v>85.400999999999996</c:v>
                </c:pt>
                <c:pt idx="1699">
                  <c:v>85.450999999999993</c:v>
                </c:pt>
                <c:pt idx="1700">
                  <c:v>85.501000000000005</c:v>
                </c:pt>
                <c:pt idx="1701">
                  <c:v>85.551000000000002</c:v>
                </c:pt>
                <c:pt idx="1702">
                  <c:v>85.600999999999999</c:v>
                </c:pt>
                <c:pt idx="1703">
                  <c:v>85.650999999999996</c:v>
                </c:pt>
                <c:pt idx="1704">
                  <c:v>85.700999999999993</c:v>
                </c:pt>
                <c:pt idx="1705">
                  <c:v>85.751000000000005</c:v>
                </c:pt>
                <c:pt idx="1706">
                  <c:v>85.801000000000002</c:v>
                </c:pt>
                <c:pt idx="1707">
                  <c:v>85.850999999999999</c:v>
                </c:pt>
                <c:pt idx="1708">
                  <c:v>85.900999999999996</c:v>
                </c:pt>
                <c:pt idx="1709">
                  <c:v>85.950999999999993</c:v>
                </c:pt>
                <c:pt idx="1710">
                  <c:v>86.001000000000005</c:v>
                </c:pt>
                <c:pt idx="1711">
                  <c:v>86.051000000000002</c:v>
                </c:pt>
                <c:pt idx="1712">
                  <c:v>86.100999999999999</c:v>
                </c:pt>
                <c:pt idx="1713">
                  <c:v>86.150999999999996</c:v>
                </c:pt>
                <c:pt idx="1714">
                  <c:v>86.200999999999993</c:v>
                </c:pt>
                <c:pt idx="1715">
                  <c:v>86.251000000000005</c:v>
                </c:pt>
                <c:pt idx="1716">
                  <c:v>86.301000000000002</c:v>
                </c:pt>
                <c:pt idx="1717">
                  <c:v>86.350999999999999</c:v>
                </c:pt>
                <c:pt idx="1718">
                  <c:v>86.400999999999996</c:v>
                </c:pt>
                <c:pt idx="1719">
                  <c:v>86.450999999999993</c:v>
                </c:pt>
                <c:pt idx="1720">
                  <c:v>86.501000000000005</c:v>
                </c:pt>
                <c:pt idx="1721">
                  <c:v>86.551000000000002</c:v>
                </c:pt>
                <c:pt idx="1722">
                  <c:v>86.600999999999999</c:v>
                </c:pt>
                <c:pt idx="1723">
                  <c:v>86.650999999999996</c:v>
                </c:pt>
                <c:pt idx="1724">
                  <c:v>86.700999999999993</c:v>
                </c:pt>
                <c:pt idx="1725">
                  <c:v>86.751000000000005</c:v>
                </c:pt>
                <c:pt idx="1726">
                  <c:v>86.801000000000002</c:v>
                </c:pt>
                <c:pt idx="1727">
                  <c:v>86.850999999999999</c:v>
                </c:pt>
                <c:pt idx="1728">
                  <c:v>86.900999999999996</c:v>
                </c:pt>
                <c:pt idx="1729">
                  <c:v>86.950999999999993</c:v>
                </c:pt>
                <c:pt idx="1730">
                  <c:v>87.001000000000005</c:v>
                </c:pt>
                <c:pt idx="1731">
                  <c:v>87.051000000000002</c:v>
                </c:pt>
                <c:pt idx="1732">
                  <c:v>87.100999999999999</c:v>
                </c:pt>
                <c:pt idx="1733">
                  <c:v>87.150999999999996</c:v>
                </c:pt>
                <c:pt idx="1734">
                  <c:v>87.200999999999993</c:v>
                </c:pt>
                <c:pt idx="1735">
                  <c:v>87.251000000000005</c:v>
                </c:pt>
                <c:pt idx="1736">
                  <c:v>87.301000000000002</c:v>
                </c:pt>
                <c:pt idx="1737">
                  <c:v>87.350999999999999</c:v>
                </c:pt>
                <c:pt idx="1738">
                  <c:v>87.400999999999996</c:v>
                </c:pt>
                <c:pt idx="1739">
                  <c:v>87.450999999999993</c:v>
                </c:pt>
                <c:pt idx="1740">
                  <c:v>87.501000000000005</c:v>
                </c:pt>
                <c:pt idx="1741">
                  <c:v>87.551000000000002</c:v>
                </c:pt>
                <c:pt idx="1742">
                  <c:v>87.600999999999999</c:v>
                </c:pt>
                <c:pt idx="1743">
                  <c:v>87.650999999999996</c:v>
                </c:pt>
                <c:pt idx="1744">
                  <c:v>87.700999999999993</c:v>
                </c:pt>
                <c:pt idx="1745">
                  <c:v>87.751000000000005</c:v>
                </c:pt>
                <c:pt idx="1746">
                  <c:v>87.801000000000002</c:v>
                </c:pt>
                <c:pt idx="1747">
                  <c:v>87.850999999999999</c:v>
                </c:pt>
                <c:pt idx="1748">
                  <c:v>87.900999999999996</c:v>
                </c:pt>
                <c:pt idx="1749">
                  <c:v>87.950999999999993</c:v>
                </c:pt>
                <c:pt idx="1750">
                  <c:v>88.001000000000005</c:v>
                </c:pt>
                <c:pt idx="1751">
                  <c:v>88.051000000000002</c:v>
                </c:pt>
                <c:pt idx="1752">
                  <c:v>88.100999999999999</c:v>
                </c:pt>
                <c:pt idx="1753">
                  <c:v>88.150999999999996</c:v>
                </c:pt>
                <c:pt idx="1754">
                  <c:v>88.200999999999993</c:v>
                </c:pt>
                <c:pt idx="1755">
                  <c:v>88.251000000000005</c:v>
                </c:pt>
                <c:pt idx="1756">
                  <c:v>88.301000000000002</c:v>
                </c:pt>
                <c:pt idx="1757">
                  <c:v>88.350999999999999</c:v>
                </c:pt>
                <c:pt idx="1758">
                  <c:v>88.400999999999996</c:v>
                </c:pt>
                <c:pt idx="1759">
                  <c:v>88.450999999999993</c:v>
                </c:pt>
                <c:pt idx="1760">
                  <c:v>88.501000000000005</c:v>
                </c:pt>
                <c:pt idx="1761">
                  <c:v>88.551000000000002</c:v>
                </c:pt>
                <c:pt idx="1762">
                  <c:v>88.600999999999999</c:v>
                </c:pt>
                <c:pt idx="1763">
                  <c:v>88.650999999999996</c:v>
                </c:pt>
                <c:pt idx="1764">
                  <c:v>88.700999999999993</c:v>
                </c:pt>
                <c:pt idx="1765">
                  <c:v>88.751000000000005</c:v>
                </c:pt>
                <c:pt idx="1766">
                  <c:v>88.801000000000002</c:v>
                </c:pt>
                <c:pt idx="1767">
                  <c:v>88.850999999999999</c:v>
                </c:pt>
                <c:pt idx="1768">
                  <c:v>88.900999999999996</c:v>
                </c:pt>
                <c:pt idx="1769">
                  <c:v>88.950999999999993</c:v>
                </c:pt>
                <c:pt idx="1770">
                  <c:v>89.001000000000005</c:v>
                </c:pt>
                <c:pt idx="1771">
                  <c:v>89.051000000000002</c:v>
                </c:pt>
                <c:pt idx="1772">
                  <c:v>89.100999999999999</c:v>
                </c:pt>
                <c:pt idx="1773">
                  <c:v>89.150999999999996</c:v>
                </c:pt>
                <c:pt idx="1774">
                  <c:v>89.200999999999993</c:v>
                </c:pt>
                <c:pt idx="1775">
                  <c:v>89.251000000000005</c:v>
                </c:pt>
                <c:pt idx="1776">
                  <c:v>89.301000000000002</c:v>
                </c:pt>
                <c:pt idx="1777">
                  <c:v>89.350999999999999</c:v>
                </c:pt>
                <c:pt idx="1778">
                  <c:v>89.400999999999996</c:v>
                </c:pt>
                <c:pt idx="1779">
                  <c:v>89.450999999999993</c:v>
                </c:pt>
                <c:pt idx="1780">
                  <c:v>89.501000000000005</c:v>
                </c:pt>
                <c:pt idx="1781">
                  <c:v>89.551000000000002</c:v>
                </c:pt>
                <c:pt idx="1782">
                  <c:v>89.600999999999999</c:v>
                </c:pt>
                <c:pt idx="1783">
                  <c:v>89.650999999999996</c:v>
                </c:pt>
                <c:pt idx="1784">
                  <c:v>89.700999999999993</c:v>
                </c:pt>
                <c:pt idx="1785">
                  <c:v>89.751000000000005</c:v>
                </c:pt>
                <c:pt idx="1786">
                  <c:v>89.801000000000002</c:v>
                </c:pt>
                <c:pt idx="1787">
                  <c:v>89.850999999999999</c:v>
                </c:pt>
                <c:pt idx="1788">
                  <c:v>89.900999999999996</c:v>
                </c:pt>
                <c:pt idx="1789">
                  <c:v>89.950999999999993</c:v>
                </c:pt>
                <c:pt idx="1790">
                  <c:v>90.001000000000005</c:v>
                </c:pt>
                <c:pt idx="1791">
                  <c:v>90.051000000000002</c:v>
                </c:pt>
                <c:pt idx="1792">
                  <c:v>90.100999999999999</c:v>
                </c:pt>
                <c:pt idx="1793">
                  <c:v>90.150999999999996</c:v>
                </c:pt>
                <c:pt idx="1794">
                  <c:v>90.200999999999993</c:v>
                </c:pt>
                <c:pt idx="1795">
                  <c:v>90.251000000000005</c:v>
                </c:pt>
                <c:pt idx="1796">
                  <c:v>90.301000000000002</c:v>
                </c:pt>
                <c:pt idx="1797">
                  <c:v>90.350999999999999</c:v>
                </c:pt>
                <c:pt idx="1798">
                  <c:v>90.400999999999996</c:v>
                </c:pt>
                <c:pt idx="1799">
                  <c:v>90.450999999999993</c:v>
                </c:pt>
                <c:pt idx="1800">
                  <c:v>90.501000000000005</c:v>
                </c:pt>
                <c:pt idx="1801">
                  <c:v>90.551000000000002</c:v>
                </c:pt>
                <c:pt idx="1802">
                  <c:v>90.600999999999999</c:v>
                </c:pt>
                <c:pt idx="1803">
                  <c:v>90.650999999999996</c:v>
                </c:pt>
                <c:pt idx="1804">
                  <c:v>90.700999999999993</c:v>
                </c:pt>
                <c:pt idx="1805">
                  <c:v>90.751000000000005</c:v>
                </c:pt>
                <c:pt idx="1806">
                  <c:v>90.801000000000002</c:v>
                </c:pt>
                <c:pt idx="1807">
                  <c:v>90.850999999999999</c:v>
                </c:pt>
                <c:pt idx="1808">
                  <c:v>90.900999999999996</c:v>
                </c:pt>
                <c:pt idx="1809">
                  <c:v>90.950999999999993</c:v>
                </c:pt>
                <c:pt idx="1810">
                  <c:v>91.001000000000005</c:v>
                </c:pt>
                <c:pt idx="1811">
                  <c:v>91.051000000000002</c:v>
                </c:pt>
                <c:pt idx="1812">
                  <c:v>91.100999999999999</c:v>
                </c:pt>
                <c:pt idx="1813">
                  <c:v>91.150999999999996</c:v>
                </c:pt>
                <c:pt idx="1814">
                  <c:v>91.200999999999993</c:v>
                </c:pt>
                <c:pt idx="1815">
                  <c:v>91.251000000000005</c:v>
                </c:pt>
                <c:pt idx="1816">
                  <c:v>91.301000000000002</c:v>
                </c:pt>
                <c:pt idx="1817">
                  <c:v>91.350999999999999</c:v>
                </c:pt>
                <c:pt idx="1818">
                  <c:v>91.400999999999996</c:v>
                </c:pt>
                <c:pt idx="1819">
                  <c:v>91.450999999999993</c:v>
                </c:pt>
                <c:pt idx="1820">
                  <c:v>91.501000000000005</c:v>
                </c:pt>
                <c:pt idx="1821">
                  <c:v>91.551000000000002</c:v>
                </c:pt>
                <c:pt idx="1822">
                  <c:v>91.600999999999999</c:v>
                </c:pt>
                <c:pt idx="1823">
                  <c:v>91.650999999999996</c:v>
                </c:pt>
                <c:pt idx="1824">
                  <c:v>91.700999999999993</c:v>
                </c:pt>
                <c:pt idx="1825">
                  <c:v>91.751000000000005</c:v>
                </c:pt>
                <c:pt idx="1826">
                  <c:v>91.801000000000002</c:v>
                </c:pt>
                <c:pt idx="1827">
                  <c:v>91.850999999999999</c:v>
                </c:pt>
                <c:pt idx="1828">
                  <c:v>91.900999999999996</c:v>
                </c:pt>
                <c:pt idx="1829">
                  <c:v>91.950999999999993</c:v>
                </c:pt>
                <c:pt idx="1830">
                  <c:v>92.001000000000005</c:v>
                </c:pt>
                <c:pt idx="1831">
                  <c:v>92.051000000000002</c:v>
                </c:pt>
                <c:pt idx="1832">
                  <c:v>92.100999999999999</c:v>
                </c:pt>
                <c:pt idx="1833">
                  <c:v>92.150999999999996</c:v>
                </c:pt>
                <c:pt idx="1834">
                  <c:v>92.200999999999993</c:v>
                </c:pt>
                <c:pt idx="1835">
                  <c:v>92.251000000000005</c:v>
                </c:pt>
                <c:pt idx="1836">
                  <c:v>92.301000000000002</c:v>
                </c:pt>
                <c:pt idx="1837">
                  <c:v>92.350999999999999</c:v>
                </c:pt>
                <c:pt idx="1838">
                  <c:v>92.400999999999996</c:v>
                </c:pt>
                <c:pt idx="1839">
                  <c:v>92.450999999999993</c:v>
                </c:pt>
                <c:pt idx="1840">
                  <c:v>92.501000000000005</c:v>
                </c:pt>
                <c:pt idx="1841">
                  <c:v>92.551000000000002</c:v>
                </c:pt>
                <c:pt idx="1842">
                  <c:v>92.600999999999999</c:v>
                </c:pt>
                <c:pt idx="1843">
                  <c:v>92.650999999999996</c:v>
                </c:pt>
                <c:pt idx="1844">
                  <c:v>92.700999999999993</c:v>
                </c:pt>
                <c:pt idx="1845">
                  <c:v>92.751000000000005</c:v>
                </c:pt>
                <c:pt idx="1846">
                  <c:v>92.801000000000002</c:v>
                </c:pt>
                <c:pt idx="1847">
                  <c:v>92.850999999999999</c:v>
                </c:pt>
                <c:pt idx="1848">
                  <c:v>92.900999999999996</c:v>
                </c:pt>
                <c:pt idx="1849">
                  <c:v>92.950999999999993</c:v>
                </c:pt>
                <c:pt idx="1850">
                  <c:v>93.001000000000005</c:v>
                </c:pt>
                <c:pt idx="1851">
                  <c:v>93.051000000000002</c:v>
                </c:pt>
                <c:pt idx="1852">
                  <c:v>93.100999999999999</c:v>
                </c:pt>
                <c:pt idx="1853">
                  <c:v>93.150999999999996</c:v>
                </c:pt>
                <c:pt idx="1854">
                  <c:v>93.200999999999993</c:v>
                </c:pt>
                <c:pt idx="1855">
                  <c:v>93.251000000000005</c:v>
                </c:pt>
                <c:pt idx="1856">
                  <c:v>93.301000000000002</c:v>
                </c:pt>
                <c:pt idx="1857">
                  <c:v>93.350999999999999</c:v>
                </c:pt>
                <c:pt idx="1858">
                  <c:v>93.400999999999996</c:v>
                </c:pt>
                <c:pt idx="1859">
                  <c:v>93.450999999999993</c:v>
                </c:pt>
                <c:pt idx="1860">
                  <c:v>93.501000000000005</c:v>
                </c:pt>
                <c:pt idx="1861">
                  <c:v>93.551000000000002</c:v>
                </c:pt>
                <c:pt idx="1862">
                  <c:v>93.600999999999999</c:v>
                </c:pt>
                <c:pt idx="1863">
                  <c:v>93.650999999999996</c:v>
                </c:pt>
                <c:pt idx="1864">
                  <c:v>93.700999999999993</c:v>
                </c:pt>
                <c:pt idx="1865">
                  <c:v>93.751000000000005</c:v>
                </c:pt>
                <c:pt idx="1866">
                  <c:v>93.801000000000002</c:v>
                </c:pt>
                <c:pt idx="1867">
                  <c:v>93.850999999999999</c:v>
                </c:pt>
                <c:pt idx="1868">
                  <c:v>93.900999999999996</c:v>
                </c:pt>
                <c:pt idx="1869">
                  <c:v>93.950999999999993</c:v>
                </c:pt>
                <c:pt idx="1870">
                  <c:v>94.001000000000005</c:v>
                </c:pt>
                <c:pt idx="1871">
                  <c:v>94.051000000000002</c:v>
                </c:pt>
                <c:pt idx="1872">
                  <c:v>94.100999999999999</c:v>
                </c:pt>
                <c:pt idx="1873">
                  <c:v>94.150999999999996</c:v>
                </c:pt>
                <c:pt idx="1874">
                  <c:v>94.200999999999993</c:v>
                </c:pt>
                <c:pt idx="1875">
                  <c:v>94.251000000000005</c:v>
                </c:pt>
                <c:pt idx="1876">
                  <c:v>94.301000000000002</c:v>
                </c:pt>
                <c:pt idx="1877">
                  <c:v>94.350999999999999</c:v>
                </c:pt>
                <c:pt idx="1878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71-4EA8-8273-DEC3686AE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868224"/>
        <c:axId val="140886784"/>
      </c:scatterChart>
      <c:valAx>
        <c:axId val="140868224"/>
        <c:scaling>
          <c:orientation val="minMax"/>
          <c:max val="9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SBT Zone</a:t>
                </a:r>
              </a:p>
            </c:rich>
          </c:tx>
          <c:layout>
            <c:manualLayout>
              <c:xMode val="edge"/>
              <c:yMode val="edge"/>
              <c:x val="0.35419465323071492"/>
              <c:y val="1.9724352686874922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0886784"/>
        <c:crosses val="autoZero"/>
        <c:crossBetween val="midCat"/>
        <c:majorUnit val="1"/>
        <c:minorUnit val="0.5"/>
      </c:valAx>
      <c:valAx>
        <c:axId val="140886784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0868224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96464355778321E-2"/>
          <c:y val="0.1303320243467731"/>
          <c:w val="0.8092630331479812"/>
          <c:h val="0.79101793421807143"/>
        </c:manualLayout>
      </c:layout>
      <c:scatterChart>
        <c:scatterStyle val="lineMarker"/>
        <c:varyColors val="0"/>
        <c:ser>
          <c:idx val="0"/>
          <c:order val="0"/>
          <c:tx>
            <c:v>svo'</c:v>
          </c:tx>
          <c:spPr>
            <a:ln w="31750">
              <a:solidFill>
                <a:schemeClr val="accent2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Calcs'!$M$23:$M$2888</c:f>
              <c:numCache>
                <c:formatCode>0.00</c:formatCode>
                <c:ptCount val="2866"/>
                <c:pt idx="0">
                  <c:v>0.95100000000000007</c:v>
                </c:pt>
                <c:pt idx="1">
                  <c:v>7.7508146680173411</c:v>
                </c:pt>
                <c:pt idx="2">
                  <c:v>8.518472732497111</c:v>
                </c:pt>
                <c:pt idx="3">
                  <c:v>9.2904798413006553</c:v>
                </c:pt>
                <c:pt idx="4">
                  <c:v>10.127970842104872</c:v>
                </c:pt>
                <c:pt idx="5">
                  <c:v>10.999039183288945</c:v>
                </c:pt>
                <c:pt idx="6">
                  <c:v>11.900517407581132</c:v>
                </c:pt>
                <c:pt idx="7">
                  <c:v>12.80743279452618</c:v>
                </c:pt>
                <c:pt idx="8">
                  <c:v>13.728342128139758</c:v>
                </c:pt>
                <c:pt idx="9">
                  <c:v>14.649251461753337</c:v>
                </c:pt>
                <c:pt idx="10">
                  <c:v>15.569870097328563</c:v>
                </c:pt>
                <c:pt idx="11">
                  <c:v>16.496233837422803</c:v>
                </c:pt>
                <c:pt idx="12">
                  <c:v>17.430039575059286</c:v>
                </c:pt>
                <c:pt idx="13">
                  <c:v>18.367306547402556</c:v>
                </c:pt>
                <c:pt idx="14">
                  <c:v>19.307658493856877</c:v>
                </c:pt>
                <c:pt idx="15">
                  <c:v>20.247335773093056</c:v>
                </c:pt>
                <c:pt idx="16">
                  <c:v>21.185067863206072</c:v>
                </c:pt>
                <c:pt idx="17">
                  <c:v>22.12151387348203</c:v>
                </c:pt>
                <c:pt idx="18">
                  <c:v>23.052201955281348</c:v>
                </c:pt>
                <c:pt idx="19">
                  <c:v>23.981346243294897</c:v>
                </c:pt>
                <c:pt idx="20">
                  <c:v>24.90552004678722</c:v>
                </c:pt>
                <c:pt idx="21">
                  <c:v>25.830796811333769</c:v>
                </c:pt>
                <c:pt idx="22">
                  <c:v>26.708084930967651</c:v>
                </c:pt>
                <c:pt idx="23">
                  <c:v>27.582731932629702</c:v>
                </c:pt>
                <c:pt idx="24">
                  <c:v>28.465763289740856</c:v>
                </c:pt>
                <c:pt idx="25">
                  <c:v>29.350927492001055</c:v>
                </c:pt>
                <c:pt idx="26">
                  <c:v>30.242364004191685</c:v>
                </c:pt>
                <c:pt idx="27">
                  <c:v>31.131398564378358</c:v>
                </c:pt>
                <c:pt idx="28">
                  <c:v>32.001616234817135</c:v>
                </c:pt>
                <c:pt idx="29">
                  <c:v>32.871548190624658</c:v>
                </c:pt>
                <c:pt idx="30">
                  <c:v>33.751387576654409</c:v>
                </c:pt>
                <c:pt idx="31">
                  <c:v>34.647812076153144</c:v>
                </c:pt>
                <c:pt idx="32">
                  <c:v>35.536177984065468</c:v>
                </c:pt>
                <c:pt idx="33">
                  <c:v>36.423416051175458</c:v>
                </c:pt>
                <c:pt idx="34">
                  <c:v>36.817876022909417</c:v>
                </c:pt>
                <c:pt idx="35">
                  <c:v>37.214199444537364</c:v>
                </c:pt>
                <c:pt idx="36">
                  <c:v>37.607230801648527</c:v>
                </c:pt>
                <c:pt idx="37">
                  <c:v>37.99977984198491</c:v>
                </c:pt>
                <c:pt idx="38">
                  <c:v>38.38706796161879</c:v>
                </c:pt>
                <c:pt idx="39">
                  <c:v>38.773047147506333</c:v>
                </c:pt>
                <c:pt idx="40">
                  <c:v>39.165596187842723</c:v>
                </c:pt>
                <c:pt idx="41">
                  <c:v>39.563512992616701</c:v>
                </c:pt>
                <c:pt idx="42">
                  <c:v>39.935606496019069</c:v>
                </c:pt>
                <c:pt idx="43">
                  <c:v>40.315824166457851</c:v>
                </c:pt>
                <c:pt idx="44">
                  <c:v>40.692837466046647</c:v>
                </c:pt>
                <c:pt idx="45">
                  <c:v>41.064292667723926</c:v>
                </c:pt>
                <c:pt idx="46">
                  <c:v>41.425089234177506</c:v>
                </c:pt>
                <c:pt idx="47">
                  <c:v>41.743914616535925</c:v>
                </c:pt>
                <c:pt idx="48">
                  <c:v>42.010753960352353</c:v>
                </c:pt>
                <c:pt idx="49">
                  <c:v>42.256874300921673</c:v>
                </c:pt>
                <c:pt idx="50">
                  <c:v>42.502994641490986</c:v>
                </c:pt>
                <c:pt idx="51">
                  <c:v>42.740067882976156</c:v>
                </c:pt>
                <c:pt idx="52">
                  <c:v>42.98089190600443</c:v>
                </c:pt>
                <c:pt idx="53">
                  <c:v>43.21601698600935</c:v>
                </c:pt>
                <c:pt idx="54">
                  <c:v>43.454989063093343</c:v>
                </c:pt>
                <c:pt idx="55">
                  <c:v>43.710696906525904</c:v>
                </c:pt>
                <c:pt idx="56">
                  <c:v>43.994787482637477</c:v>
                </c:pt>
                <c:pt idx="57">
                  <c:v>44.264169442829584</c:v>
                </c:pt>
                <c:pt idx="58">
                  <c:v>44.538391792107006</c:v>
                </c:pt>
                <c:pt idx="59">
                  <c:v>44.802599286937593</c:v>
                </c:pt>
                <c:pt idx="60">
                  <c:v>45.082463392807831</c:v>
                </c:pt>
                <c:pt idx="61">
                  <c:v>45.387872834221035</c:v>
                </c:pt>
                <c:pt idx="62">
                  <c:v>45.705393835876066</c:v>
                </c:pt>
                <c:pt idx="63">
                  <c:v>46.01530462801874</c:v>
                </c:pt>
                <c:pt idx="64">
                  <c:v>46.313411007130057</c:v>
                </c:pt>
                <c:pt idx="65">
                  <c:v>46.614031588144272</c:v>
                </c:pt>
                <c:pt idx="66">
                  <c:v>46.905921392770146</c:v>
                </c:pt>
                <c:pt idx="67">
                  <c:v>47.199640556380331</c:v>
                </c:pt>
                <c:pt idx="68">
                  <c:v>47.481647665183871</c:v>
                </c:pt>
                <c:pt idx="69">
                  <c:v>47.787826344109618</c:v>
                </c:pt>
                <c:pt idx="70">
                  <c:v>48.101983553302254</c:v>
                </c:pt>
                <c:pt idx="71">
                  <c:v>48.400089932413564</c:v>
                </c:pt>
                <c:pt idx="72">
                  <c:v>48.698196311524882</c:v>
                </c:pt>
                <c:pt idx="73">
                  <c:v>48.94926349967858</c:v>
                </c:pt>
                <c:pt idx="74">
                  <c:v>49.182388461152343</c:v>
                </c:pt>
                <c:pt idx="75">
                  <c:v>49.41946170263752</c:v>
                </c:pt>
                <c:pt idx="76">
                  <c:v>49.665582043206832</c:v>
                </c:pt>
                <c:pt idx="77">
                  <c:v>49.921289886639386</c:v>
                </c:pt>
                <c:pt idx="78">
                  <c:v>50.18136789818125</c:v>
                </c:pt>
                <c:pt idx="79">
                  <c:v>50.43707574161381</c:v>
                </c:pt>
                <c:pt idx="80">
                  <c:v>50.689721935457356</c:v>
                </c:pt>
                <c:pt idx="81">
                  <c:v>50.946914975937133</c:v>
                </c:pt>
                <c:pt idx="82">
                  <c:v>51.26828297467123</c:v>
                </c:pt>
                <c:pt idx="83">
                  <c:v>51.587752137806504</c:v>
                </c:pt>
                <c:pt idx="84">
                  <c:v>51.903273020930385</c:v>
                </c:pt>
                <c:pt idx="85">
                  <c:v>52.217430230123014</c:v>
                </c:pt>
                <c:pt idx="86">
                  <c:v>52.536899393258295</c:v>
                </c:pt>
                <c:pt idx="87">
                  <c:v>52.859507089638733</c:v>
                </c:pt>
                <c:pt idx="88">
                  <c:v>53.208310077251511</c:v>
                </c:pt>
                <c:pt idx="89">
                  <c:v>53.545912168222877</c:v>
                </c:pt>
                <c:pt idx="90">
                  <c:v>53.886957486792028</c:v>
                </c:pt>
                <c:pt idx="91">
                  <c:v>54.218807631204271</c:v>
                </c:pt>
                <c:pt idx="92">
                  <c:v>54.555396193238124</c:v>
                </c:pt>
                <c:pt idx="93">
                  <c:v>54.896920746664684</c:v>
                </c:pt>
                <c:pt idx="94">
                  <c:v>55.244851631427835</c:v>
                </c:pt>
                <c:pt idx="95">
                  <c:v>55.581440193461681</c:v>
                </c:pt>
                <c:pt idx="96">
                  <c:v>55.892075628922726</c:v>
                </c:pt>
                <c:pt idx="97">
                  <c:v>56.245501928768846</c:v>
                </c:pt>
                <c:pt idx="98">
                  <c:v>56.570529189815659</c:v>
                </c:pt>
                <c:pt idx="99">
                  <c:v>56.898475107081197</c:v>
                </c:pt>
                <c:pt idx="100">
                  <c:v>57.211941067140948</c:v>
                </c:pt>
                <c:pt idx="101">
                  <c:v>57.538149454960369</c:v>
                </c:pt>
                <c:pt idx="102">
                  <c:v>57.88340148352836</c:v>
                </c:pt>
                <c:pt idx="103">
                  <c:v>58.238838627683279</c:v>
                </c:pt>
                <c:pt idx="104">
                  <c:v>58.571230290693535</c:v>
                </c:pt>
                <c:pt idx="105">
                  <c:v>58.885387499886164</c:v>
                </c:pt>
                <c:pt idx="106">
                  <c:v>59.188440726581852</c:v>
                </c:pt>
                <c:pt idx="107">
                  <c:v>59.519745414044415</c:v>
                </c:pt>
                <c:pt idx="108">
                  <c:v>59.863156859443691</c:v>
                </c:pt>
                <c:pt idx="109">
                  <c:v>60.204202178012856</c:v>
                </c:pt>
                <c:pt idx="110">
                  <c:v>60.536593841023105</c:v>
                </c:pt>
                <c:pt idx="111">
                  <c:v>60.877639159592263</c:v>
                </c:pt>
                <c:pt idx="112">
                  <c:v>61.193160042716137</c:v>
                </c:pt>
                <c:pt idx="113">
                  <c:v>61.52336176912447</c:v>
                </c:pt>
                <c:pt idx="114">
                  <c:v>61.924150795279246</c:v>
                </c:pt>
                <c:pt idx="115">
                  <c:v>62.346135679059238</c:v>
                </c:pt>
                <c:pt idx="116">
                  <c:v>62.724036562971555</c:v>
                </c:pt>
                <c:pt idx="117">
                  <c:v>63.082201280439307</c:v>
                </c:pt>
                <c:pt idx="118">
                  <c:v>63.436438398993232</c:v>
                </c:pt>
                <c:pt idx="119">
                  <c:v>63.777483717562397</c:v>
                </c:pt>
                <c:pt idx="120">
                  <c:v>64.128423601859765</c:v>
                </c:pt>
                <c:pt idx="121">
                  <c:v>64.489220168313338</c:v>
                </c:pt>
                <c:pt idx="122">
                  <c:v>64.837151053076482</c:v>
                </c:pt>
                <c:pt idx="123">
                  <c:v>65.175254818159146</c:v>
                </c:pt>
                <c:pt idx="124">
                  <c:v>65.522303339803813</c:v>
                </c:pt>
                <c:pt idx="125">
                  <c:v>65.876136144710145</c:v>
                </c:pt>
                <c:pt idx="126">
                  <c:v>66.236562340040663</c:v>
                </c:pt>
                <c:pt idx="127">
                  <c:v>66.620398522994918</c:v>
                </c:pt>
                <c:pt idx="128">
                  <c:v>66.977794002950105</c:v>
                </c:pt>
                <c:pt idx="129">
                  <c:v>67.306310265169515</c:v>
                </c:pt>
                <c:pt idx="130">
                  <c:v>67.630739913492647</c:v>
                </c:pt>
                <c:pt idx="131">
                  <c:v>67.948260915147671</c:v>
                </c:pt>
                <c:pt idx="132">
                  <c:v>68.263103060607563</c:v>
                </c:pt>
                <c:pt idx="133">
                  <c:v>68.588723210117394</c:v>
                </c:pt>
                <c:pt idx="134">
                  <c:v>68.943762475355086</c:v>
                </c:pt>
                <c:pt idx="135">
                  <c:v>69.318662959171405</c:v>
                </c:pt>
                <c:pt idx="136">
                  <c:v>69.669180307139868</c:v>
                </c:pt>
                <c:pt idx="137">
                  <c:v>69.98402245259976</c:v>
                </c:pt>
                <c:pt idx="138">
                  <c:v>70.245502374117521</c:v>
                </c:pt>
                <c:pt idx="139">
                  <c:v>70.484474451201521</c:v>
                </c:pt>
                <c:pt idx="140">
                  <c:v>70.745954372719297</c:v>
                </c:pt>
                <c:pt idx="141">
                  <c:v>71.052894479504829</c:v>
                </c:pt>
                <c:pt idx="142">
                  <c:v>71.390998244587507</c:v>
                </c:pt>
                <c:pt idx="143">
                  <c:v>71.748006126780808</c:v>
                </c:pt>
                <c:pt idx="144">
                  <c:v>72.122599861703264</c:v>
                </c:pt>
                <c:pt idx="145">
                  <c:v>72.464600607205739</c:v>
                </c:pt>
                <c:pt idx="146">
                  <c:v>72.800677221859303</c:v>
                </c:pt>
                <c:pt idx="147">
                  <c:v>73.131432456314954</c:v>
                </c:pt>
                <c:pt idx="148">
                  <c:v>73.461634182723287</c:v>
                </c:pt>
                <c:pt idx="149">
                  <c:v>73.794025845733529</c:v>
                </c:pt>
                <c:pt idx="150">
                  <c:v>74.106089895817391</c:v>
                </c:pt>
                <c:pt idx="151">
                  <c:v>74.38485909173103</c:v>
                </c:pt>
                <c:pt idx="152">
                  <c:v>74.651698435547459</c:v>
                </c:pt>
                <c:pt idx="153">
                  <c:v>74.931562541417691</c:v>
                </c:pt>
                <c:pt idx="154">
                  <c:v>75.221577248378168</c:v>
                </c:pt>
                <c:pt idx="155">
                  <c:v>75.509668773042648</c:v>
                </c:pt>
                <c:pt idx="156">
                  <c:v>75.798728053069823</c:v>
                </c:pt>
                <c:pt idx="157">
                  <c:v>76.044848393639143</c:v>
                </c:pt>
                <c:pt idx="158">
                  <c:v>76.292654198397372</c:v>
                </c:pt>
                <c:pt idx="159">
                  <c:v>76.560775624715745</c:v>
                </c:pt>
                <c:pt idx="160">
                  <c:v>76.874932833908375</c:v>
                </c:pt>
                <c:pt idx="161">
                  <c:v>77.223301037694853</c:v>
                </c:pt>
                <c:pt idx="162">
                  <c:v>77.574240921992214</c:v>
                </c:pt>
                <c:pt idx="163">
                  <c:v>77.930859192919726</c:v>
                </c:pt>
                <c:pt idx="164">
                  <c:v>78.292756023604383</c:v>
                </c:pt>
                <c:pt idx="165">
                  <c:v>78.664849527006737</c:v>
                </c:pt>
                <c:pt idx="166">
                  <c:v>79.048413477357187</c:v>
                </c:pt>
                <c:pt idx="167">
                  <c:v>79.413865475958957</c:v>
                </c:pt>
                <c:pt idx="168">
                  <c:v>79.786591894509741</c:v>
                </c:pt>
                <c:pt idx="169">
                  <c:v>80.169608397174073</c:v>
                </c:pt>
                <c:pt idx="170">
                  <c:v>80.554791115399553</c:v>
                </c:pt>
                <c:pt idx="171">
                  <c:v>80.942079235033447</c:v>
                </c:pt>
                <c:pt idx="172">
                  <c:v>81.33039829873519</c:v>
                </c:pt>
                <c:pt idx="173">
                  <c:v>81.720986443063751</c:v>
                </c:pt>
                <c:pt idx="174">
                  <c:v>82.114497035032329</c:v>
                </c:pt>
                <c:pt idx="175">
                  <c:v>82.509661237292519</c:v>
                </c:pt>
                <c:pt idx="176">
                  <c:v>82.906214368135252</c:v>
                </c:pt>
                <c:pt idx="177">
                  <c:v>83.297050446573891</c:v>
                </c:pt>
                <c:pt idx="178">
                  <c:v>83.676407686925501</c:v>
                </c:pt>
                <c:pt idx="179">
                  <c:v>83.980254571820993</c:v>
                </c:pt>
                <c:pt idx="180">
                  <c:v>84.295775454944845</c:v>
                </c:pt>
                <c:pt idx="181">
                  <c:v>84.677963219895162</c:v>
                </c:pt>
                <c:pt idx="182">
                  <c:v>85.060704492892825</c:v>
                </c:pt>
                <c:pt idx="183">
                  <c:v>85.446419128241502</c:v>
                </c:pt>
                <c:pt idx="184">
                  <c:v>85.846555029804392</c:v>
                </c:pt>
                <c:pt idx="185">
                  <c:v>86.261162542349425</c:v>
                </c:pt>
                <c:pt idx="186">
                  <c:v>86.659974880151296</c:v>
                </c:pt>
                <c:pt idx="187">
                  <c:v>87.030136946345991</c:v>
                </c:pt>
                <c:pt idx="188">
                  <c:v>87.377185467990657</c:v>
                </c:pt>
                <c:pt idx="189">
                  <c:v>87.728963349832881</c:v>
                </c:pt>
                <c:pt idx="190">
                  <c:v>88.06555191186672</c:v>
                </c:pt>
                <c:pt idx="191">
                  <c:v>88.402140473900573</c:v>
                </c:pt>
                <c:pt idx="192">
                  <c:v>88.762937040354174</c:v>
                </c:pt>
                <c:pt idx="193">
                  <c:v>89.178262261725422</c:v>
                </c:pt>
                <c:pt idx="194">
                  <c:v>89.591780166728256</c:v>
                </c:pt>
                <c:pt idx="195">
                  <c:v>89.982368311056831</c:v>
                </c:pt>
                <c:pt idx="196">
                  <c:v>90.340533028524561</c:v>
                </c:pt>
                <c:pt idx="197">
                  <c:v>90.653998988584334</c:v>
                </c:pt>
                <c:pt idx="198">
                  <c:v>91.005359042047829</c:v>
                </c:pt>
                <c:pt idx="199">
                  <c:v>91.382074130508173</c:v>
                </c:pt>
                <c:pt idx="200">
                  <c:v>91.778397552136127</c:v>
                </c:pt>
                <c:pt idx="201">
                  <c:v>92.137701532015924</c:v>
                </c:pt>
                <c:pt idx="202">
                  <c:v>92.501040714845189</c:v>
                </c:pt>
                <c:pt idx="203">
                  <c:v>92.866839134386169</c:v>
                </c:pt>
                <c:pt idx="204">
                  <c:v>93.241124860662168</c:v>
                </c:pt>
                <c:pt idx="205">
                  <c:v>93.619025744574486</c:v>
                </c:pt>
                <c:pt idx="206">
                  <c:v>93.999811599548906</c:v>
                </c:pt>
                <c:pt idx="207">
                  <c:v>94.386317103385835</c:v>
                </c:pt>
                <c:pt idx="208">
                  <c:v>94.779588460701802</c:v>
                </c:pt>
                <c:pt idx="209">
                  <c:v>95.175450342411665</c:v>
                </c:pt>
                <c:pt idx="210">
                  <c:v>95.569437126456123</c:v>
                </c:pt>
                <c:pt idx="211">
                  <c:v>95.962468483567292</c:v>
                </c:pt>
                <c:pt idx="212">
                  <c:v>96.360834391479628</c:v>
                </c:pt>
                <c:pt idx="213">
                  <c:v>96.760531695301339</c:v>
                </c:pt>
                <c:pt idx="214">
                  <c:v>97.172009919593521</c:v>
                </c:pt>
                <c:pt idx="215">
                  <c:v>97.612442899106071</c:v>
                </c:pt>
                <c:pt idx="216">
                  <c:v>98.058178003585454</c:v>
                </c:pt>
                <c:pt idx="217">
                  <c:v>98.499752171640822</c:v>
                </c:pt>
                <c:pt idx="218">
                  <c:v>98.921245250379826</c:v>
                </c:pt>
                <c:pt idx="219">
                  <c:v>99.314276607490996</c:v>
                </c:pt>
                <c:pt idx="220">
                  <c:v>99.69188279554281</c:v>
                </c:pt>
                <c:pt idx="221">
                  <c:v>100.09396125173814</c:v>
                </c:pt>
                <c:pt idx="222">
                  <c:v>100.49028467336609</c:v>
                </c:pt>
                <c:pt idx="223">
                  <c:v>100.88521486607605</c:v>
                </c:pt>
                <c:pt idx="224">
                  <c:v>101.27629806170698</c:v>
                </c:pt>
                <c:pt idx="225">
                  <c:v>101.65958878771154</c:v>
                </c:pt>
                <c:pt idx="226">
                  <c:v>102.04260529037587</c:v>
                </c:pt>
                <c:pt idx="227">
                  <c:v>102.45594004510453</c:v>
                </c:pt>
                <c:pt idx="228">
                  <c:v>102.89586020210623</c:v>
                </c:pt>
                <c:pt idx="229">
                  <c:v>103.32381057208895</c:v>
                </c:pt>
                <c:pt idx="230">
                  <c:v>103.72922291047706</c:v>
                </c:pt>
                <c:pt idx="231">
                  <c:v>104.08058296394057</c:v>
                </c:pt>
                <c:pt idx="232">
                  <c:v>104.43110031190906</c:v>
                </c:pt>
                <c:pt idx="233">
                  <c:v>104.81786759611649</c:v>
                </c:pt>
                <c:pt idx="234">
                  <c:v>105.24098763670136</c:v>
                </c:pt>
                <c:pt idx="235">
                  <c:v>105.67974095945077</c:v>
                </c:pt>
                <c:pt idx="236">
                  <c:v>106.10090436732931</c:v>
                </c:pt>
                <c:pt idx="237">
                  <c:v>106.48998744442905</c:v>
                </c:pt>
                <c:pt idx="238">
                  <c:v>106.85949448462607</c:v>
                </c:pt>
                <c:pt idx="239">
                  <c:v>107.24140395612166</c:v>
                </c:pt>
                <c:pt idx="240">
                  <c:v>107.65059192612432</c:v>
                </c:pt>
                <c:pt idx="241">
                  <c:v>108.06555915158913</c:v>
                </c:pt>
                <c:pt idx="242">
                  <c:v>108.46973858550153</c:v>
                </c:pt>
                <c:pt idx="243">
                  <c:v>108.87181704169683</c:v>
                </c:pt>
                <c:pt idx="244">
                  <c:v>109.2624051860254</c:v>
                </c:pt>
                <c:pt idx="245">
                  <c:v>109.67042125718534</c:v>
                </c:pt>
                <c:pt idx="246">
                  <c:v>110.0828334910579</c:v>
                </c:pt>
                <c:pt idx="247">
                  <c:v>110.50956679579397</c:v>
                </c:pt>
                <c:pt idx="248">
                  <c:v>110.93006648252673</c:v>
                </c:pt>
                <c:pt idx="249">
                  <c:v>111.34503370799153</c:v>
                </c:pt>
                <c:pt idx="250">
                  <c:v>111.73611690362246</c:v>
                </c:pt>
                <c:pt idx="251">
                  <c:v>112.11940762962702</c:v>
                </c:pt>
                <c:pt idx="252">
                  <c:v>112.52358706353941</c:v>
                </c:pt>
                <c:pt idx="253">
                  <c:v>112.93544028861282</c:v>
                </c:pt>
                <c:pt idx="254">
                  <c:v>113.36031014345491</c:v>
                </c:pt>
                <c:pt idx="255">
                  <c:v>113.79265630262097</c:v>
                </c:pt>
                <c:pt idx="256">
                  <c:v>114.22669108846461</c:v>
                </c:pt>
                <c:pt idx="257">
                  <c:v>114.66016721250725</c:v>
                </c:pt>
                <c:pt idx="258">
                  <c:v>115.09293910602365</c:v>
                </c:pt>
                <c:pt idx="259">
                  <c:v>115.5254274453271</c:v>
                </c:pt>
                <c:pt idx="260">
                  <c:v>115.95791578463049</c:v>
                </c:pt>
                <c:pt idx="261">
                  <c:v>116.39468311314256</c:v>
                </c:pt>
                <c:pt idx="262">
                  <c:v>116.81731876022447</c:v>
                </c:pt>
                <c:pt idx="263">
                  <c:v>117.23979224508103</c:v>
                </c:pt>
                <c:pt idx="264">
                  <c:v>117.66575473111023</c:v>
                </c:pt>
                <c:pt idx="265">
                  <c:v>118.095199174405</c:v>
                </c:pt>
                <c:pt idx="266">
                  <c:v>118.5262534355999</c:v>
                </c:pt>
                <c:pt idx="267">
                  <c:v>118.95687207117513</c:v>
                </c:pt>
                <c:pt idx="268">
                  <c:v>119.38864679900544</c:v>
                </c:pt>
                <c:pt idx="269">
                  <c:v>119.81629474922354</c:v>
                </c:pt>
                <c:pt idx="270">
                  <c:v>120.24544274944462</c:v>
                </c:pt>
                <c:pt idx="271">
                  <c:v>120.67309069966272</c:v>
                </c:pt>
                <c:pt idx="272">
                  <c:v>121.10134227486955</c:v>
                </c:pt>
                <c:pt idx="273">
                  <c:v>121.53225160848312</c:v>
                </c:pt>
                <c:pt idx="274">
                  <c:v>121.96316094209671</c:v>
                </c:pt>
                <c:pt idx="275">
                  <c:v>122.39111131207939</c:v>
                </c:pt>
                <c:pt idx="276">
                  <c:v>122.81753723933603</c:v>
                </c:pt>
                <c:pt idx="277">
                  <c:v>123.2385352667727</c:v>
                </c:pt>
                <c:pt idx="278">
                  <c:v>123.66371892960396</c:v>
                </c:pt>
                <c:pt idx="279">
                  <c:v>124.08716016982322</c:v>
                </c:pt>
                <c:pt idx="280">
                  <c:v>124.51526129362551</c:v>
                </c:pt>
                <c:pt idx="281">
                  <c:v>124.94381286923232</c:v>
                </c:pt>
                <c:pt idx="282">
                  <c:v>125.36279735291629</c:v>
                </c:pt>
                <c:pt idx="283">
                  <c:v>125.78296296337284</c:v>
                </c:pt>
                <c:pt idx="284">
                  <c:v>126.20720123553519</c:v>
                </c:pt>
                <c:pt idx="285">
                  <c:v>126.635452810742</c:v>
                </c:pt>
                <c:pt idx="286">
                  <c:v>127.06489725403678</c:v>
                </c:pt>
                <c:pt idx="287">
                  <c:v>127.49163055877285</c:v>
                </c:pt>
                <c:pt idx="288">
                  <c:v>127.91361544255285</c:v>
                </c:pt>
                <c:pt idx="289">
                  <c:v>128.33105347969661</c:v>
                </c:pt>
                <c:pt idx="290">
                  <c:v>128.75900384967929</c:v>
                </c:pt>
                <c:pt idx="291">
                  <c:v>129.19918085624712</c:v>
                </c:pt>
                <c:pt idx="292">
                  <c:v>129.65042302086812</c:v>
                </c:pt>
                <c:pt idx="293">
                  <c:v>130.10943436318982</c:v>
                </c:pt>
                <c:pt idx="294">
                  <c:v>130.57327362680527</c:v>
                </c:pt>
                <c:pt idx="295">
                  <c:v>131.03502678880699</c:v>
                </c:pt>
                <c:pt idx="296">
                  <c:v>131.49170843673306</c:v>
                </c:pt>
                <c:pt idx="297">
                  <c:v>131.94672566128958</c:v>
                </c:pt>
                <c:pt idx="298">
                  <c:v>132.39950072598634</c:v>
                </c:pt>
                <c:pt idx="299">
                  <c:v>132.84499735649692</c:v>
                </c:pt>
                <c:pt idx="300">
                  <c:v>133.28176468500899</c:v>
                </c:pt>
                <c:pt idx="301">
                  <c:v>133.7167672262153</c:v>
                </c:pt>
                <c:pt idx="302">
                  <c:v>134.14179414917763</c:v>
                </c:pt>
                <c:pt idx="303">
                  <c:v>134.57270348279121</c:v>
                </c:pt>
                <c:pt idx="304">
                  <c:v>135.00035143300931</c:v>
                </c:pt>
                <c:pt idx="305">
                  <c:v>135.42646871785504</c:v>
                </c:pt>
                <c:pt idx="306">
                  <c:v>135.85441908783773</c:v>
                </c:pt>
                <c:pt idx="307">
                  <c:v>136.28633708218726</c:v>
                </c:pt>
                <c:pt idx="308">
                  <c:v>136.71896733260206</c:v>
                </c:pt>
                <c:pt idx="309">
                  <c:v>137.15546584362204</c:v>
                </c:pt>
                <c:pt idx="310">
                  <c:v>137.59074260816857</c:v>
                </c:pt>
                <c:pt idx="311">
                  <c:v>138.02710634826281</c:v>
                </c:pt>
                <c:pt idx="312">
                  <c:v>138.46347008835707</c:v>
                </c:pt>
                <c:pt idx="313">
                  <c:v>138.8990200772495</c:v>
                </c:pt>
                <c:pt idx="314">
                  <c:v>139.33484229874568</c:v>
                </c:pt>
                <c:pt idx="315">
                  <c:v>139.77187748468532</c:v>
                </c:pt>
                <c:pt idx="316">
                  <c:v>140.21949356549447</c:v>
                </c:pt>
                <c:pt idx="317">
                  <c:v>140.67313070864816</c:v>
                </c:pt>
                <c:pt idx="318">
                  <c:v>141.12687491820122</c:v>
                </c:pt>
                <c:pt idx="319">
                  <c:v>141.5645755920919</c:v>
                </c:pt>
                <c:pt idx="320">
                  <c:v>141.96536461824667</c:v>
                </c:pt>
                <c:pt idx="321">
                  <c:v>142.34755238319701</c:v>
                </c:pt>
                <c:pt idx="322">
                  <c:v>142.7496308393923</c:v>
                </c:pt>
                <c:pt idx="323">
                  <c:v>143.14954776269747</c:v>
                </c:pt>
                <c:pt idx="324">
                  <c:v>143.52414149761987</c:v>
                </c:pt>
                <c:pt idx="325">
                  <c:v>143.91789056355722</c:v>
                </c:pt>
                <c:pt idx="326">
                  <c:v>144.3323175706</c:v>
                </c:pt>
                <c:pt idx="327">
                  <c:v>144.75446567533666</c:v>
                </c:pt>
                <c:pt idx="328">
                  <c:v>145.11563079290042</c:v>
                </c:pt>
                <c:pt idx="329">
                  <c:v>145.49556274870795</c:v>
                </c:pt>
                <c:pt idx="330">
                  <c:v>145.91230310640205</c:v>
                </c:pt>
                <c:pt idx="331">
                  <c:v>146.3445068153828</c:v>
                </c:pt>
                <c:pt idx="332">
                  <c:v>146.77395125867761</c:v>
                </c:pt>
                <c:pt idx="333">
                  <c:v>147.19691018212214</c:v>
                </c:pt>
                <c:pt idx="334">
                  <c:v>147.61434821926588</c:v>
                </c:pt>
                <c:pt idx="335">
                  <c:v>148.03108857695997</c:v>
                </c:pt>
                <c:pt idx="336">
                  <c:v>148.44973215096604</c:v>
                </c:pt>
                <c:pt idx="337">
                  <c:v>148.87138952330858</c:v>
                </c:pt>
                <c:pt idx="338">
                  <c:v>149.28671474467981</c:v>
                </c:pt>
                <c:pt idx="339">
                  <c:v>149.70004949940846</c:v>
                </c:pt>
                <c:pt idx="340">
                  <c:v>150.1060707721295</c:v>
                </c:pt>
                <c:pt idx="341">
                  <c:v>150.52103799759431</c:v>
                </c:pt>
                <c:pt idx="342">
                  <c:v>150.92311645378959</c:v>
                </c:pt>
                <c:pt idx="343">
                  <c:v>151.34193067633345</c:v>
                </c:pt>
                <c:pt idx="344">
                  <c:v>151.7765199933539</c:v>
                </c:pt>
                <c:pt idx="345">
                  <c:v>152.215142540133</c:v>
                </c:pt>
                <c:pt idx="346">
                  <c:v>152.64309291011568</c:v>
                </c:pt>
                <c:pt idx="347">
                  <c:v>153.04409838663713</c:v>
                </c:pt>
                <c:pt idx="348">
                  <c:v>153.40149386659232</c:v>
                </c:pt>
                <c:pt idx="349">
                  <c:v>153.75888934654748</c:v>
                </c:pt>
                <c:pt idx="350">
                  <c:v>154.12673334743246</c:v>
                </c:pt>
                <c:pt idx="351">
                  <c:v>154.51976470454363</c:v>
                </c:pt>
                <c:pt idx="352">
                  <c:v>154.92517704293178</c:v>
                </c:pt>
                <c:pt idx="353">
                  <c:v>155.34261508007557</c:v>
                </c:pt>
                <c:pt idx="354">
                  <c:v>155.76210804028338</c:v>
                </c:pt>
                <c:pt idx="355">
                  <c:v>156.17433440045485</c:v>
                </c:pt>
                <c:pt idx="356">
                  <c:v>156.58711700545044</c:v>
                </c:pt>
                <c:pt idx="357">
                  <c:v>157.00190459011083</c:v>
                </c:pt>
                <c:pt idx="358">
                  <c:v>157.41934262725459</c:v>
                </c:pt>
                <c:pt idx="359">
                  <c:v>157.83537875442241</c:v>
                </c:pt>
                <c:pt idx="360">
                  <c:v>158.24339482558239</c:v>
                </c:pt>
                <c:pt idx="361">
                  <c:v>158.65316194904213</c:v>
                </c:pt>
                <c:pt idx="362">
                  <c:v>159.03992923324952</c:v>
                </c:pt>
                <c:pt idx="363">
                  <c:v>159.43415298431577</c:v>
                </c:pt>
                <c:pt idx="364">
                  <c:v>159.83936124094527</c:v>
                </c:pt>
                <c:pt idx="365">
                  <c:v>160.24835516168062</c:v>
                </c:pt>
                <c:pt idx="366">
                  <c:v>160.66095280973909</c:v>
                </c:pt>
                <c:pt idx="367">
                  <c:v>161.08061449892702</c:v>
                </c:pt>
                <c:pt idx="368">
                  <c:v>161.50144678043986</c:v>
                </c:pt>
                <c:pt idx="369">
                  <c:v>161.91940385079693</c:v>
                </c:pt>
                <c:pt idx="370">
                  <c:v>162.32358328470929</c:v>
                </c:pt>
                <c:pt idx="371">
                  <c:v>162.72127452540349</c:v>
                </c:pt>
                <c:pt idx="372">
                  <c:v>163.11759794703141</c:v>
                </c:pt>
                <c:pt idx="373">
                  <c:v>163.5201013335419</c:v>
                </c:pt>
                <c:pt idx="374">
                  <c:v>163.92772266694851</c:v>
                </c:pt>
                <c:pt idx="375">
                  <c:v>164.33806450586417</c:v>
                </c:pt>
                <c:pt idx="376">
                  <c:v>164.75602157622126</c:v>
                </c:pt>
                <c:pt idx="377">
                  <c:v>165.17767894856377</c:v>
                </c:pt>
                <c:pt idx="378">
                  <c:v>165.59933632090627</c:v>
                </c:pt>
                <c:pt idx="379">
                  <c:v>166.01174855477879</c:v>
                </c:pt>
                <c:pt idx="380">
                  <c:v>166.41654697432293</c:v>
                </c:pt>
                <c:pt idx="381">
                  <c:v>166.81690121665136</c:v>
                </c:pt>
                <c:pt idx="382">
                  <c:v>167.20261585200004</c:v>
                </c:pt>
                <c:pt idx="383">
                  <c:v>167.58424599356385</c:v>
                </c:pt>
                <c:pt idx="384">
                  <c:v>167.96753671956836</c:v>
                </c:pt>
                <c:pt idx="385">
                  <c:v>168.35377952611398</c:v>
                </c:pt>
                <c:pt idx="386">
                  <c:v>168.74657011255286</c:v>
                </c:pt>
                <c:pt idx="387">
                  <c:v>169.14604715189907</c:v>
                </c:pt>
                <c:pt idx="388">
                  <c:v>169.55022658581143</c:v>
                </c:pt>
                <c:pt idx="389">
                  <c:v>169.9642912733089</c:v>
                </c:pt>
                <c:pt idx="390">
                  <c:v>170.39071720056555</c:v>
                </c:pt>
                <c:pt idx="391">
                  <c:v>170.82363047018416</c:v>
                </c:pt>
                <c:pt idx="392">
                  <c:v>171.26225301696323</c:v>
                </c:pt>
                <c:pt idx="393">
                  <c:v>171.69955510709914</c:v>
                </c:pt>
                <c:pt idx="394">
                  <c:v>172.13204344640252</c:v>
                </c:pt>
                <c:pt idx="395">
                  <c:v>172.55596392147919</c:v>
                </c:pt>
                <c:pt idx="396">
                  <c:v>172.97252884049681</c:v>
                </c:pt>
                <c:pt idx="397">
                  <c:v>173.38549594743046</c:v>
                </c:pt>
                <c:pt idx="398">
                  <c:v>173.80345301778755</c:v>
                </c:pt>
                <c:pt idx="399">
                  <c:v>174.22816547488037</c:v>
                </c:pt>
                <c:pt idx="400">
                  <c:v>174.66206098491796</c:v>
                </c:pt>
                <c:pt idx="401">
                  <c:v>175.10313010055972</c:v>
                </c:pt>
                <c:pt idx="402">
                  <c:v>175.54419921620149</c:v>
                </c:pt>
                <c:pt idx="403">
                  <c:v>175.99111544745347</c:v>
                </c:pt>
                <c:pt idx="404">
                  <c:v>176.4439988154181</c:v>
                </c:pt>
                <c:pt idx="405">
                  <c:v>176.89253798480283</c:v>
                </c:pt>
                <c:pt idx="406">
                  <c:v>177.34585300863532</c:v>
                </c:pt>
                <c:pt idx="407">
                  <c:v>177.79731608652352</c:v>
                </c:pt>
                <c:pt idx="408">
                  <c:v>178.2398902693941</c:v>
                </c:pt>
                <c:pt idx="409">
                  <c:v>178.67094453058897</c:v>
                </c:pt>
                <c:pt idx="410">
                  <c:v>179.09341801544556</c:v>
                </c:pt>
                <c:pt idx="411">
                  <c:v>179.51223223798942</c:v>
                </c:pt>
                <c:pt idx="412">
                  <c:v>179.92809126944334</c:v>
                </c:pt>
                <c:pt idx="413">
                  <c:v>180.34068891750181</c:v>
                </c:pt>
                <c:pt idx="414">
                  <c:v>180.75347152249736</c:v>
                </c:pt>
                <c:pt idx="415">
                  <c:v>181.17363713295396</c:v>
                </c:pt>
                <c:pt idx="416">
                  <c:v>181.59928905953322</c:v>
                </c:pt>
                <c:pt idx="417">
                  <c:v>182.02400151662604</c:v>
                </c:pt>
                <c:pt idx="418">
                  <c:v>182.4570558963521</c:v>
                </c:pt>
                <c:pt idx="419">
                  <c:v>182.89328462290848</c:v>
                </c:pt>
                <c:pt idx="420">
                  <c:v>183.32433888410338</c:v>
                </c:pt>
                <c:pt idx="421">
                  <c:v>183.75107218883943</c:v>
                </c:pt>
                <c:pt idx="422">
                  <c:v>184.15164413814222</c:v>
                </c:pt>
                <c:pt idx="423">
                  <c:v>184.54443472458109</c:v>
                </c:pt>
                <c:pt idx="424">
                  <c:v>184.93674143837387</c:v>
                </c:pt>
                <c:pt idx="425">
                  <c:v>185.32757751681254</c:v>
                </c:pt>
                <c:pt idx="426">
                  <c:v>185.71866071244347</c:v>
                </c:pt>
                <c:pt idx="427">
                  <c:v>186.11048041153794</c:v>
                </c:pt>
                <c:pt idx="428">
                  <c:v>186.5035117686491</c:v>
                </c:pt>
                <c:pt idx="429">
                  <c:v>186.89581848244185</c:v>
                </c:pt>
                <c:pt idx="430">
                  <c:v>187.28884983955302</c:v>
                </c:pt>
                <c:pt idx="431">
                  <c:v>187.68212119686896</c:v>
                </c:pt>
                <c:pt idx="432">
                  <c:v>188.07658116860293</c:v>
                </c:pt>
                <c:pt idx="433">
                  <c:v>188.47494707651526</c:v>
                </c:pt>
                <c:pt idx="434">
                  <c:v>188.88585926038476</c:v>
                </c:pt>
                <c:pt idx="435">
                  <c:v>189.30535222059265</c:v>
                </c:pt>
                <c:pt idx="436">
                  <c:v>189.7256850551988</c:v>
                </c:pt>
                <c:pt idx="437">
                  <c:v>190.14912629541809</c:v>
                </c:pt>
                <c:pt idx="438">
                  <c:v>190.58104428976762</c:v>
                </c:pt>
                <c:pt idx="439">
                  <c:v>191.01940459851721</c:v>
                </c:pt>
                <c:pt idx="440">
                  <c:v>191.45576833861145</c:v>
                </c:pt>
                <c:pt idx="441">
                  <c:v>191.89346901250215</c:v>
                </c:pt>
                <c:pt idx="442">
                  <c:v>192.32246835063293</c:v>
                </c:pt>
                <c:pt idx="443">
                  <c:v>192.74445323441293</c:v>
                </c:pt>
                <c:pt idx="444">
                  <c:v>193.15649325908475</c:v>
                </c:pt>
                <c:pt idx="445">
                  <c:v>193.56004855624684</c:v>
                </c:pt>
                <c:pt idx="446">
                  <c:v>193.96566442257534</c:v>
                </c:pt>
                <c:pt idx="447">
                  <c:v>194.37899917730402</c:v>
                </c:pt>
                <c:pt idx="448">
                  <c:v>194.79764275131009</c:v>
                </c:pt>
                <c:pt idx="449">
                  <c:v>195.21814243804289</c:v>
                </c:pt>
                <c:pt idx="450">
                  <c:v>195.64456836529951</c:v>
                </c:pt>
                <c:pt idx="451">
                  <c:v>196.06671647003617</c:v>
                </c:pt>
                <c:pt idx="452">
                  <c:v>196.49190013286744</c:v>
                </c:pt>
                <c:pt idx="453">
                  <c:v>196.91566120299569</c:v>
                </c:pt>
                <c:pt idx="454">
                  <c:v>197.34927738310139</c:v>
                </c:pt>
                <c:pt idx="455">
                  <c:v>197.77872182639621</c:v>
                </c:pt>
                <c:pt idx="456">
                  <c:v>198.20977608759111</c:v>
                </c:pt>
                <c:pt idx="457">
                  <c:v>198.64505285213764</c:v>
                </c:pt>
                <c:pt idx="458">
                  <c:v>199.08262089999906</c:v>
                </c:pt>
                <c:pt idx="459">
                  <c:v>199.52432080152894</c:v>
                </c:pt>
                <c:pt idx="460">
                  <c:v>199.97205289164194</c:v>
                </c:pt>
                <c:pt idx="461">
                  <c:v>200.43380605364368</c:v>
                </c:pt>
                <c:pt idx="462">
                  <c:v>200.87016979373792</c:v>
                </c:pt>
                <c:pt idx="463">
                  <c:v>201.30747188387383</c:v>
                </c:pt>
                <c:pt idx="464">
                  <c:v>201.75260937562945</c:v>
                </c:pt>
                <c:pt idx="465">
                  <c:v>202.19893736857188</c:v>
                </c:pt>
                <c:pt idx="466">
                  <c:v>202.64804775168503</c:v>
                </c:pt>
                <c:pt idx="467">
                  <c:v>203.0916087908989</c:v>
                </c:pt>
                <c:pt idx="468">
                  <c:v>203.52891088103482</c:v>
                </c:pt>
                <c:pt idx="469">
                  <c:v>203.95533680829141</c:v>
                </c:pt>
                <c:pt idx="470">
                  <c:v>204.37225219523646</c:v>
                </c:pt>
                <c:pt idx="471">
                  <c:v>204.79020926559355</c:v>
                </c:pt>
                <c:pt idx="472">
                  <c:v>205.21120729303021</c:v>
                </c:pt>
                <c:pt idx="473">
                  <c:v>205.62653251440145</c:v>
                </c:pt>
                <c:pt idx="474">
                  <c:v>206.04736479591429</c:v>
                </c:pt>
                <c:pt idx="475">
                  <c:v>206.47710451518105</c:v>
                </c:pt>
                <c:pt idx="476">
                  <c:v>206.91360302620103</c:v>
                </c:pt>
                <c:pt idx="477">
                  <c:v>207.35630127857877</c:v>
                </c:pt>
                <c:pt idx="478">
                  <c:v>207.79347003534627</c:v>
                </c:pt>
                <c:pt idx="479">
                  <c:v>208.2473211586736</c:v>
                </c:pt>
                <c:pt idx="480">
                  <c:v>208.70663110789272</c:v>
                </c:pt>
                <c:pt idx="481">
                  <c:v>209.15413099967785</c:v>
                </c:pt>
                <c:pt idx="482">
                  <c:v>209.57741181202849</c:v>
                </c:pt>
                <c:pt idx="483">
                  <c:v>210.00212426912131</c:v>
                </c:pt>
                <c:pt idx="484">
                  <c:v>210.43052599452844</c:v>
                </c:pt>
                <c:pt idx="485">
                  <c:v>210.86593949566711</c:v>
                </c:pt>
                <c:pt idx="486">
                  <c:v>211.30390472009665</c:v>
                </c:pt>
                <c:pt idx="487">
                  <c:v>211.7464789029672</c:v>
                </c:pt>
                <c:pt idx="488">
                  <c:v>212.19065019778557</c:v>
                </c:pt>
                <c:pt idx="489">
                  <c:v>212.64331680259357</c:v>
                </c:pt>
                <c:pt idx="490">
                  <c:v>213.08601505497131</c:v>
                </c:pt>
                <c:pt idx="491">
                  <c:v>213.52784047954304</c:v>
                </c:pt>
                <c:pt idx="492">
                  <c:v>213.96460780805515</c:v>
                </c:pt>
                <c:pt idx="493">
                  <c:v>214.39974758626224</c:v>
                </c:pt>
                <c:pt idx="494">
                  <c:v>214.83036622183744</c:v>
                </c:pt>
                <c:pt idx="495">
                  <c:v>215.26938041441508</c:v>
                </c:pt>
                <c:pt idx="496">
                  <c:v>215.70826428550032</c:v>
                </c:pt>
                <c:pt idx="497">
                  <c:v>216.14714815658556</c:v>
                </c:pt>
                <c:pt idx="498">
                  <c:v>216.60089236613862</c:v>
                </c:pt>
                <c:pt idx="499">
                  <c:v>217.05538179119111</c:v>
                </c:pt>
                <c:pt idx="500">
                  <c:v>217.50380619391228</c:v>
                </c:pt>
                <c:pt idx="501">
                  <c:v>217.95570915575945</c:v>
                </c:pt>
                <c:pt idx="502">
                  <c:v>218.38010582291201</c:v>
                </c:pt>
                <c:pt idx="503">
                  <c:v>218.79719583158902</c:v>
                </c:pt>
                <c:pt idx="504">
                  <c:v>219.21107870081565</c:v>
                </c:pt>
                <c:pt idx="505">
                  <c:v>219.62729150651043</c:v>
                </c:pt>
                <c:pt idx="506">
                  <c:v>220.04455573129368</c:v>
                </c:pt>
                <c:pt idx="507">
                  <c:v>220.47190003737236</c:v>
                </c:pt>
                <c:pt idx="508">
                  <c:v>220.89969934990219</c:v>
                </c:pt>
                <c:pt idx="509">
                  <c:v>221.32899571812422</c:v>
                </c:pt>
                <c:pt idx="510">
                  <c:v>221.76303050396783</c:v>
                </c:pt>
                <c:pt idx="511">
                  <c:v>222.20447872740922</c:v>
                </c:pt>
                <c:pt idx="512">
                  <c:v>222.6480397666231</c:v>
                </c:pt>
                <c:pt idx="513">
                  <c:v>223.09680794381936</c:v>
                </c:pt>
                <c:pt idx="514">
                  <c:v>223.53825616726067</c:v>
                </c:pt>
                <c:pt idx="515">
                  <c:v>223.97945186521093</c:v>
                </c:pt>
                <c:pt idx="516">
                  <c:v>224.41975696745465</c:v>
                </c:pt>
                <c:pt idx="517">
                  <c:v>224.85167496180421</c:v>
                </c:pt>
                <c:pt idx="518">
                  <c:v>225.28007668721133</c:v>
                </c:pt>
                <c:pt idx="519">
                  <c:v>225.71025715211471</c:v>
                </c:pt>
                <c:pt idx="520">
                  <c:v>226.14456971605364</c:v>
                </c:pt>
                <c:pt idx="521">
                  <c:v>226.58093345614787</c:v>
                </c:pt>
                <c:pt idx="522">
                  <c:v>227.0102298243699</c:v>
                </c:pt>
                <c:pt idx="523">
                  <c:v>227.43525674733223</c:v>
                </c:pt>
                <c:pt idx="524">
                  <c:v>227.86425608546298</c:v>
                </c:pt>
                <c:pt idx="525">
                  <c:v>228.29414300791734</c:v>
                </c:pt>
                <c:pt idx="526">
                  <c:v>228.73354681176079</c:v>
                </c:pt>
                <c:pt idx="527">
                  <c:v>229.17735254939726</c:v>
                </c:pt>
                <c:pt idx="528">
                  <c:v>229.62224965633175</c:v>
                </c:pt>
                <c:pt idx="529">
                  <c:v>230.06420039421582</c:v>
                </c:pt>
                <c:pt idx="530">
                  <c:v>230.50739288231952</c:v>
                </c:pt>
                <c:pt idx="531">
                  <c:v>230.94184395045292</c:v>
                </c:pt>
                <c:pt idx="532">
                  <c:v>231.37461584396934</c:v>
                </c:pt>
                <c:pt idx="533">
                  <c:v>231.80316741957617</c:v>
                </c:pt>
                <c:pt idx="534">
                  <c:v>232.23290713884288</c:v>
                </c:pt>
                <c:pt idx="535">
                  <c:v>232.66235158213769</c:v>
                </c:pt>
                <c:pt idx="536">
                  <c:v>233.09149958235881</c:v>
                </c:pt>
                <c:pt idx="537">
                  <c:v>233.52034996314174</c:v>
                </c:pt>
                <c:pt idx="538">
                  <c:v>233.94738939075179</c:v>
                </c:pt>
                <c:pt idx="539">
                  <c:v>234.37427591311007</c:v>
                </c:pt>
                <c:pt idx="540">
                  <c:v>234.80561919200369</c:v>
                </c:pt>
                <c:pt idx="541">
                  <c:v>235.25552203531964</c:v>
                </c:pt>
                <c:pt idx="542">
                  <c:v>235.681018198603</c:v>
                </c:pt>
                <c:pt idx="543">
                  <c:v>236.10300308238303</c:v>
                </c:pt>
                <c:pt idx="544">
                  <c:v>236.52466045472551</c:v>
                </c:pt>
                <c:pt idx="545">
                  <c:v>236.95139375946155</c:v>
                </c:pt>
                <c:pt idx="546">
                  <c:v>237.38259266872444</c:v>
                </c:pt>
                <c:pt idx="547">
                  <c:v>237.81648817876203</c:v>
                </c:pt>
                <c:pt idx="548">
                  <c:v>238.25217440747394</c:v>
                </c:pt>
                <c:pt idx="549">
                  <c:v>238.68974245533533</c:v>
                </c:pt>
                <c:pt idx="550">
                  <c:v>239.12349843044899</c:v>
                </c:pt>
                <c:pt idx="551">
                  <c:v>239.54789509760155</c:v>
                </c:pt>
                <c:pt idx="552">
                  <c:v>239.9648104845466</c:v>
                </c:pt>
                <c:pt idx="553">
                  <c:v>240.3867953683266</c:v>
                </c:pt>
                <c:pt idx="554">
                  <c:v>240.80158295298693</c:v>
                </c:pt>
                <c:pt idx="555">
                  <c:v>241.22968407678925</c:v>
                </c:pt>
                <c:pt idx="556">
                  <c:v>241.65580136163504</c:v>
                </c:pt>
                <c:pt idx="557">
                  <c:v>242.06709138005681</c:v>
                </c:pt>
                <c:pt idx="558">
                  <c:v>242.4629532617667</c:v>
                </c:pt>
                <c:pt idx="559">
                  <c:v>242.86176559956851</c:v>
                </c:pt>
                <c:pt idx="560">
                  <c:v>243.26819009906723</c:v>
                </c:pt>
                <c:pt idx="561">
                  <c:v>243.68078774712569</c:v>
                </c:pt>
                <c:pt idx="562">
                  <c:v>244.08599600375521</c:v>
                </c:pt>
                <c:pt idx="563">
                  <c:v>244.4903823343505</c:v>
                </c:pt>
                <c:pt idx="564">
                  <c:v>244.89937625508583</c:v>
                </c:pt>
                <c:pt idx="565">
                  <c:v>245.31307686419848</c:v>
                </c:pt>
                <c:pt idx="566">
                  <c:v>245.73324247465507</c:v>
                </c:pt>
                <c:pt idx="567">
                  <c:v>246.15539057939174</c:v>
                </c:pt>
                <c:pt idx="568">
                  <c:v>246.57994530771981</c:v>
                </c:pt>
                <c:pt idx="569">
                  <c:v>247.01200629543962</c:v>
                </c:pt>
                <c:pt idx="570">
                  <c:v>247.44983936124464</c:v>
                </c:pt>
                <c:pt idx="571">
                  <c:v>247.89401065606302</c:v>
                </c:pt>
                <c:pt idx="572">
                  <c:v>248.33341445990641</c:v>
                </c:pt>
                <c:pt idx="573">
                  <c:v>248.78206822060451</c:v>
                </c:pt>
                <c:pt idx="574">
                  <c:v>249.23319968409834</c:v>
                </c:pt>
                <c:pt idx="575">
                  <c:v>249.68196786129459</c:v>
                </c:pt>
                <c:pt idx="576">
                  <c:v>250.12137166513804</c:v>
                </c:pt>
                <c:pt idx="577">
                  <c:v>250.55343265285791</c:v>
                </c:pt>
                <c:pt idx="578">
                  <c:v>250.9938656323705</c:v>
                </c:pt>
                <c:pt idx="579">
                  <c:v>251.46027867795522</c:v>
                </c:pt>
                <c:pt idx="580">
                  <c:v>251.95250579825051</c:v>
                </c:pt>
                <c:pt idx="581">
                  <c:v>252.42959717063491</c:v>
                </c:pt>
                <c:pt idx="582">
                  <c:v>252.877213251444</c:v>
                </c:pt>
                <c:pt idx="583">
                  <c:v>253.322470647302</c:v>
                </c:pt>
                <c:pt idx="584">
                  <c:v>253.76700572618029</c:v>
                </c:pt>
                <c:pt idx="585">
                  <c:v>254.20350423720026</c:v>
                </c:pt>
                <c:pt idx="586">
                  <c:v>254.66982686686083</c:v>
                </c:pt>
                <c:pt idx="587">
                  <c:v>255.15257703083944</c:v>
                </c:pt>
                <c:pt idx="588">
                  <c:v>255.65071368738893</c:v>
                </c:pt>
                <c:pt idx="589">
                  <c:v>256.12005090724557</c:v>
                </c:pt>
                <c:pt idx="590">
                  <c:v>256.61079026853696</c:v>
                </c:pt>
                <c:pt idx="591">
                  <c:v>257.08541195416086</c:v>
                </c:pt>
                <c:pt idx="592">
                  <c:v>257.54250399982783</c:v>
                </c:pt>
                <c:pt idx="593">
                  <c:v>257.994406961675</c:v>
                </c:pt>
                <c:pt idx="594">
                  <c:v>258.43210763556567</c:v>
                </c:pt>
                <c:pt idx="595">
                  <c:v>258.86967568342709</c:v>
                </c:pt>
                <c:pt idx="596">
                  <c:v>259.30440299496672</c:v>
                </c:pt>
                <c:pt idx="597">
                  <c:v>259.729429917929</c:v>
                </c:pt>
                <c:pt idx="598">
                  <c:v>260.1412831430024</c:v>
                </c:pt>
                <c:pt idx="599">
                  <c:v>260.55332316767425</c:v>
                </c:pt>
                <c:pt idx="600">
                  <c:v>260.96610577266978</c:v>
                </c:pt>
                <c:pt idx="601">
                  <c:v>261.38627138312637</c:v>
                </c:pt>
                <c:pt idx="602">
                  <c:v>261.79756140154819</c:v>
                </c:pt>
                <c:pt idx="603">
                  <c:v>262.20903962584038</c:v>
                </c:pt>
                <c:pt idx="604">
                  <c:v>262.62418606285991</c:v>
                </c:pt>
                <c:pt idx="605">
                  <c:v>263.04300028540388</c:v>
                </c:pt>
                <c:pt idx="606">
                  <c:v>263.46416369328244</c:v>
                </c:pt>
                <c:pt idx="607">
                  <c:v>263.88919061624472</c:v>
                </c:pt>
                <c:pt idx="608">
                  <c:v>264.31468677952807</c:v>
                </c:pt>
                <c:pt idx="609">
                  <c:v>264.74442649879472</c:v>
                </c:pt>
                <c:pt idx="610">
                  <c:v>265.17733976841328</c:v>
                </c:pt>
                <c:pt idx="611">
                  <c:v>265.6106755743607</c:v>
                </c:pt>
                <c:pt idx="612">
                  <c:v>266.04358884397925</c:v>
                </c:pt>
                <c:pt idx="613">
                  <c:v>266.47564983169912</c:v>
                </c:pt>
                <c:pt idx="614">
                  <c:v>266.9107896099062</c:v>
                </c:pt>
                <c:pt idx="615">
                  <c:v>267.3471533500005</c:v>
                </c:pt>
                <c:pt idx="616">
                  <c:v>267.784322106768</c:v>
                </c:pt>
                <c:pt idx="617">
                  <c:v>268.22333629934559</c:v>
                </c:pt>
                <c:pt idx="618">
                  <c:v>268.66402438114488</c:v>
                </c:pt>
                <c:pt idx="619">
                  <c:v>269.10316866915844</c:v>
                </c:pt>
                <c:pt idx="620">
                  <c:v>269.5429600707638</c:v>
                </c:pt>
                <c:pt idx="621">
                  <c:v>269.99103911600594</c:v>
                </c:pt>
                <c:pt idx="622">
                  <c:v>270.42887218181102</c:v>
                </c:pt>
                <c:pt idx="623">
                  <c:v>270.87157043418881</c:v>
                </c:pt>
                <c:pt idx="624">
                  <c:v>271.32658765874527</c:v>
                </c:pt>
                <c:pt idx="625">
                  <c:v>271.77232276322462</c:v>
                </c:pt>
                <c:pt idx="626">
                  <c:v>272.23193013517329</c:v>
                </c:pt>
                <c:pt idx="627">
                  <c:v>272.68492165023673</c:v>
                </c:pt>
                <c:pt idx="628">
                  <c:v>273.13951693275209</c:v>
                </c:pt>
                <c:pt idx="629">
                  <c:v>273.57721760664271</c:v>
                </c:pt>
                <c:pt idx="630">
                  <c:v>274.02065599660614</c:v>
                </c:pt>
                <c:pt idx="631">
                  <c:v>274.46838808671919</c:v>
                </c:pt>
                <c:pt idx="632">
                  <c:v>274.9298522310221</c:v>
                </c:pt>
                <c:pt idx="633">
                  <c:v>275.39599370117435</c:v>
                </c:pt>
                <c:pt idx="634">
                  <c:v>275.86240674675901</c:v>
                </c:pt>
                <c:pt idx="635">
                  <c:v>276.32131828866682</c:v>
                </c:pt>
                <c:pt idx="636">
                  <c:v>276.77463331249919</c:v>
                </c:pt>
                <c:pt idx="637">
                  <c:v>277.23364465482092</c:v>
                </c:pt>
                <c:pt idx="638">
                  <c:v>277.69924000605533</c:v>
                </c:pt>
                <c:pt idx="639">
                  <c:v>278.16483535728975</c:v>
                </c:pt>
                <c:pt idx="640">
                  <c:v>278.62658851929143</c:v>
                </c:pt>
                <c:pt idx="641">
                  <c:v>279.08306412313192</c:v>
                </c:pt>
                <c:pt idx="642">
                  <c:v>279.52089718893694</c:v>
                </c:pt>
                <c:pt idx="643">
                  <c:v>279.96470292657347</c:v>
                </c:pt>
                <c:pt idx="644">
                  <c:v>280.40984041832917</c:v>
                </c:pt>
                <c:pt idx="645">
                  <c:v>280.8462041584234</c:v>
                </c:pt>
                <c:pt idx="646">
                  <c:v>281.28547831659932</c:v>
                </c:pt>
                <c:pt idx="647">
                  <c:v>281.7230463644608</c:v>
                </c:pt>
                <c:pt idx="648">
                  <c:v>282.16398868379167</c:v>
                </c:pt>
                <c:pt idx="649">
                  <c:v>282.61422860632678</c:v>
                </c:pt>
                <c:pt idx="650">
                  <c:v>283.07598176832846</c:v>
                </c:pt>
                <c:pt idx="651">
                  <c:v>283.53588538819355</c:v>
                </c:pt>
                <c:pt idx="652">
                  <c:v>283.99578900805858</c:v>
                </c:pt>
                <c:pt idx="653">
                  <c:v>284.44398334924978</c:v>
                </c:pt>
                <c:pt idx="654">
                  <c:v>284.87966957796158</c:v>
                </c:pt>
                <c:pt idx="655">
                  <c:v>285.30746889049152</c:v>
                </c:pt>
                <c:pt idx="656">
                  <c:v>285.73389481774814</c:v>
                </c:pt>
                <c:pt idx="657">
                  <c:v>286.16348704434188</c:v>
                </c:pt>
                <c:pt idx="658">
                  <c:v>286.58676785669252</c:v>
                </c:pt>
                <c:pt idx="659">
                  <c:v>287.01148031378523</c:v>
                </c:pt>
                <c:pt idx="660">
                  <c:v>287.43264372166379</c:v>
                </c:pt>
                <c:pt idx="661">
                  <c:v>287.86398700055736</c:v>
                </c:pt>
                <c:pt idx="662">
                  <c:v>288.27432883947296</c:v>
                </c:pt>
                <c:pt idx="663">
                  <c:v>288.68273758168698</c:v>
                </c:pt>
                <c:pt idx="664">
                  <c:v>289.08956315166023</c:v>
                </c:pt>
                <c:pt idx="665">
                  <c:v>289.49757922282015</c:v>
                </c:pt>
                <c:pt idx="666">
                  <c:v>289.90715379161696</c:v>
                </c:pt>
                <c:pt idx="667">
                  <c:v>290.3186320159092</c:v>
                </c:pt>
                <c:pt idx="668">
                  <c:v>290.73085837608068</c:v>
                </c:pt>
                <c:pt idx="669">
                  <c:v>291.1441931308093</c:v>
                </c:pt>
                <c:pt idx="670">
                  <c:v>291.55843919687169</c:v>
                </c:pt>
                <c:pt idx="671">
                  <c:v>291.97322678153205</c:v>
                </c:pt>
                <c:pt idx="672">
                  <c:v>292.38729146902955</c:v>
                </c:pt>
                <c:pt idx="673">
                  <c:v>292.79914469410301</c:v>
                </c:pt>
                <c:pt idx="674">
                  <c:v>293.21518082127085</c:v>
                </c:pt>
                <c:pt idx="675">
                  <c:v>293.63501086069778</c:v>
                </c:pt>
                <c:pt idx="676">
                  <c:v>294.06097334672694</c:v>
                </c:pt>
                <c:pt idx="677">
                  <c:v>294.4904177900217</c:v>
                </c:pt>
                <c:pt idx="678">
                  <c:v>294.92542033122805</c:v>
                </c:pt>
                <c:pt idx="679">
                  <c:v>295.36648944686971</c:v>
                </c:pt>
                <c:pt idx="680">
                  <c:v>295.80640960387149</c:v>
                </c:pt>
                <c:pt idx="681">
                  <c:v>296.25390949565656</c:v>
                </c:pt>
                <c:pt idx="682">
                  <c:v>296.6871047204944</c:v>
                </c:pt>
                <c:pt idx="683">
                  <c:v>297.12238148504105</c:v>
                </c:pt>
                <c:pt idx="684">
                  <c:v>297.58119309355618</c:v>
                </c:pt>
                <c:pt idx="685">
                  <c:v>298.06974493787379</c:v>
                </c:pt>
                <c:pt idx="686">
                  <c:v>298.55645828795537</c:v>
                </c:pt>
                <c:pt idx="687">
                  <c:v>299.05243306544463</c:v>
                </c:pt>
                <c:pt idx="688">
                  <c:v>299.54118643249876</c:v>
                </c:pt>
                <c:pt idx="689">
                  <c:v>300.019982423714</c:v>
                </c:pt>
                <c:pt idx="690">
                  <c:v>300.495968512937</c:v>
                </c:pt>
                <c:pt idx="691">
                  <c:v>300.96903531472111</c:v>
                </c:pt>
                <c:pt idx="692">
                  <c:v>301.41296310283201</c:v>
                </c:pt>
                <c:pt idx="693">
                  <c:v>301.87276810335351</c:v>
                </c:pt>
                <c:pt idx="694">
                  <c:v>302.35787897723969</c:v>
                </c:pt>
                <c:pt idx="695">
                  <c:v>302.86016097119199</c:v>
                </c:pt>
                <c:pt idx="696">
                  <c:v>303.36867417768781</c:v>
                </c:pt>
                <c:pt idx="697">
                  <c:v>303.87294597147076</c:v>
                </c:pt>
                <c:pt idx="698">
                  <c:v>304.34559817850095</c:v>
                </c:pt>
                <c:pt idx="699">
                  <c:v>304.80686902372787</c:v>
                </c:pt>
                <c:pt idx="700">
                  <c:v>305.30080580015397</c:v>
                </c:pt>
                <c:pt idx="701">
                  <c:v>305.7998251659904</c:v>
                </c:pt>
                <c:pt idx="702">
                  <c:v>306.27155711607605</c:v>
                </c:pt>
                <c:pt idx="703">
                  <c:v>306.76461227025987</c:v>
                </c:pt>
                <c:pt idx="704">
                  <c:v>307.26409820058694</c:v>
                </c:pt>
                <c:pt idx="705">
                  <c:v>307.74721085922971</c:v>
                </c:pt>
                <c:pt idx="706">
                  <c:v>308.21353348889033</c:v>
                </c:pt>
                <c:pt idx="707">
                  <c:v>308.70627124945599</c:v>
                </c:pt>
                <c:pt idx="708">
                  <c:v>309.23883231796208</c:v>
                </c:pt>
                <c:pt idx="709">
                  <c:v>309.76896032972513</c:v>
                </c:pt>
                <c:pt idx="710">
                  <c:v>310.27659208812167</c:v>
                </c:pt>
                <c:pt idx="711">
                  <c:v>310.79180705827241</c:v>
                </c:pt>
                <c:pt idx="712">
                  <c:v>311.30265468867032</c:v>
                </c:pt>
                <c:pt idx="713">
                  <c:v>311.82762479319103</c:v>
                </c:pt>
                <c:pt idx="714">
                  <c:v>312.29080656981552</c:v>
                </c:pt>
                <c:pt idx="715">
                  <c:v>312.74226964770378</c:v>
                </c:pt>
                <c:pt idx="716">
                  <c:v>313.18704627268465</c:v>
                </c:pt>
                <c:pt idx="717">
                  <c:v>313.64860688002352</c:v>
                </c:pt>
                <c:pt idx="718">
                  <c:v>314.12577658139679</c:v>
                </c:pt>
                <c:pt idx="719">
                  <c:v>314.61651594268824</c:v>
                </c:pt>
                <c:pt idx="720">
                  <c:v>315.09081295248046</c:v>
                </c:pt>
                <c:pt idx="721">
                  <c:v>315.5547456740519</c:v>
                </c:pt>
                <c:pt idx="722">
                  <c:v>315.98344680105419</c:v>
                </c:pt>
                <c:pt idx="723">
                  <c:v>316.42798187993253</c:v>
                </c:pt>
                <c:pt idx="724">
                  <c:v>316.86047021923599</c:v>
                </c:pt>
                <c:pt idx="725">
                  <c:v>317.29922354198538</c:v>
                </c:pt>
                <c:pt idx="726">
                  <c:v>317.77778935399175</c:v>
                </c:pt>
                <c:pt idx="727">
                  <c:v>318.26429561696517</c:v>
                </c:pt>
                <c:pt idx="728">
                  <c:v>318.74646212041063</c:v>
                </c:pt>
                <c:pt idx="729">
                  <c:v>319.20477205481444</c:v>
                </c:pt>
                <c:pt idx="730">
                  <c:v>319.65667501666161</c:v>
                </c:pt>
                <c:pt idx="731">
                  <c:v>320.09167755786785</c:v>
                </c:pt>
                <c:pt idx="732">
                  <c:v>320.59633020121782</c:v>
                </c:pt>
                <c:pt idx="733">
                  <c:v>321.09020434716024</c:v>
                </c:pt>
                <c:pt idx="734">
                  <c:v>321.56884696408883</c:v>
                </c:pt>
                <c:pt idx="735">
                  <c:v>322.06145739015892</c:v>
                </c:pt>
                <c:pt idx="736">
                  <c:v>322.55959404670841</c:v>
                </c:pt>
                <c:pt idx="737">
                  <c:v>323.06011925463514</c:v>
                </c:pt>
                <c:pt idx="738">
                  <c:v>323.54169751977099</c:v>
                </c:pt>
                <c:pt idx="739">
                  <c:v>323.99436412457902</c:v>
                </c:pt>
                <c:pt idx="740">
                  <c:v>324.45621337884245</c:v>
                </c:pt>
                <c:pt idx="741">
                  <c:v>324.93675099299122</c:v>
                </c:pt>
                <c:pt idx="742">
                  <c:v>325.36952288650764</c:v>
                </c:pt>
                <c:pt idx="743">
                  <c:v>325.81678985885088</c:v>
                </c:pt>
                <c:pt idx="744">
                  <c:v>326.3177153727222</c:v>
                </c:pt>
                <c:pt idx="745">
                  <c:v>326.83960140432424</c:v>
                </c:pt>
                <c:pt idx="746">
                  <c:v>327.35809079550586</c:v>
                </c:pt>
                <c:pt idx="747">
                  <c:v>327.86634582618734</c:v>
                </c:pt>
                <c:pt idx="748">
                  <c:v>328.35715049005148</c:v>
                </c:pt>
                <c:pt idx="749">
                  <c:v>328.8569265561369</c:v>
                </c:pt>
                <c:pt idx="750">
                  <c:v>329.36119834991996</c:v>
                </c:pt>
                <c:pt idx="751">
                  <c:v>329.87244465235295</c:v>
                </c:pt>
                <c:pt idx="752">
                  <c:v>330.38147155948712</c:v>
                </c:pt>
                <c:pt idx="753">
                  <c:v>330.88414461577798</c:v>
                </c:pt>
                <c:pt idx="754">
                  <c:v>331.37889086456988</c:v>
                </c:pt>
                <c:pt idx="755">
                  <c:v>331.87137373958882</c:v>
                </c:pt>
                <c:pt idx="756">
                  <c:v>332.3394842965875</c:v>
                </c:pt>
                <c:pt idx="757">
                  <c:v>332.83726493981032</c:v>
                </c:pt>
                <c:pt idx="758">
                  <c:v>333.36507783184675</c:v>
                </c:pt>
                <c:pt idx="759">
                  <c:v>333.89673572837455</c:v>
                </c:pt>
                <c:pt idx="760">
                  <c:v>334.4179285141397</c:v>
                </c:pt>
                <c:pt idx="761">
                  <c:v>334.91862554344732</c:v>
                </c:pt>
                <c:pt idx="762">
                  <c:v>335.36530703272359</c:v>
                </c:pt>
                <c:pt idx="763">
                  <c:v>335.85229561247195</c:v>
                </c:pt>
                <c:pt idx="764">
                  <c:v>336.34741253747148</c:v>
                </c:pt>
                <c:pt idx="765">
                  <c:v>336.83045283720844</c:v>
                </c:pt>
                <c:pt idx="766">
                  <c:v>337.28180553980081</c:v>
                </c:pt>
                <c:pt idx="767">
                  <c:v>337.68106166587984</c:v>
                </c:pt>
                <c:pt idx="768">
                  <c:v>338.04924123779443</c:v>
                </c:pt>
                <c:pt idx="769">
                  <c:v>338.40018112209179</c:v>
                </c:pt>
                <c:pt idx="770">
                  <c:v>338.76666761985354</c:v>
                </c:pt>
                <c:pt idx="771">
                  <c:v>339.14248089384137</c:v>
                </c:pt>
                <c:pt idx="772">
                  <c:v>339.54890539334014</c:v>
                </c:pt>
                <c:pt idx="773">
                  <c:v>339.9712163645903</c:v>
                </c:pt>
                <c:pt idx="774">
                  <c:v>340.3784408716744</c:v>
                </c:pt>
                <c:pt idx="775">
                  <c:v>340.75485655853947</c:v>
                </c:pt>
                <c:pt idx="776">
                  <c:v>341.11491054466939</c:v>
                </c:pt>
                <c:pt idx="777">
                  <c:v>341.48070896421035</c:v>
                </c:pt>
                <c:pt idx="778">
                  <c:v>341.85530269913289</c:v>
                </c:pt>
                <c:pt idx="779">
                  <c:v>342.24589084346138</c:v>
                </c:pt>
                <c:pt idx="780">
                  <c:v>342.66688887089816</c:v>
                </c:pt>
                <c:pt idx="781">
                  <c:v>343.13147255749851</c:v>
                </c:pt>
                <c:pt idx="782">
                  <c:v>343.61140896602319</c:v>
                </c:pt>
                <c:pt idx="783">
                  <c:v>344.06642619057982</c:v>
                </c:pt>
                <c:pt idx="784">
                  <c:v>344.49160985341098</c:v>
                </c:pt>
                <c:pt idx="785">
                  <c:v>344.86338488499734</c:v>
                </c:pt>
                <c:pt idx="786">
                  <c:v>345.21681118484344</c:v>
                </c:pt>
                <c:pt idx="787">
                  <c:v>345.56732853281193</c:v>
                </c:pt>
                <c:pt idx="788">
                  <c:v>345.94522941672426</c:v>
                </c:pt>
                <c:pt idx="789">
                  <c:v>346.30565561205475</c:v>
                </c:pt>
                <c:pt idx="790">
                  <c:v>346.65948841696104</c:v>
                </c:pt>
                <c:pt idx="791">
                  <c:v>347.01571504208999</c:v>
                </c:pt>
                <c:pt idx="792">
                  <c:v>347.36495030755657</c:v>
                </c:pt>
                <c:pt idx="793">
                  <c:v>347.71065550970872</c:v>
                </c:pt>
                <c:pt idx="794">
                  <c:v>348.06766339190199</c:v>
                </c:pt>
                <c:pt idx="795">
                  <c:v>348.4331153905037</c:v>
                </c:pt>
                <c:pt idx="796">
                  <c:v>348.79464725696448</c:v>
                </c:pt>
                <c:pt idx="797">
                  <c:v>349.17254814087676</c:v>
                </c:pt>
                <c:pt idx="798">
                  <c:v>349.54558902529709</c:v>
                </c:pt>
                <c:pt idx="799">
                  <c:v>349.90963911392299</c:v>
                </c:pt>
                <c:pt idx="800">
                  <c:v>350.28392484019901</c:v>
                </c:pt>
                <c:pt idx="801">
                  <c:v>350.63185572496212</c:v>
                </c:pt>
                <c:pt idx="802">
                  <c:v>351.02725320890335</c:v>
                </c:pt>
                <c:pt idx="803">
                  <c:v>351.42028456601457</c:v>
                </c:pt>
                <c:pt idx="804">
                  <c:v>351.7972978656033</c:v>
                </c:pt>
                <c:pt idx="805">
                  <c:v>352.16547743751795</c:v>
                </c:pt>
                <c:pt idx="806">
                  <c:v>352.53023175666993</c:v>
                </c:pt>
                <c:pt idx="807">
                  <c:v>352.8939272347061</c:v>
                </c:pt>
                <c:pt idx="808">
                  <c:v>353.2586815538582</c:v>
                </c:pt>
                <c:pt idx="809">
                  <c:v>353.62343587301018</c:v>
                </c:pt>
                <c:pt idx="810">
                  <c:v>354.00365354344899</c:v>
                </c:pt>
                <c:pt idx="811">
                  <c:v>354.38639481644657</c:v>
                </c:pt>
                <c:pt idx="812">
                  <c:v>354.77990540841512</c:v>
                </c:pt>
                <c:pt idx="813">
                  <c:v>355.1569187080039</c:v>
                </c:pt>
                <c:pt idx="814">
                  <c:v>355.52964512655473</c:v>
                </c:pt>
                <c:pt idx="815">
                  <c:v>355.88347793146102</c:v>
                </c:pt>
                <c:pt idx="816">
                  <c:v>356.23314299753071</c:v>
                </c:pt>
                <c:pt idx="817">
                  <c:v>356.59168939521146</c:v>
                </c:pt>
                <c:pt idx="818">
                  <c:v>356.95099337509129</c:v>
                </c:pt>
                <c:pt idx="819">
                  <c:v>357.31816169573051</c:v>
                </c:pt>
                <c:pt idx="820">
                  <c:v>357.69088811428134</c:v>
                </c:pt>
                <c:pt idx="821">
                  <c:v>358.07335314387274</c:v>
                </c:pt>
                <c:pt idx="822">
                  <c:v>358.47543160006796</c:v>
                </c:pt>
                <c:pt idx="823">
                  <c:v>358.93936432163946</c:v>
                </c:pt>
                <c:pt idx="824">
                  <c:v>359.40413296517698</c:v>
                </c:pt>
                <c:pt idx="825">
                  <c:v>359.86112262174959</c:v>
                </c:pt>
                <c:pt idx="826">
                  <c:v>360.28723990659529</c:v>
                </c:pt>
                <c:pt idx="827">
                  <c:v>360.71987015701001</c:v>
                </c:pt>
                <c:pt idx="828">
                  <c:v>361.14315096936065</c:v>
                </c:pt>
                <c:pt idx="829">
                  <c:v>361.55865454991221</c:v>
                </c:pt>
                <c:pt idx="830">
                  <c:v>361.94998405118332</c:v>
                </c:pt>
                <c:pt idx="831">
                  <c:v>362.31543604978498</c:v>
                </c:pt>
                <c:pt idx="832">
                  <c:v>362.68784667839554</c:v>
                </c:pt>
                <c:pt idx="833">
                  <c:v>363.1329841701513</c:v>
                </c:pt>
                <c:pt idx="834">
                  <c:v>363.56948268117128</c:v>
                </c:pt>
                <c:pt idx="835">
                  <c:v>364.00914510596067</c:v>
                </c:pt>
                <c:pt idx="836">
                  <c:v>364.40817966614725</c:v>
                </c:pt>
                <c:pt idx="837">
                  <c:v>364.82151442087587</c:v>
                </c:pt>
                <c:pt idx="838">
                  <c:v>365.23392665474842</c:v>
                </c:pt>
                <c:pt idx="839">
                  <c:v>365.66641499405188</c:v>
                </c:pt>
                <c:pt idx="840">
                  <c:v>366.11368196639512</c:v>
                </c:pt>
                <c:pt idx="841">
                  <c:v>366.56753308972253</c:v>
                </c:pt>
                <c:pt idx="842">
                  <c:v>367.00910725777783</c:v>
                </c:pt>
                <c:pt idx="843">
                  <c:v>367.39969540210637</c:v>
                </c:pt>
                <c:pt idx="844">
                  <c:v>367.78019770286778</c:v>
                </c:pt>
                <c:pt idx="845">
                  <c:v>368.19867023917146</c:v>
                </c:pt>
                <c:pt idx="846">
                  <c:v>368.65166175423496</c:v>
                </c:pt>
                <c:pt idx="847">
                  <c:v>369.10730747408945</c:v>
                </c:pt>
                <c:pt idx="848">
                  <c:v>369.55375348436553</c:v>
                </c:pt>
                <c:pt idx="849">
                  <c:v>370.00543682672918</c:v>
                </c:pt>
                <c:pt idx="850">
                  <c:v>370.44484063057257</c:v>
                </c:pt>
                <c:pt idx="851">
                  <c:v>370.8601658519438</c:v>
                </c:pt>
                <c:pt idx="852">
                  <c:v>371.24454355349604</c:v>
                </c:pt>
                <c:pt idx="853">
                  <c:v>371.6289212550484</c:v>
                </c:pt>
                <c:pt idx="854">
                  <c:v>372.02219261236434</c:v>
                </c:pt>
                <c:pt idx="855">
                  <c:v>372.455105881983</c:v>
                </c:pt>
                <c:pt idx="856">
                  <c:v>372.87838669433353</c:v>
                </c:pt>
                <c:pt idx="857">
                  <c:v>373.26721596408447</c:v>
                </c:pt>
                <c:pt idx="858">
                  <c:v>373.62874783054525</c:v>
                </c:pt>
                <c:pt idx="859">
                  <c:v>373.99350214969729</c:v>
                </c:pt>
                <c:pt idx="860">
                  <c:v>374.37624342269498</c:v>
                </c:pt>
                <c:pt idx="861">
                  <c:v>374.75265910956</c:v>
                </c:pt>
                <c:pt idx="862">
                  <c:v>375.18627528966573</c:v>
                </c:pt>
                <c:pt idx="863">
                  <c:v>375.63165239823866</c:v>
                </c:pt>
                <c:pt idx="864">
                  <c:v>376.06385610721946</c:v>
                </c:pt>
                <c:pt idx="865">
                  <c:v>376.47589613189132</c:v>
                </c:pt>
                <c:pt idx="866">
                  <c:v>376.88007556580368</c:v>
                </c:pt>
                <c:pt idx="867">
                  <c:v>377.27662869664641</c:v>
                </c:pt>
                <c:pt idx="868">
                  <c:v>377.65936996964405</c:v>
                </c:pt>
                <c:pt idx="869">
                  <c:v>378.04665808927791</c:v>
                </c:pt>
                <c:pt idx="870">
                  <c:v>378.4331635931149</c:v>
                </c:pt>
                <c:pt idx="871">
                  <c:v>378.80867383638747</c:v>
                </c:pt>
                <c:pt idx="872">
                  <c:v>379.17850910467939</c:v>
                </c:pt>
                <c:pt idx="873">
                  <c:v>379.53111572423563</c:v>
                </c:pt>
                <c:pt idx="874">
                  <c:v>379.88413330372424</c:v>
                </c:pt>
                <c:pt idx="875">
                  <c:v>380.23837042227819</c:v>
                </c:pt>
                <c:pt idx="876">
                  <c:v>380.59615150719588</c:v>
                </c:pt>
                <c:pt idx="877">
                  <c:v>380.99584881101754</c:v>
                </c:pt>
                <c:pt idx="878">
                  <c:v>381.388397851354</c:v>
                </c:pt>
                <c:pt idx="879">
                  <c:v>381.78743241154058</c:v>
                </c:pt>
                <c:pt idx="880">
                  <c:v>382.16294265481321</c:v>
                </c:pt>
                <c:pt idx="881">
                  <c:v>382.53814863803353</c:v>
                </c:pt>
                <c:pt idx="882">
                  <c:v>382.94043986032898</c:v>
                </c:pt>
                <c:pt idx="883">
                  <c:v>383.36372067267956</c:v>
                </c:pt>
                <c:pt idx="884">
                  <c:v>383.79747664779313</c:v>
                </c:pt>
                <c:pt idx="885">
                  <c:v>384.21929795462722</c:v>
                </c:pt>
                <c:pt idx="886">
                  <c:v>384.62409637417124</c:v>
                </c:pt>
                <c:pt idx="887">
                  <c:v>385.02574747878299</c:v>
                </c:pt>
                <c:pt idx="888">
                  <c:v>385.41805419257582</c:v>
                </c:pt>
                <c:pt idx="889">
                  <c:v>385.79386746656365</c:v>
                </c:pt>
                <c:pt idx="890">
                  <c:v>386.16784391405088</c:v>
                </c:pt>
                <c:pt idx="891">
                  <c:v>386.54777586985841</c:v>
                </c:pt>
                <c:pt idx="892">
                  <c:v>386.93558123292166</c:v>
                </c:pt>
                <c:pt idx="893">
                  <c:v>387.31579890336042</c:v>
                </c:pt>
                <c:pt idx="894">
                  <c:v>387.68946479139765</c:v>
                </c:pt>
                <c:pt idx="895">
                  <c:v>388.06939674720519</c:v>
                </c:pt>
                <c:pt idx="896">
                  <c:v>388.43379977765881</c:v>
                </c:pt>
                <c:pt idx="897">
                  <c:v>388.80931002093132</c:v>
                </c:pt>
                <c:pt idx="898">
                  <c:v>389.19395702259339</c:v>
                </c:pt>
                <c:pt idx="899">
                  <c:v>389.58698837970456</c:v>
                </c:pt>
                <c:pt idx="900">
                  <c:v>389.97880807879903</c:v>
                </c:pt>
                <c:pt idx="901">
                  <c:v>390.36237202914953</c:v>
                </c:pt>
                <c:pt idx="902">
                  <c:v>390.78032909950656</c:v>
                </c:pt>
                <c:pt idx="903">
                  <c:v>391.20165752395343</c:v>
                </c:pt>
                <c:pt idx="904">
                  <c:v>391.61680396097296</c:v>
                </c:pt>
                <c:pt idx="905">
                  <c:v>392.00983531808419</c:v>
                </c:pt>
                <c:pt idx="906">
                  <c:v>392.38064673898458</c:v>
                </c:pt>
                <c:pt idx="907">
                  <c:v>392.74982410832115</c:v>
                </c:pt>
                <c:pt idx="908">
                  <c:v>393.11965937661313</c:v>
                </c:pt>
                <c:pt idx="909">
                  <c:v>393.48682769725235</c:v>
                </c:pt>
                <c:pt idx="910">
                  <c:v>393.8543346189183</c:v>
                </c:pt>
                <c:pt idx="911">
                  <c:v>394.22546862096112</c:v>
                </c:pt>
                <c:pt idx="912">
                  <c:v>394.59563068715585</c:v>
                </c:pt>
                <c:pt idx="913">
                  <c:v>394.97698045456127</c:v>
                </c:pt>
                <c:pt idx="914">
                  <c:v>395.3673198424429</c:v>
                </c:pt>
                <c:pt idx="915">
                  <c:v>395.76478483862161</c:v>
                </c:pt>
                <c:pt idx="916">
                  <c:v>396.16018232256289</c:v>
                </c:pt>
                <c:pt idx="917">
                  <c:v>396.55416910660733</c:v>
                </c:pt>
                <c:pt idx="918">
                  <c:v>396.95072223745007</c:v>
                </c:pt>
                <c:pt idx="919">
                  <c:v>397.34588643971028</c:v>
                </c:pt>
                <c:pt idx="920">
                  <c:v>397.74034641144425</c:v>
                </c:pt>
                <c:pt idx="921">
                  <c:v>398.13504186217858</c:v>
                </c:pt>
                <c:pt idx="922">
                  <c:v>398.52879092811588</c:v>
                </c:pt>
                <c:pt idx="923">
                  <c:v>398.92395513037616</c:v>
                </c:pt>
                <c:pt idx="924">
                  <c:v>399.31746572234465</c:v>
                </c:pt>
                <c:pt idx="925">
                  <c:v>399.71447617167757</c:v>
                </c:pt>
                <c:pt idx="926">
                  <c:v>400.11306562670023</c:v>
                </c:pt>
                <c:pt idx="927">
                  <c:v>400.52359806292299</c:v>
                </c:pt>
                <c:pt idx="928">
                  <c:v>400.9356380875949</c:v>
                </c:pt>
                <c:pt idx="929">
                  <c:v>401.35078452461443</c:v>
                </c:pt>
                <c:pt idx="930">
                  <c:v>401.76411927934311</c:v>
                </c:pt>
                <c:pt idx="931">
                  <c:v>402.17800214856976</c:v>
                </c:pt>
                <c:pt idx="932">
                  <c:v>402.5986683170579</c:v>
                </c:pt>
                <c:pt idx="933">
                  <c:v>403.01417189760951</c:v>
                </c:pt>
                <c:pt idx="934">
                  <c:v>403.43566497634856</c:v>
                </c:pt>
                <c:pt idx="935">
                  <c:v>403.85926630200754</c:v>
                </c:pt>
                <c:pt idx="936">
                  <c:v>404.28286762766641</c:v>
                </c:pt>
                <c:pt idx="937">
                  <c:v>404.70805129049762</c:v>
                </c:pt>
                <c:pt idx="938">
                  <c:v>405.13734765871959</c:v>
                </c:pt>
                <c:pt idx="939">
                  <c:v>405.5590050310621</c:v>
                </c:pt>
                <c:pt idx="940">
                  <c:v>405.98308457300652</c:v>
                </c:pt>
                <c:pt idx="941">
                  <c:v>406.39696744223323</c:v>
                </c:pt>
                <c:pt idx="942">
                  <c:v>406.82339336948985</c:v>
                </c:pt>
                <c:pt idx="943">
                  <c:v>407.25104131970801</c:v>
                </c:pt>
                <c:pt idx="944">
                  <c:v>407.67838562578663</c:v>
                </c:pt>
                <c:pt idx="945">
                  <c:v>408.10511893052268</c:v>
                </c:pt>
                <c:pt idx="946">
                  <c:v>408.5251169431441</c:v>
                </c:pt>
                <c:pt idx="947">
                  <c:v>408.93845169787267</c:v>
                </c:pt>
                <c:pt idx="948">
                  <c:v>409.3470560073423</c:v>
                </c:pt>
                <c:pt idx="949">
                  <c:v>409.75267187367069</c:v>
                </c:pt>
                <c:pt idx="950">
                  <c:v>410.16029320707742</c:v>
                </c:pt>
                <c:pt idx="951">
                  <c:v>410.57044396308714</c:v>
                </c:pt>
                <c:pt idx="952">
                  <c:v>410.98173398150885</c:v>
                </c:pt>
                <c:pt idx="953">
                  <c:v>411.39525188651174</c:v>
                </c:pt>
                <c:pt idx="954">
                  <c:v>411.80949795257408</c:v>
                </c:pt>
                <c:pt idx="955">
                  <c:v>412.22797048887782</c:v>
                </c:pt>
                <c:pt idx="956">
                  <c:v>412.64661406288388</c:v>
                </c:pt>
                <c:pt idx="957">
                  <c:v>413.06644410231081</c:v>
                </c:pt>
                <c:pt idx="958">
                  <c:v>413.48050878980831</c:v>
                </c:pt>
                <c:pt idx="959">
                  <c:v>413.89273514997979</c:v>
                </c:pt>
                <c:pt idx="960">
                  <c:v>414.31323483671252</c:v>
                </c:pt>
                <c:pt idx="961">
                  <c:v>414.72144750038342</c:v>
                </c:pt>
                <c:pt idx="962">
                  <c:v>415.14294057912247</c:v>
                </c:pt>
                <c:pt idx="963">
                  <c:v>415.56209493830374</c:v>
                </c:pt>
                <c:pt idx="964">
                  <c:v>415.98292721981664</c:v>
                </c:pt>
                <c:pt idx="965">
                  <c:v>416.40019144459984</c:v>
                </c:pt>
                <c:pt idx="966">
                  <c:v>416.81745566938304</c:v>
                </c:pt>
                <c:pt idx="967">
                  <c:v>417.23541273974013</c:v>
                </c:pt>
                <c:pt idx="968">
                  <c:v>417.65250274841713</c:v>
                </c:pt>
                <c:pt idx="969">
                  <c:v>418.06638561764385</c:v>
                </c:pt>
                <c:pt idx="970">
                  <c:v>418.48224464909782</c:v>
                </c:pt>
                <c:pt idx="971">
                  <c:v>418.90406595593186</c:v>
                </c:pt>
                <c:pt idx="972">
                  <c:v>419.32798643100853</c:v>
                </c:pt>
                <c:pt idx="973">
                  <c:v>419.74781647043551</c:v>
                </c:pt>
                <c:pt idx="974">
                  <c:v>420.16367550188932</c:v>
                </c:pt>
                <c:pt idx="975">
                  <c:v>420.57828301443442</c:v>
                </c:pt>
                <c:pt idx="976">
                  <c:v>420.99624008479151</c:v>
                </c:pt>
                <c:pt idx="977">
                  <c:v>421.4112073102562</c:v>
                </c:pt>
                <c:pt idx="978">
                  <c:v>421.82653253162749</c:v>
                </c:pt>
                <c:pt idx="979">
                  <c:v>422.24585638240632</c:v>
                </c:pt>
                <c:pt idx="980">
                  <c:v>422.66467060495023</c:v>
                </c:pt>
                <c:pt idx="981">
                  <c:v>423.07614882924241</c:v>
                </c:pt>
                <c:pt idx="982">
                  <c:v>423.49183034582052</c:v>
                </c:pt>
                <c:pt idx="983">
                  <c:v>423.91182835844194</c:v>
                </c:pt>
                <c:pt idx="984">
                  <c:v>424.33430184329848</c:v>
                </c:pt>
                <c:pt idx="985">
                  <c:v>424.7552998707352</c:v>
                </c:pt>
                <c:pt idx="986">
                  <c:v>425.17496155992308</c:v>
                </c:pt>
                <c:pt idx="987">
                  <c:v>425.58902624742058</c:v>
                </c:pt>
                <c:pt idx="988">
                  <c:v>426.00417268444016</c:v>
                </c:pt>
                <c:pt idx="989">
                  <c:v>426.42383437362804</c:v>
                </c:pt>
                <c:pt idx="990">
                  <c:v>426.84039929264566</c:v>
                </c:pt>
                <c:pt idx="991">
                  <c:v>427.26303493972756</c:v>
                </c:pt>
                <c:pt idx="992">
                  <c:v>427.6855084245841</c:v>
                </c:pt>
                <c:pt idx="993">
                  <c:v>428.10550643720552</c:v>
                </c:pt>
                <c:pt idx="994">
                  <c:v>428.52101001775713</c:v>
                </c:pt>
                <c:pt idx="995">
                  <c:v>428.93792540470218</c:v>
                </c:pt>
                <c:pt idx="996">
                  <c:v>429.35484079164723</c:v>
                </c:pt>
                <c:pt idx="997">
                  <c:v>429.7746708310741</c:v>
                </c:pt>
                <c:pt idx="998">
                  <c:v>430.19176083975117</c:v>
                </c:pt>
                <c:pt idx="999">
                  <c:v>430.60902506453431</c:v>
                </c:pt>
                <c:pt idx="1000">
                  <c:v>431.0321451051193</c:v>
                </c:pt>
                <c:pt idx="1001">
                  <c:v>431.45095932766316</c:v>
                </c:pt>
                <c:pt idx="1002">
                  <c:v>431.88373122117952</c:v>
                </c:pt>
                <c:pt idx="1003">
                  <c:v>432.3121329465867</c:v>
                </c:pt>
                <c:pt idx="1004">
                  <c:v>432.7439076744169</c:v>
                </c:pt>
                <c:pt idx="1005">
                  <c:v>433.17200879821922</c:v>
                </c:pt>
                <c:pt idx="1006">
                  <c:v>433.5970357211815</c:v>
                </c:pt>
                <c:pt idx="1007">
                  <c:v>434.02543744658863</c:v>
                </c:pt>
                <c:pt idx="1008">
                  <c:v>434.45398902219546</c:v>
                </c:pt>
                <c:pt idx="1009">
                  <c:v>434.88416948709892</c:v>
                </c:pt>
                <c:pt idx="1010">
                  <c:v>435.31136150886135</c:v>
                </c:pt>
                <c:pt idx="1011">
                  <c:v>435.73747879370706</c:v>
                </c:pt>
                <c:pt idx="1012">
                  <c:v>436.16266245653827</c:v>
                </c:pt>
                <c:pt idx="1013">
                  <c:v>436.5876893795006</c:v>
                </c:pt>
                <c:pt idx="1014">
                  <c:v>437.0096742632806</c:v>
                </c:pt>
                <c:pt idx="1015">
                  <c:v>437.43454411812263</c:v>
                </c:pt>
                <c:pt idx="1016">
                  <c:v>437.85717976520453</c:v>
                </c:pt>
                <c:pt idx="1017">
                  <c:v>438.27817779264126</c:v>
                </c:pt>
                <c:pt idx="1018">
                  <c:v>438.69800783206819</c:v>
                </c:pt>
                <c:pt idx="1019">
                  <c:v>439.12397031809735</c:v>
                </c:pt>
                <c:pt idx="1020">
                  <c:v>439.54158176572304</c:v>
                </c:pt>
                <c:pt idx="1021">
                  <c:v>439.95953883608013</c:v>
                </c:pt>
                <c:pt idx="1022">
                  <c:v>440.38039439050903</c:v>
                </c:pt>
                <c:pt idx="1023">
                  <c:v>440.81057485541248</c:v>
                </c:pt>
                <c:pt idx="1024">
                  <c:v>441.2429210145786</c:v>
                </c:pt>
                <c:pt idx="1025">
                  <c:v>441.67117258978544</c:v>
                </c:pt>
                <c:pt idx="1026">
                  <c:v>442.09972416539227</c:v>
                </c:pt>
                <c:pt idx="1027">
                  <c:v>442.52396243755459</c:v>
                </c:pt>
                <c:pt idx="1028">
                  <c:v>442.95007972240029</c:v>
                </c:pt>
                <c:pt idx="1029">
                  <c:v>443.37222782713695</c:v>
                </c:pt>
                <c:pt idx="1030">
                  <c:v>443.79646609929927</c:v>
                </c:pt>
                <c:pt idx="1031">
                  <c:v>444.2213359541413</c:v>
                </c:pt>
                <c:pt idx="1032">
                  <c:v>444.64348405887796</c:v>
                </c:pt>
                <c:pt idx="1033">
                  <c:v>445.0654689426579</c:v>
                </c:pt>
                <c:pt idx="1034">
                  <c:v>445.4879424275145</c:v>
                </c:pt>
                <c:pt idx="1035">
                  <c:v>445.90894045495122</c:v>
                </c:pt>
                <c:pt idx="1036">
                  <c:v>446.33206049553615</c:v>
                </c:pt>
                <c:pt idx="1037">
                  <c:v>446.75453398039269</c:v>
                </c:pt>
                <c:pt idx="1038">
                  <c:v>447.17971764322385</c:v>
                </c:pt>
                <c:pt idx="1039">
                  <c:v>447.60614357048053</c:v>
                </c:pt>
                <c:pt idx="1040">
                  <c:v>448.02780094282298</c:v>
                </c:pt>
                <c:pt idx="1041">
                  <c:v>448.43640525229262</c:v>
                </c:pt>
                <c:pt idx="1042">
                  <c:v>448.86313855702861</c:v>
                </c:pt>
                <c:pt idx="1043">
                  <c:v>449.29404789064216</c:v>
                </c:pt>
                <c:pt idx="1044">
                  <c:v>449.72582261847253</c:v>
                </c:pt>
                <c:pt idx="1045">
                  <c:v>450.15362193100231</c:v>
                </c:pt>
                <c:pt idx="1046">
                  <c:v>450.57088615578556</c:v>
                </c:pt>
                <c:pt idx="1047">
                  <c:v>450.98797616446251</c:v>
                </c:pt>
                <c:pt idx="1048">
                  <c:v>451.40780620388944</c:v>
                </c:pt>
                <c:pt idx="1049">
                  <c:v>451.82401900958422</c:v>
                </c:pt>
                <c:pt idx="1050">
                  <c:v>452.23203508074414</c:v>
                </c:pt>
                <c:pt idx="1051">
                  <c:v>452.64500218767779</c:v>
                </c:pt>
                <c:pt idx="1052">
                  <c:v>453.05852009268062</c:v>
                </c:pt>
                <c:pt idx="1053">
                  <c:v>453.48212141833955</c:v>
                </c:pt>
                <c:pt idx="1054">
                  <c:v>453.89453365221209</c:v>
                </c:pt>
                <c:pt idx="1055">
                  <c:v>454.31519982070023</c:v>
                </c:pt>
                <c:pt idx="1056">
                  <c:v>454.73123594786807</c:v>
                </c:pt>
                <c:pt idx="1057">
                  <c:v>455.15039030704935</c:v>
                </c:pt>
                <c:pt idx="1058">
                  <c:v>455.5744698489936</c:v>
                </c:pt>
                <c:pt idx="1059">
                  <c:v>455.99629115582769</c:v>
                </c:pt>
                <c:pt idx="1060">
                  <c:v>456.4176195802745</c:v>
                </c:pt>
                <c:pt idx="1061">
                  <c:v>456.84057850371897</c:v>
                </c:pt>
                <c:pt idx="1062">
                  <c:v>457.26417982937789</c:v>
                </c:pt>
                <c:pt idx="1063">
                  <c:v>457.69197914190761</c:v>
                </c:pt>
                <c:pt idx="1064">
                  <c:v>458.11871244664371</c:v>
                </c:pt>
                <c:pt idx="1065">
                  <c:v>458.54726402225049</c:v>
                </c:pt>
                <c:pt idx="1066">
                  <c:v>458.97197647934331</c:v>
                </c:pt>
                <c:pt idx="1067">
                  <c:v>459.39214208979979</c:v>
                </c:pt>
                <c:pt idx="1068">
                  <c:v>459.81732575263101</c:v>
                </c:pt>
                <c:pt idx="1069">
                  <c:v>460.24060656498159</c:v>
                </c:pt>
                <c:pt idx="1070">
                  <c:v>460.66077217543813</c:v>
                </c:pt>
                <c:pt idx="1071">
                  <c:v>461.08009602621706</c:v>
                </c:pt>
                <c:pt idx="1072">
                  <c:v>461.49753406336077</c:v>
                </c:pt>
                <c:pt idx="1073">
                  <c:v>461.92129513348902</c:v>
                </c:pt>
                <c:pt idx="1074">
                  <c:v>462.34196130197716</c:v>
                </c:pt>
                <c:pt idx="1075">
                  <c:v>462.7624609887099</c:v>
                </c:pt>
                <c:pt idx="1076">
                  <c:v>463.18076209636757</c:v>
                </c:pt>
                <c:pt idx="1077">
                  <c:v>463.59715116536324</c:v>
                </c:pt>
                <c:pt idx="1078">
                  <c:v>464.01596538790704</c:v>
                </c:pt>
                <c:pt idx="1079">
                  <c:v>464.44036205505972</c:v>
                </c:pt>
                <c:pt idx="1080">
                  <c:v>464.86678798231628</c:v>
                </c:pt>
                <c:pt idx="1081">
                  <c:v>465.29070845739307</c:v>
                </c:pt>
                <c:pt idx="1082">
                  <c:v>465.72639468610487</c:v>
                </c:pt>
                <c:pt idx="1083">
                  <c:v>466.16015066121849</c:v>
                </c:pt>
                <c:pt idx="1084">
                  <c:v>466.59221164893825</c:v>
                </c:pt>
                <c:pt idx="1085">
                  <c:v>467.02121098706914</c:v>
                </c:pt>
                <c:pt idx="1086">
                  <c:v>467.44497205719733</c:v>
                </c:pt>
                <c:pt idx="1087">
                  <c:v>467.8666294295399</c:v>
                </c:pt>
                <c:pt idx="1088">
                  <c:v>468.28510196584352</c:v>
                </c:pt>
                <c:pt idx="1089">
                  <c:v>468.70425632502486</c:v>
                </c:pt>
                <c:pt idx="1090">
                  <c:v>469.12186777265038</c:v>
                </c:pt>
                <c:pt idx="1091">
                  <c:v>469.5401688803081</c:v>
                </c:pt>
                <c:pt idx="1092">
                  <c:v>469.95966184051588</c:v>
                </c:pt>
                <c:pt idx="1093">
                  <c:v>470.37830541452206</c:v>
                </c:pt>
                <c:pt idx="1094">
                  <c:v>470.79522080146705</c:v>
                </c:pt>
                <c:pt idx="1095">
                  <c:v>471.21437516064839</c:v>
                </c:pt>
                <c:pt idx="1096">
                  <c:v>471.632676268306</c:v>
                </c:pt>
                <c:pt idx="1097">
                  <c:v>472.05383967618457</c:v>
                </c:pt>
                <c:pt idx="1098">
                  <c:v>472.47127771332828</c:v>
                </c:pt>
                <c:pt idx="1099">
                  <c:v>472.87988202279791</c:v>
                </c:pt>
                <c:pt idx="1100">
                  <c:v>473.2913602470901</c:v>
                </c:pt>
                <c:pt idx="1101">
                  <c:v>473.7011273705499</c:v>
                </c:pt>
                <c:pt idx="1102">
                  <c:v>474.1199415930937</c:v>
                </c:pt>
                <c:pt idx="1103">
                  <c:v>474.53858516709977</c:v>
                </c:pt>
                <c:pt idx="1104">
                  <c:v>474.96073327183649</c:v>
                </c:pt>
                <c:pt idx="1105">
                  <c:v>475.38222635057548</c:v>
                </c:pt>
                <c:pt idx="1106">
                  <c:v>475.7996643877193</c:v>
                </c:pt>
                <c:pt idx="1107">
                  <c:v>476.21830796172537</c:v>
                </c:pt>
                <c:pt idx="1108">
                  <c:v>476.62788253052224</c:v>
                </c:pt>
                <c:pt idx="1109">
                  <c:v>477.03349839685063</c:v>
                </c:pt>
                <c:pt idx="1110">
                  <c:v>477.44553842152254</c:v>
                </c:pt>
                <c:pt idx="1111">
                  <c:v>477.8551129903193</c:v>
                </c:pt>
                <c:pt idx="1112">
                  <c:v>478.26312906147928</c:v>
                </c:pt>
                <c:pt idx="1113">
                  <c:v>478.67385161187224</c:v>
                </c:pt>
                <c:pt idx="1114">
                  <c:v>479.0909416205493</c:v>
                </c:pt>
                <c:pt idx="1115">
                  <c:v>479.50427637527787</c:v>
                </c:pt>
                <c:pt idx="1116">
                  <c:v>479.91268511749195</c:v>
                </c:pt>
                <c:pt idx="1117">
                  <c:v>480.33132869149802</c:v>
                </c:pt>
                <c:pt idx="1118">
                  <c:v>480.7414794475078</c:v>
                </c:pt>
                <c:pt idx="1119">
                  <c:v>481.15295767179998</c:v>
                </c:pt>
                <c:pt idx="1120">
                  <c:v>481.57211203098132</c:v>
                </c:pt>
                <c:pt idx="1121">
                  <c:v>481.98989648906422</c:v>
                </c:pt>
                <c:pt idx="1122">
                  <c:v>482.42051512463945</c:v>
                </c:pt>
                <c:pt idx="1123">
                  <c:v>482.84816307485744</c:v>
                </c:pt>
                <c:pt idx="1124">
                  <c:v>483.2698204472</c:v>
                </c:pt>
                <c:pt idx="1125">
                  <c:v>483.68829298350363</c:v>
                </c:pt>
                <c:pt idx="1126">
                  <c:v>484.12302029504337</c:v>
                </c:pt>
                <c:pt idx="1127">
                  <c:v>484.59583861509816</c:v>
                </c:pt>
                <c:pt idx="1128">
                  <c:v>485.09027456142007</c:v>
                </c:pt>
                <c:pt idx="1129">
                  <c:v>485.61659827118115</c:v>
                </c:pt>
                <c:pt idx="1130">
                  <c:v>486.14014772041207</c:v>
                </c:pt>
                <c:pt idx="1131">
                  <c:v>486.65786601317757</c:v>
                </c:pt>
                <c:pt idx="1132">
                  <c:v>487.15298293817693</c:v>
                </c:pt>
                <c:pt idx="1133">
                  <c:v>487.65626643069004</c:v>
                </c:pt>
                <c:pt idx="1134">
                  <c:v>488.16726381155365</c:v>
                </c:pt>
                <c:pt idx="1135">
                  <c:v>488.67299405964877</c:v>
                </c:pt>
                <c:pt idx="1136">
                  <c:v>489.16188147499577</c:v>
                </c:pt>
                <c:pt idx="1137">
                  <c:v>489.62227625575179</c:v>
                </c:pt>
                <c:pt idx="1138">
                  <c:v>490.03884117476923</c:v>
                </c:pt>
                <c:pt idx="1139">
                  <c:v>490.43875809807446</c:v>
                </c:pt>
                <c:pt idx="1140">
                  <c:v>490.82884790169896</c:v>
                </c:pt>
                <c:pt idx="1141">
                  <c:v>491.21742250227499</c:v>
                </c:pt>
                <c:pt idx="1142">
                  <c:v>491.61864380628344</c:v>
                </c:pt>
                <c:pt idx="1143">
                  <c:v>492.02156972912292</c:v>
                </c:pt>
                <c:pt idx="1144">
                  <c:v>492.41411876945926</c:v>
                </c:pt>
                <c:pt idx="1145">
                  <c:v>492.81555528164984</c:v>
                </c:pt>
                <c:pt idx="1146">
                  <c:v>493.21869158330878</c:v>
                </c:pt>
                <c:pt idx="1147">
                  <c:v>493.61816862265516</c:v>
                </c:pt>
                <c:pt idx="1148">
                  <c:v>494.00200480560932</c:v>
                </c:pt>
                <c:pt idx="1149">
                  <c:v>494.38529553161391</c:v>
                </c:pt>
                <c:pt idx="1150">
                  <c:v>494.7761316100524</c:v>
                </c:pt>
                <c:pt idx="1151">
                  <c:v>495.16622141367714</c:v>
                </c:pt>
                <c:pt idx="1152">
                  <c:v>495.55505068342802</c:v>
                </c:pt>
                <c:pt idx="1153">
                  <c:v>495.93969768508998</c:v>
                </c:pt>
                <c:pt idx="1154">
                  <c:v>496.3269858047239</c:v>
                </c:pt>
                <c:pt idx="1155">
                  <c:v>496.72191599743371</c:v>
                </c:pt>
                <c:pt idx="1156">
                  <c:v>497.11590278147821</c:v>
                </c:pt>
                <c:pt idx="1157">
                  <c:v>497.51314084858825</c:v>
                </c:pt>
                <c:pt idx="1158">
                  <c:v>497.91173030361097</c:v>
                </c:pt>
                <c:pt idx="1159">
                  <c:v>498.30942154430511</c:v>
                </c:pt>
                <c:pt idx="1160">
                  <c:v>498.70688654048399</c:v>
                </c:pt>
                <c:pt idx="1161">
                  <c:v>499.10228402442533</c:v>
                </c:pt>
                <c:pt idx="1162">
                  <c:v>499.52024109478248</c:v>
                </c:pt>
                <c:pt idx="1163">
                  <c:v>499.94758540086104</c:v>
                </c:pt>
                <c:pt idx="1164">
                  <c:v>500.37385716567906</c:v>
                </c:pt>
                <c:pt idx="1165">
                  <c:v>500.80491142687401</c:v>
                </c:pt>
                <c:pt idx="1166">
                  <c:v>501.22182681381923</c:v>
                </c:pt>
                <c:pt idx="1167">
                  <c:v>501.62347791843081</c:v>
                </c:pt>
                <c:pt idx="1168">
                  <c:v>502.01674927574663</c:v>
                </c:pt>
                <c:pt idx="1169">
                  <c:v>502.40299208229226</c:v>
                </c:pt>
                <c:pt idx="1170">
                  <c:v>502.78870671764105</c:v>
                </c:pt>
                <c:pt idx="1171">
                  <c:v>503.17929486196954</c:v>
                </c:pt>
                <c:pt idx="1172">
                  <c:v>503.57232621908076</c:v>
                </c:pt>
                <c:pt idx="1173">
                  <c:v>503.96266560696233</c:v>
                </c:pt>
                <c:pt idx="1174">
                  <c:v>504.35098467066416</c:v>
                </c:pt>
                <c:pt idx="1175">
                  <c:v>504.75133891299254</c:v>
                </c:pt>
                <c:pt idx="1176">
                  <c:v>505.15531087789293</c:v>
                </c:pt>
                <c:pt idx="1177">
                  <c:v>505.56010929743695</c:v>
                </c:pt>
                <c:pt idx="1178">
                  <c:v>505.95892163523865</c:v>
                </c:pt>
                <c:pt idx="1179">
                  <c:v>506.36100009143399</c:v>
                </c:pt>
                <c:pt idx="1180">
                  <c:v>506.76681893488228</c:v>
                </c:pt>
                <c:pt idx="1181">
                  <c:v>507.16804023889097</c:v>
                </c:pt>
                <c:pt idx="1182">
                  <c:v>507.56640614680316</c:v>
                </c:pt>
                <c:pt idx="1183">
                  <c:v>507.96912109903928</c:v>
                </c:pt>
                <c:pt idx="1184">
                  <c:v>508.36498298074901</c:v>
                </c:pt>
                <c:pt idx="1185">
                  <c:v>508.75631248202012</c:v>
                </c:pt>
                <c:pt idx="1186">
                  <c:v>509.14640228564474</c:v>
                </c:pt>
                <c:pt idx="1187">
                  <c:v>509.53023846859901</c:v>
                </c:pt>
                <c:pt idx="1188">
                  <c:v>509.91855753230061</c:v>
                </c:pt>
                <c:pt idx="1189">
                  <c:v>510.30347287056384</c:v>
                </c:pt>
                <c:pt idx="1190">
                  <c:v>510.68566063551407</c:v>
                </c:pt>
                <c:pt idx="1191">
                  <c:v>511.06867713817837</c:v>
                </c:pt>
                <c:pt idx="1192">
                  <c:v>511.45518264201519</c:v>
                </c:pt>
                <c:pt idx="1193">
                  <c:v>511.83819914467949</c:v>
                </c:pt>
                <c:pt idx="1194">
                  <c:v>512.21898499965391</c:v>
                </c:pt>
                <c:pt idx="1195">
                  <c:v>512.60522780619965</c:v>
                </c:pt>
                <c:pt idx="1196">
                  <c:v>512.98685794776338</c:v>
                </c:pt>
                <c:pt idx="1197">
                  <c:v>513.36932297735495</c:v>
                </c:pt>
                <c:pt idx="1198">
                  <c:v>513.76330976139946</c:v>
                </c:pt>
                <c:pt idx="1199">
                  <c:v>514.15705882733698</c:v>
                </c:pt>
                <c:pt idx="1200">
                  <c:v>514.55245631127821</c:v>
                </c:pt>
                <c:pt idx="1201">
                  <c:v>514.9564282761786</c:v>
                </c:pt>
                <c:pt idx="1202">
                  <c:v>515.39087934431188</c:v>
                </c:pt>
                <c:pt idx="1203">
                  <c:v>515.82791453025141</c:v>
                </c:pt>
                <c:pt idx="1204">
                  <c:v>516.2664060726305</c:v>
                </c:pt>
                <c:pt idx="1205">
                  <c:v>516.68297099164795</c:v>
                </c:pt>
                <c:pt idx="1206">
                  <c:v>517.09463695070656</c:v>
                </c:pt>
                <c:pt idx="1207">
                  <c:v>517.49255375548057</c:v>
                </c:pt>
                <c:pt idx="1208">
                  <c:v>517.88582511279651</c:v>
                </c:pt>
                <c:pt idx="1209">
                  <c:v>518.27885646990751</c:v>
                </c:pt>
                <c:pt idx="1210">
                  <c:v>518.67188782701874</c:v>
                </c:pt>
                <c:pt idx="1211">
                  <c:v>519.06491918412974</c:v>
                </c:pt>
                <c:pt idx="1212">
                  <c:v>519.4600833863899</c:v>
                </c:pt>
                <c:pt idx="1213">
                  <c:v>519.85732145349994</c:v>
                </c:pt>
                <c:pt idx="1214">
                  <c:v>520.25501269419419</c:v>
                </c:pt>
                <c:pt idx="1215">
                  <c:v>520.65133611582201</c:v>
                </c:pt>
                <c:pt idx="1216">
                  <c:v>521.05147201738487</c:v>
                </c:pt>
                <c:pt idx="1217">
                  <c:v>521.44893701356364</c:v>
                </c:pt>
                <c:pt idx="1218">
                  <c:v>521.84929125589201</c:v>
                </c:pt>
                <c:pt idx="1219">
                  <c:v>522.24468873983346</c:v>
                </c:pt>
                <c:pt idx="1220">
                  <c:v>522.63961893254339</c:v>
                </c:pt>
                <c:pt idx="1221">
                  <c:v>523.03216797287973</c:v>
                </c:pt>
                <c:pt idx="1222">
                  <c:v>523.44586858199239</c:v>
                </c:pt>
                <c:pt idx="1223">
                  <c:v>523.85525010048957</c:v>
                </c:pt>
                <c:pt idx="1224">
                  <c:v>524.25668661268026</c:v>
                </c:pt>
                <c:pt idx="1225">
                  <c:v>524.65616365202652</c:v>
                </c:pt>
                <c:pt idx="1226">
                  <c:v>525.05971894918855</c:v>
                </c:pt>
                <c:pt idx="1227">
                  <c:v>525.45370573323305</c:v>
                </c:pt>
                <c:pt idx="1228">
                  <c:v>525.84601244702583</c:v>
                </c:pt>
                <c:pt idx="1229">
                  <c:v>526.23065944868802</c:v>
                </c:pt>
                <c:pt idx="1230">
                  <c:v>526.60677453394817</c:v>
                </c:pt>
                <c:pt idx="1231">
                  <c:v>526.98467541786056</c:v>
                </c:pt>
                <c:pt idx="1232">
                  <c:v>527.38546444401538</c:v>
                </c:pt>
                <c:pt idx="1233">
                  <c:v>527.7998914510581</c:v>
                </c:pt>
                <c:pt idx="1234">
                  <c:v>528.22055761954618</c:v>
                </c:pt>
                <c:pt idx="1235">
                  <c:v>528.6388587272038</c:v>
                </c:pt>
                <c:pt idx="1236">
                  <c:v>529.04804669720636</c:v>
                </c:pt>
                <c:pt idx="1237">
                  <c:v>529.44321089946652</c:v>
                </c:pt>
                <c:pt idx="1238">
                  <c:v>529.83429409509745</c:v>
                </c:pt>
                <c:pt idx="1239">
                  <c:v>530.23784939225948</c:v>
                </c:pt>
                <c:pt idx="1240">
                  <c:v>530.65801500271596</c:v>
                </c:pt>
                <c:pt idx="1241">
                  <c:v>531.14170403307139</c:v>
                </c:pt>
                <c:pt idx="1242">
                  <c:v>531.63780056383416</c:v>
                </c:pt>
                <c:pt idx="1243">
                  <c:v>532.13711187242916</c:v>
                </c:pt>
                <c:pt idx="1244">
                  <c:v>532.60486823750648</c:v>
                </c:pt>
                <c:pt idx="1245">
                  <c:v>533.07752044453662</c:v>
                </c:pt>
                <c:pt idx="1246">
                  <c:v>533.55805805868545</c:v>
                </c:pt>
                <c:pt idx="1247">
                  <c:v>534.0325175820841</c:v>
                </c:pt>
                <c:pt idx="1248">
                  <c:v>534.48507556992888</c:v>
                </c:pt>
                <c:pt idx="1249">
                  <c:v>534.89522632593878</c:v>
                </c:pt>
                <c:pt idx="1250">
                  <c:v>535.30304528791828</c:v>
                </c:pt>
                <c:pt idx="1251">
                  <c:v>535.70763794601646</c:v>
                </c:pt>
                <c:pt idx="1252">
                  <c:v>536.10555475079047</c:v>
                </c:pt>
                <c:pt idx="1253">
                  <c:v>536.50025020152464</c:v>
                </c:pt>
                <c:pt idx="1254">
                  <c:v>536.90232865771998</c:v>
                </c:pt>
                <c:pt idx="1255">
                  <c:v>537.30609257810409</c:v>
                </c:pt>
                <c:pt idx="1256">
                  <c:v>537.69233538464971</c:v>
                </c:pt>
                <c:pt idx="1257">
                  <c:v>538.06692911957214</c:v>
                </c:pt>
                <c:pt idx="1258">
                  <c:v>538.44152285449468</c:v>
                </c:pt>
                <c:pt idx="1259">
                  <c:v>538.82202515525603</c:v>
                </c:pt>
                <c:pt idx="1260">
                  <c:v>539.22764102158453</c:v>
                </c:pt>
                <c:pt idx="1261">
                  <c:v>539.63585368525548</c:v>
                </c:pt>
                <c:pt idx="1262">
                  <c:v>540.09044896777095</c:v>
                </c:pt>
                <c:pt idx="1263">
                  <c:v>540.54764326294253</c:v>
                </c:pt>
                <c:pt idx="1264">
                  <c:v>540.97529121316074</c:v>
                </c:pt>
                <c:pt idx="1265">
                  <c:v>541.34039518329564</c:v>
                </c:pt>
                <c:pt idx="1266">
                  <c:v>541.69543444853343</c:v>
                </c:pt>
                <c:pt idx="1267">
                  <c:v>542.0547384284132</c:v>
                </c:pt>
                <c:pt idx="1268">
                  <c:v>542.41516462374375</c:v>
                </c:pt>
                <c:pt idx="1269">
                  <c:v>542.77332934121159</c:v>
                </c:pt>
                <c:pt idx="1270">
                  <c:v>543.1246893946751</c:v>
                </c:pt>
                <c:pt idx="1271">
                  <c:v>543.48247047959285</c:v>
                </c:pt>
                <c:pt idx="1272">
                  <c:v>543.84177445947262</c:v>
                </c:pt>
                <c:pt idx="1273">
                  <c:v>544.19641372376213</c:v>
                </c:pt>
                <c:pt idx="1274">
                  <c:v>544.54166575233023</c:v>
                </c:pt>
                <c:pt idx="1275">
                  <c:v>544.88554159549801</c:v>
                </c:pt>
                <c:pt idx="1276">
                  <c:v>545.23347248026118</c:v>
                </c:pt>
                <c:pt idx="1277">
                  <c:v>545.58770959881508</c:v>
                </c:pt>
                <c:pt idx="1278">
                  <c:v>545.94072717830375</c:v>
                </c:pt>
                <c:pt idx="1279">
                  <c:v>546.2937447577923</c:v>
                </c:pt>
                <c:pt idx="1280">
                  <c:v>546.64426210576073</c:v>
                </c:pt>
                <c:pt idx="1281">
                  <c:v>546.99349737122725</c:v>
                </c:pt>
                <c:pt idx="1282">
                  <c:v>547.34692367107334</c:v>
                </c:pt>
                <c:pt idx="1283">
                  <c:v>547.71708573726789</c:v>
                </c:pt>
                <c:pt idx="1284">
                  <c:v>548.08789715816818</c:v>
                </c:pt>
                <c:pt idx="1285">
                  <c:v>548.46782911397577</c:v>
                </c:pt>
                <c:pt idx="1286">
                  <c:v>548.85915861524677</c:v>
                </c:pt>
                <c:pt idx="1287">
                  <c:v>549.23375235016931</c:v>
                </c:pt>
                <c:pt idx="1288">
                  <c:v>549.67960640788522</c:v>
                </c:pt>
                <c:pt idx="1289">
                  <c:v>550.13281375043584</c:v>
                </c:pt>
                <c:pt idx="1290">
                  <c:v>550.58237799272524</c:v>
                </c:pt>
                <c:pt idx="1291">
                  <c:v>551.01032836270792</c:v>
                </c:pt>
                <c:pt idx="1292">
                  <c:v>551.40287740304461</c:v>
                </c:pt>
                <c:pt idx="1293">
                  <c:v>551.81820262441579</c:v>
                </c:pt>
                <c:pt idx="1294">
                  <c:v>552.25470113543565</c:v>
                </c:pt>
                <c:pt idx="1295">
                  <c:v>552.69602320241324</c:v>
                </c:pt>
                <c:pt idx="1296">
                  <c:v>553.13503739499095</c:v>
                </c:pt>
                <c:pt idx="1297">
                  <c:v>553.52361199556685</c:v>
                </c:pt>
                <c:pt idx="1298">
                  <c:v>553.92418394486958</c:v>
                </c:pt>
                <c:pt idx="1299">
                  <c:v>554.39675295721565</c:v>
                </c:pt>
                <c:pt idx="1300">
                  <c:v>554.88936338328551</c:v>
                </c:pt>
                <c:pt idx="1301">
                  <c:v>555.41116310877908</c:v>
                </c:pt>
                <c:pt idx="1302">
                  <c:v>555.9177444298366</c:v>
                </c:pt>
                <c:pt idx="1303">
                  <c:v>556.44221619365351</c:v>
                </c:pt>
                <c:pt idx="1304">
                  <c:v>556.94767848862318</c:v>
                </c:pt>
                <c:pt idx="1305">
                  <c:v>557.48172108678443</c:v>
                </c:pt>
                <c:pt idx="1306">
                  <c:v>558.01736026192657</c:v>
                </c:pt>
                <c:pt idx="1307">
                  <c:v>558.55371406848815</c:v>
                </c:pt>
                <c:pt idx="1308">
                  <c:v>559.08533409579024</c:v>
                </c:pt>
                <c:pt idx="1309">
                  <c:v>559.58505222444512</c:v>
                </c:pt>
                <c:pt idx="1310">
                  <c:v>560.0427556865418</c:v>
                </c:pt>
                <c:pt idx="1311">
                  <c:v>560.49366525638266</c:v>
                </c:pt>
                <c:pt idx="1312">
                  <c:v>560.94311629110337</c:v>
                </c:pt>
                <c:pt idx="1313">
                  <c:v>561.38316498284087</c:v>
                </c:pt>
                <c:pt idx="1314">
                  <c:v>561.80660622306016</c:v>
                </c:pt>
                <c:pt idx="1315">
                  <c:v>562.22776963093872</c:v>
                </c:pt>
                <c:pt idx="1316">
                  <c:v>562.65121087115813</c:v>
                </c:pt>
                <c:pt idx="1317">
                  <c:v>563.08109779361246</c:v>
                </c:pt>
                <c:pt idx="1318">
                  <c:v>563.53300075545951</c:v>
                </c:pt>
                <c:pt idx="1319">
                  <c:v>563.99637097439427</c:v>
                </c:pt>
                <c:pt idx="1320">
                  <c:v>564.45783511869718</c:v>
                </c:pt>
                <c:pt idx="1321">
                  <c:v>564.90475134994904</c:v>
                </c:pt>
                <c:pt idx="1322">
                  <c:v>565.34732553281958</c:v>
                </c:pt>
                <c:pt idx="1323">
                  <c:v>565.77952924180045</c:v>
                </c:pt>
                <c:pt idx="1324">
                  <c:v>566.13883322168022</c:v>
                </c:pt>
                <c:pt idx="1325">
                  <c:v>566.52401593990567</c:v>
                </c:pt>
                <c:pt idx="1326">
                  <c:v>566.91847591163958</c:v>
                </c:pt>
                <c:pt idx="1327">
                  <c:v>567.31817321546146</c:v>
                </c:pt>
                <c:pt idx="1328">
                  <c:v>567.70700248521234</c:v>
                </c:pt>
                <c:pt idx="1329">
                  <c:v>568.09271712056102</c:v>
                </c:pt>
                <c:pt idx="1330">
                  <c:v>568.50857615201505</c:v>
                </c:pt>
                <c:pt idx="1331">
                  <c:v>568.96014944300157</c:v>
                </c:pt>
                <c:pt idx="1332">
                  <c:v>569.42238183986069</c:v>
                </c:pt>
                <c:pt idx="1333">
                  <c:v>569.90847220528053</c:v>
                </c:pt>
                <c:pt idx="1334">
                  <c:v>570.40456873604342</c:v>
                </c:pt>
                <c:pt idx="1335">
                  <c:v>570.88893029494864</c:v>
                </c:pt>
                <c:pt idx="1336">
                  <c:v>571.33418769080652</c:v>
                </c:pt>
                <c:pt idx="1337">
                  <c:v>571.77884363997691</c:v>
                </c:pt>
                <c:pt idx="1338">
                  <c:v>572.24921654947912</c:v>
                </c:pt>
                <c:pt idx="1339">
                  <c:v>572.72269566676016</c:v>
                </c:pt>
                <c:pt idx="1340">
                  <c:v>573.18483246131188</c:v>
                </c:pt>
                <c:pt idx="1341">
                  <c:v>573.65839377038196</c:v>
                </c:pt>
                <c:pt idx="1342">
                  <c:v>574.1649221813841</c:v>
                </c:pt>
                <c:pt idx="1343">
                  <c:v>574.64810712918893</c:v>
                </c:pt>
                <c:pt idx="1344">
                  <c:v>575.07945040808261</c:v>
                </c:pt>
                <c:pt idx="1345">
                  <c:v>575.48088692027318</c:v>
                </c:pt>
                <c:pt idx="1346">
                  <c:v>575.86110459071188</c:v>
                </c:pt>
                <c:pt idx="1347">
                  <c:v>576.22263645717271</c:v>
                </c:pt>
                <c:pt idx="1348">
                  <c:v>576.59723019209525</c:v>
                </c:pt>
                <c:pt idx="1349">
                  <c:v>576.99239439435564</c:v>
                </c:pt>
                <c:pt idx="1350">
                  <c:v>577.38732458706545</c:v>
                </c:pt>
                <c:pt idx="1351">
                  <c:v>577.76696973564015</c:v>
                </c:pt>
                <c:pt idx="1352">
                  <c:v>578.13614710497666</c:v>
                </c:pt>
                <c:pt idx="1353">
                  <c:v>578.50055013543022</c:v>
                </c:pt>
                <c:pt idx="1354">
                  <c:v>578.86530445458243</c:v>
                </c:pt>
                <c:pt idx="1355">
                  <c:v>579.24804572758023</c:v>
                </c:pt>
                <c:pt idx="1356">
                  <c:v>579.64861767688296</c:v>
                </c:pt>
                <c:pt idx="1357">
                  <c:v>580.05279711079527</c:v>
                </c:pt>
                <c:pt idx="1358">
                  <c:v>580.43824625914112</c:v>
                </c:pt>
                <c:pt idx="1359">
                  <c:v>580.81525955872996</c:v>
                </c:pt>
                <c:pt idx="1360">
                  <c:v>581.19046554195018</c:v>
                </c:pt>
                <c:pt idx="1361">
                  <c:v>581.56319196050083</c:v>
                </c:pt>
                <c:pt idx="1362">
                  <c:v>581.97257347899813</c:v>
                </c:pt>
                <c:pt idx="1363">
                  <c:v>582.38442670407153</c:v>
                </c:pt>
                <c:pt idx="1364">
                  <c:v>582.80134209101664</c:v>
                </c:pt>
                <c:pt idx="1365">
                  <c:v>583.22349019575324</c:v>
                </c:pt>
                <c:pt idx="1366">
                  <c:v>583.64230441829727</c:v>
                </c:pt>
                <c:pt idx="1367">
                  <c:v>584.02309027327169</c:v>
                </c:pt>
                <c:pt idx="1368">
                  <c:v>584.3942242753144</c:v>
                </c:pt>
                <c:pt idx="1369">
                  <c:v>584.77444194575321</c:v>
                </c:pt>
                <c:pt idx="1370">
                  <c:v>585.14427721404536</c:v>
                </c:pt>
                <c:pt idx="1371">
                  <c:v>585.51978745731776</c:v>
                </c:pt>
                <c:pt idx="1372">
                  <c:v>585.89251387586842</c:v>
                </c:pt>
                <c:pt idx="1373">
                  <c:v>586.26555476028886</c:v>
                </c:pt>
                <c:pt idx="1374">
                  <c:v>586.64433284718348</c:v>
                </c:pt>
                <c:pt idx="1375">
                  <c:v>587.01610787876962</c:v>
                </c:pt>
                <c:pt idx="1376">
                  <c:v>587.39371406682142</c:v>
                </c:pt>
                <c:pt idx="1377">
                  <c:v>587.76548909840756</c:v>
                </c:pt>
                <c:pt idx="1378">
                  <c:v>588.13024341755965</c:v>
                </c:pt>
                <c:pt idx="1379">
                  <c:v>588.48954739743954</c:v>
                </c:pt>
                <c:pt idx="1380">
                  <c:v>588.86352384492682</c:v>
                </c:pt>
                <c:pt idx="1381">
                  <c:v>589.22432041138029</c:v>
                </c:pt>
                <c:pt idx="1382">
                  <c:v>589.59448247757484</c:v>
                </c:pt>
                <c:pt idx="1383">
                  <c:v>590.00030132102324</c:v>
                </c:pt>
                <c:pt idx="1384">
                  <c:v>590.42974576431823</c:v>
                </c:pt>
                <c:pt idx="1385">
                  <c:v>590.85492942714939</c:v>
                </c:pt>
                <c:pt idx="1386">
                  <c:v>591.24772001358826</c:v>
                </c:pt>
                <c:pt idx="1387">
                  <c:v>591.62138590162567</c:v>
                </c:pt>
                <c:pt idx="1388">
                  <c:v>592.01197404595428</c:v>
                </c:pt>
                <c:pt idx="1389">
                  <c:v>592.41167134977616</c:v>
                </c:pt>
                <c:pt idx="1390">
                  <c:v>592.81070590996285</c:v>
                </c:pt>
                <c:pt idx="1391">
                  <c:v>593.20276951171127</c:v>
                </c:pt>
                <c:pt idx="1392">
                  <c:v>593.58270146751875</c:v>
                </c:pt>
                <c:pt idx="1393">
                  <c:v>593.95636735555604</c:v>
                </c:pt>
                <c:pt idx="1394">
                  <c:v>594.33514544245065</c:v>
                </c:pt>
                <c:pt idx="1395">
                  <c:v>594.73306224722478</c:v>
                </c:pt>
                <c:pt idx="1396">
                  <c:v>595.14874376380294</c:v>
                </c:pt>
                <c:pt idx="1397">
                  <c:v>595.56974179123949</c:v>
                </c:pt>
                <c:pt idx="1398">
                  <c:v>595.99237743832157</c:v>
                </c:pt>
                <c:pt idx="1399">
                  <c:v>596.41170128910039</c:v>
                </c:pt>
                <c:pt idx="1400">
                  <c:v>596.8154652094845</c:v>
                </c:pt>
                <c:pt idx="1401">
                  <c:v>597.20117984483329</c:v>
                </c:pt>
                <c:pt idx="1402">
                  <c:v>597.59226304046422</c:v>
                </c:pt>
                <c:pt idx="1403">
                  <c:v>597.96435654386653</c:v>
                </c:pt>
                <c:pt idx="1404">
                  <c:v>598.31818934877288</c:v>
                </c:pt>
                <c:pt idx="1405">
                  <c:v>598.67441597390177</c:v>
                </c:pt>
                <c:pt idx="1406">
                  <c:v>599.03064259903056</c:v>
                </c:pt>
                <c:pt idx="1407">
                  <c:v>599.39539691818266</c:v>
                </c:pt>
                <c:pt idx="1408">
                  <c:v>599.75909239621888</c:v>
                </c:pt>
                <c:pt idx="1409">
                  <c:v>600.09618943477665</c:v>
                </c:pt>
                <c:pt idx="1410">
                  <c:v>600.4423450887333</c:v>
                </c:pt>
                <c:pt idx="1411">
                  <c:v>600.78386964215986</c:v>
                </c:pt>
                <c:pt idx="1412">
                  <c:v>601.13353470822972</c:v>
                </c:pt>
                <c:pt idx="1413">
                  <c:v>601.48531259007177</c:v>
                </c:pt>
                <c:pt idx="1414">
                  <c:v>601.82391469585843</c:v>
                </c:pt>
                <c:pt idx="1415">
                  <c:v>602.17815181441222</c:v>
                </c:pt>
                <c:pt idx="1416">
                  <c:v>602.51524885296999</c:v>
                </c:pt>
                <c:pt idx="1417">
                  <c:v>602.85285094394135</c:v>
                </c:pt>
                <c:pt idx="1418">
                  <c:v>603.2050443393116</c:v>
                </c:pt>
                <c:pt idx="1419">
                  <c:v>603.56008360454928</c:v>
                </c:pt>
                <c:pt idx="1420">
                  <c:v>603.91310118403794</c:v>
                </c:pt>
                <c:pt idx="1421">
                  <c:v>604.25697702720572</c:v>
                </c:pt>
                <c:pt idx="1422">
                  <c:v>604.58080426265155</c:v>
                </c:pt>
                <c:pt idx="1423">
                  <c:v>604.91044836567346</c:v>
                </c:pt>
                <c:pt idx="1424">
                  <c:v>605.2460095143806</c:v>
                </c:pt>
                <c:pt idx="1425">
                  <c:v>605.58259807641434</c:v>
                </c:pt>
                <c:pt idx="1426">
                  <c:v>605.92600952181363</c:v>
                </c:pt>
                <c:pt idx="1427">
                  <c:v>606.27171472396583</c:v>
                </c:pt>
                <c:pt idx="1428">
                  <c:v>606.6108118810547</c:v>
                </c:pt>
                <c:pt idx="1429">
                  <c:v>606.95874276581799</c:v>
                </c:pt>
                <c:pt idx="1430">
                  <c:v>607.29930576761251</c:v>
                </c:pt>
                <c:pt idx="1431">
                  <c:v>607.63690785858387</c:v>
                </c:pt>
                <c:pt idx="1432">
                  <c:v>608.00771927948415</c:v>
                </c:pt>
                <c:pt idx="1433">
                  <c:v>608.36073685897281</c:v>
                </c:pt>
                <c:pt idx="1434">
                  <c:v>608.70598888754091</c:v>
                </c:pt>
                <c:pt idx="1435">
                  <c:v>609.03101614858758</c:v>
                </c:pt>
                <c:pt idx="1436">
                  <c:v>609.35175652859641</c:v>
                </c:pt>
                <c:pt idx="1437">
                  <c:v>609.6761861769196</c:v>
                </c:pt>
                <c:pt idx="1438">
                  <c:v>610.01226279157322</c:v>
                </c:pt>
                <c:pt idx="1439">
                  <c:v>610.32572875163294</c:v>
                </c:pt>
                <c:pt idx="1440">
                  <c:v>610.63636418709405</c:v>
                </c:pt>
                <c:pt idx="1441">
                  <c:v>610.95388518874915</c:v>
                </c:pt>
                <c:pt idx="1442">
                  <c:v>611.29729663414832</c:v>
                </c:pt>
                <c:pt idx="1443">
                  <c:v>611.64696170021807</c:v>
                </c:pt>
                <c:pt idx="1444">
                  <c:v>611.98456379118954</c:v>
                </c:pt>
                <c:pt idx="1445">
                  <c:v>612.31531902564529</c:v>
                </c:pt>
                <c:pt idx="1446">
                  <c:v>612.62449810466705</c:v>
                </c:pt>
                <c:pt idx="1447">
                  <c:v>612.94396726780224</c:v>
                </c:pt>
                <c:pt idx="1448">
                  <c:v>613.26016080117495</c:v>
                </c:pt>
                <c:pt idx="1449">
                  <c:v>613.5632140278708</c:v>
                </c:pt>
                <c:pt idx="1450">
                  <c:v>613.86300587117103</c:v>
                </c:pt>
                <c:pt idx="1451">
                  <c:v>614.1652569511831</c:v>
                </c:pt>
                <c:pt idx="1452">
                  <c:v>614.46910383607849</c:v>
                </c:pt>
                <c:pt idx="1453">
                  <c:v>614.77215706277423</c:v>
                </c:pt>
                <c:pt idx="1454">
                  <c:v>615.07111090852959</c:v>
                </c:pt>
                <c:pt idx="1455">
                  <c:v>615.36921728764094</c:v>
                </c:pt>
                <c:pt idx="1456">
                  <c:v>615.67227051433667</c:v>
                </c:pt>
                <c:pt idx="1457">
                  <c:v>615.95938163288349</c:v>
                </c:pt>
                <c:pt idx="1458">
                  <c:v>616.26000221389768</c:v>
                </c:pt>
                <c:pt idx="1459">
                  <c:v>616.55372137750794</c:v>
                </c:pt>
                <c:pt idx="1460">
                  <c:v>616.85182775661917</c:v>
                </c:pt>
                <c:pt idx="1461">
                  <c:v>617.15876786340471</c:v>
                </c:pt>
                <c:pt idx="1462">
                  <c:v>617.44077497220837</c:v>
                </c:pt>
                <c:pt idx="1463">
                  <c:v>617.73539235014709</c:v>
                </c:pt>
                <c:pt idx="1464">
                  <c:v>618.0317745153917</c:v>
                </c:pt>
                <c:pt idx="1465">
                  <c:v>618.33482774208744</c:v>
                </c:pt>
                <c:pt idx="1466">
                  <c:v>618.64400682110931</c:v>
                </c:pt>
                <c:pt idx="1467">
                  <c:v>618.977469930913</c:v>
                </c:pt>
                <c:pt idx="1468">
                  <c:v>619.30822516536864</c:v>
                </c:pt>
                <c:pt idx="1469">
                  <c:v>619.64326728086246</c:v>
                </c:pt>
                <c:pt idx="1470">
                  <c:v>619.95390271632368</c:v>
                </c:pt>
                <c:pt idx="1471">
                  <c:v>620.26805992551635</c:v>
                </c:pt>
                <c:pt idx="1472">
                  <c:v>620.57723900453811</c:v>
                </c:pt>
                <c:pt idx="1473">
                  <c:v>620.92384242101878</c:v>
                </c:pt>
                <c:pt idx="1474">
                  <c:v>621.27221062480521</c:v>
                </c:pt>
                <c:pt idx="1475">
                  <c:v>621.63869712256678</c:v>
                </c:pt>
                <c:pt idx="1476">
                  <c:v>622.01329085748921</c:v>
                </c:pt>
                <c:pt idx="1477">
                  <c:v>622.38940594274948</c:v>
                </c:pt>
                <c:pt idx="1478">
                  <c:v>622.76275998002541</c:v>
                </c:pt>
                <c:pt idx="1479">
                  <c:v>623.12890322776002</c:v>
                </c:pt>
                <c:pt idx="1480">
                  <c:v>623.48314034631392</c:v>
                </c:pt>
                <c:pt idx="1481">
                  <c:v>623.79660630637352</c:v>
                </c:pt>
                <c:pt idx="1482">
                  <c:v>624.01400222802351</c:v>
                </c:pt>
                <c:pt idx="1483">
                  <c:v>624.28462388586195</c:v>
                </c:pt>
                <c:pt idx="1484">
                  <c:v>624.54747999277981</c:v>
                </c:pt>
                <c:pt idx="1485">
                  <c:v>624.87485119458927</c:v>
                </c:pt>
                <c:pt idx="1486">
                  <c:v>625.25420843494078</c:v>
                </c:pt>
                <c:pt idx="1487">
                  <c:v>625.6523501274396</c:v>
                </c:pt>
                <c:pt idx="1488">
                  <c:v>626.0460991933769</c:v>
                </c:pt>
                <c:pt idx="1489">
                  <c:v>626.44688821953184</c:v>
                </c:pt>
                <c:pt idx="1490">
                  <c:v>626.81022740236097</c:v>
                </c:pt>
                <c:pt idx="1491">
                  <c:v>627.24084603793631</c:v>
                </c:pt>
                <c:pt idx="1492">
                  <c:v>627.69086140940544</c:v>
                </c:pt>
                <c:pt idx="1493">
                  <c:v>628.14031244412604</c:v>
                </c:pt>
                <c:pt idx="1494">
                  <c:v>628.52602707947483</c:v>
                </c:pt>
                <c:pt idx="1495">
                  <c:v>628.91511015657466</c:v>
                </c:pt>
                <c:pt idx="1496">
                  <c:v>629.29757518616611</c:v>
                </c:pt>
                <c:pt idx="1497">
                  <c:v>629.71290040753729</c:v>
                </c:pt>
                <c:pt idx="1498">
                  <c:v>630.13761286463011</c:v>
                </c:pt>
                <c:pt idx="1499">
                  <c:v>630.55992383588045</c:v>
                </c:pt>
                <c:pt idx="1500">
                  <c:v>630.97770829396336</c:v>
                </c:pt>
                <c:pt idx="1501">
                  <c:v>631.37097965127919</c:v>
                </c:pt>
                <c:pt idx="1502">
                  <c:v>631.87944129366167</c:v>
                </c:pt>
                <c:pt idx="1503">
                  <c:v>632.3812738480666</c:v>
                </c:pt>
                <c:pt idx="1504">
                  <c:v>632.86887802634624</c:v>
                </c:pt>
                <c:pt idx="1505">
                  <c:v>633.3517733985019</c:v>
                </c:pt>
                <c:pt idx="1506">
                  <c:v>633.81970706862614</c:v>
                </c:pt>
                <c:pt idx="1507">
                  <c:v>634.24780819242835</c:v>
                </c:pt>
                <c:pt idx="1508">
                  <c:v>634.57342834193832</c:v>
                </c:pt>
                <c:pt idx="1509">
                  <c:v>634.88619662254848</c:v>
                </c:pt>
                <c:pt idx="1510">
                  <c:v>635.21695185700412</c:v>
                </c:pt>
                <c:pt idx="1511">
                  <c:v>635.53041781706372</c:v>
                </c:pt>
                <c:pt idx="1512">
                  <c:v>635.85424505250967</c:v>
                </c:pt>
                <c:pt idx="1513">
                  <c:v>636.15965449392274</c:v>
                </c:pt>
                <c:pt idx="1514">
                  <c:v>636.45690372084744</c:v>
                </c:pt>
                <c:pt idx="1515">
                  <c:v>636.74201472086304</c:v>
                </c:pt>
                <c:pt idx="1516">
                  <c:v>637.01967278534289</c:v>
                </c:pt>
                <c:pt idx="1517">
                  <c:v>637.30579051188352</c:v>
                </c:pt>
                <c:pt idx="1518">
                  <c:v>637.59388203654794</c:v>
                </c:pt>
                <c:pt idx="1519">
                  <c:v>637.87588914535161</c:v>
                </c:pt>
                <c:pt idx="1520">
                  <c:v>638.23742101181256</c:v>
                </c:pt>
                <c:pt idx="1521">
                  <c:v>638.61763868225125</c:v>
                </c:pt>
                <c:pt idx="1522">
                  <c:v>639.06217376112954</c:v>
                </c:pt>
                <c:pt idx="1523">
                  <c:v>639.50462366890963</c:v>
                </c:pt>
                <c:pt idx="1524">
                  <c:v>639.87445893720178</c:v>
                </c:pt>
                <c:pt idx="1525">
                  <c:v>640.20066732502119</c:v>
                </c:pt>
                <c:pt idx="1526">
                  <c:v>640.50760743180672</c:v>
                </c:pt>
                <c:pt idx="1527">
                  <c:v>640.80571381091806</c:v>
                </c:pt>
                <c:pt idx="1528">
                  <c:v>641.12518297405325</c:v>
                </c:pt>
                <c:pt idx="1529">
                  <c:v>641.4867148405142</c:v>
                </c:pt>
                <c:pt idx="1530">
                  <c:v>641.86721714127577</c:v>
                </c:pt>
                <c:pt idx="1531">
                  <c:v>642.29348890609378</c:v>
                </c:pt>
                <c:pt idx="1532">
                  <c:v>642.73969869570203</c:v>
                </c:pt>
                <c:pt idx="1533">
                  <c:v>643.16503877152013</c:v>
                </c:pt>
                <c:pt idx="1534">
                  <c:v>643.57763641957865</c:v>
                </c:pt>
                <c:pt idx="1535">
                  <c:v>643.9942013385961</c:v>
                </c:pt>
                <c:pt idx="1536">
                  <c:v>644.42683158901093</c:v>
                </c:pt>
                <c:pt idx="1537">
                  <c:v>644.86751967081022</c:v>
                </c:pt>
                <c:pt idx="1538">
                  <c:v>645.33642109629727</c:v>
                </c:pt>
                <c:pt idx="1539">
                  <c:v>645.8255091359282</c:v>
                </c:pt>
                <c:pt idx="1540">
                  <c:v>646.29791148153902</c:v>
                </c:pt>
                <c:pt idx="1541">
                  <c:v>646.73346147043139</c:v>
                </c:pt>
                <c:pt idx="1542">
                  <c:v>647.20952705091759</c:v>
                </c:pt>
                <c:pt idx="1543">
                  <c:v>647.66610574755782</c:v>
                </c:pt>
                <c:pt idx="1544">
                  <c:v>648.11076169672845</c:v>
                </c:pt>
                <c:pt idx="1545">
                  <c:v>648.52536920927355</c:v>
                </c:pt>
                <c:pt idx="1546">
                  <c:v>648.92306044996758</c:v>
                </c:pt>
                <c:pt idx="1547">
                  <c:v>649.30850959831332</c:v>
                </c:pt>
                <c:pt idx="1548">
                  <c:v>649.66234240321967</c:v>
                </c:pt>
                <c:pt idx="1549">
                  <c:v>649.97718454867959</c:v>
                </c:pt>
                <c:pt idx="1550">
                  <c:v>650.27356671392408</c:v>
                </c:pt>
                <c:pt idx="1551">
                  <c:v>650.58347750606663</c:v>
                </c:pt>
                <c:pt idx="1552">
                  <c:v>650.92547825156919</c:v>
                </c:pt>
                <c:pt idx="1553">
                  <c:v>651.26935409473697</c:v>
                </c:pt>
                <c:pt idx="1554">
                  <c:v>651.60594265677082</c:v>
                </c:pt>
                <c:pt idx="1555">
                  <c:v>651.93037230509401</c:v>
                </c:pt>
                <c:pt idx="1556">
                  <c:v>652.24452951428668</c:v>
                </c:pt>
                <c:pt idx="1557">
                  <c:v>652.55222339626118</c:v>
                </c:pt>
                <c:pt idx="1558">
                  <c:v>652.87483109264167</c:v>
                </c:pt>
                <c:pt idx="1559">
                  <c:v>653.18967323810159</c:v>
                </c:pt>
                <c:pt idx="1560">
                  <c:v>653.49272646479733</c:v>
                </c:pt>
                <c:pt idx="1561">
                  <c:v>653.7933470458114</c:v>
                </c:pt>
                <c:pt idx="1562">
                  <c:v>654.10470019009881</c:v>
                </c:pt>
                <c:pt idx="1563">
                  <c:v>654.40695127011077</c:v>
                </c:pt>
                <c:pt idx="1564">
                  <c:v>654.71389137689641</c:v>
                </c:pt>
                <c:pt idx="1565">
                  <c:v>655.03075158132526</c:v>
                </c:pt>
                <c:pt idx="1566">
                  <c:v>655.33538381371091</c:v>
                </c:pt>
                <c:pt idx="1567">
                  <c:v>655.6467369579982</c:v>
                </c:pt>
                <c:pt idx="1568">
                  <c:v>655.94898803801016</c:v>
                </c:pt>
                <c:pt idx="1569">
                  <c:v>656.25439747942335</c:v>
                </c:pt>
                <c:pt idx="1570">
                  <c:v>656.56855468861613</c:v>
                </c:pt>
                <c:pt idx="1571">
                  <c:v>656.87240157351152</c:v>
                </c:pt>
                <c:pt idx="1572">
                  <c:v>657.18009545548603</c:v>
                </c:pt>
                <c:pt idx="1573">
                  <c:v>657.47105357111207</c:v>
                </c:pt>
                <c:pt idx="1574">
                  <c:v>657.7591450957766</c:v>
                </c:pt>
                <c:pt idx="1575">
                  <c:v>658.0555272610211</c:v>
                </c:pt>
                <c:pt idx="1576">
                  <c:v>658.35614784203517</c:v>
                </c:pt>
                <c:pt idx="1577">
                  <c:v>658.65510168779053</c:v>
                </c:pt>
                <c:pt idx="1578">
                  <c:v>658.96501247993308</c:v>
                </c:pt>
                <c:pt idx="1579">
                  <c:v>659.27042192134627</c:v>
                </c:pt>
                <c:pt idx="1580">
                  <c:v>659.58177506563368</c:v>
                </c:pt>
                <c:pt idx="1581">
                  <c:v>659.89383911571747</c:v>
                </c:pt>
                <c:pt idx="1582">
                  <c:v>660.18289839574447</c:v>
                </c:pt>
                <c:pt idx="1583">
                  <c:v>660.49496244582838</c:v>
                </c:pt>
                <c:pt idx="1584">
                  <c:v>660.80190255261402</c:v>
                </c:pt>
                <c:pt idx="1585">
                  <c:v>661.12264293262285</c:v>
                </c:pt>
                <c:pt idx="1586">
                  <c:v>661.45503459563304</c:v>
                </c:pt>
                <c:pt idx="1587">
                  <c:v>661.78742625864334</c:v>
                </c:pt>
                <c:pt idx="1588">
                  <c:v>662.13313146079554</c:v>
                </c:pt>
                <c:pt idx="1589">
                  <c:v>662.49167785847646</c:v>
                </c:pt>
                <c:pt idx="1590">
                  <c:v>662.86281186051917</c:v>
                </c:pt>
                <c:pt idx="1591">
                  <c:v>663.23297392671384</c:v>
                </c:pt>
                <c:pt idx="1592">
                  <c:v>663.5973769571674</c:v>
                </c:pt>
                <c:pt idx="1593">
                  <c:v>664.00733614219166</c:v>
                </c:pt>
                <c:pt idx="1594">
                  <c:v>664.42085404719467</c:v>
                </c:pt>
                <c:pt idx="1595">
                  <c:v>664.85599382540181</c:v>
                </c:pt>
                <c:pt idx="1596">
                  <c:v>665.29409097598659</c:v>
                </c:pt>
                <c:pt idx="1597">
                  <c:v>665.73058948700645</c:v>
                </c:pt>
                <c:pt idx="1598">
                  <c:v>666.1433720920021</c:v>
                </c:pt>
                <c:pt idx="1599">
                  <c:v>666.53396023633081</c:v>
                </c:pt>
                <c:pt idx="1600">
                  <c:v>666.92528973760182</c:v>
                </c:pt>
                <c:pt idx="1601">
                  <c:v>667.31283692485067</c:v>
                </c:pt>
                <c:pt idx="1602">
                  <c:v>667.61345750586486</c:v>
                </c:pt>
                <c:pt idx="1603">
                  <c:v>667.89651358281651</c:v>
                </c:pt>
                <c:pt idx="1604">
                  <c:v>668.2106707920093</c:v>
                </c:pt>
                <c:pt idx="1605">
                  <c:v>668.55990605747581</c:v>
                </c:pt>
                <c:pt idx="1606">
                  <c:v>668.92143792393665</c:v>
                </c:pt>
                <c:pt idx="1607">
                  <c:v>669.27153034158994</c:v>
                </c:pt>
                <c:pt idx="1608">
                  <c:v>669.63379036911033</c:v>
                </c:pt>
                <c:pt idx="1609">
                  <c:v>669.98430771707888</c:v>
                </c:pt>
                <c:pt idx="1610">
                  <c:v>670.34656774459916</c:v>
                </c:pt>
                <c:pt idx="1611">
                  <c:v>670.72847721609457</c:v>
                </c:pt>
                <c:pt idx="1612">
                  <c:v>671.12616845678872</c:v>
                </c:pt>
                <c:pt idx="1613">
                  <c:v>671.53378979019521</c:v>
                </c:pt>
                <c:pt idx="1614">
                  <c:v>671.94021428969393</c:v>
                </c:pt>
                <c:pt idx="1615">
                  <c:v>672.34376958685596</c:v>
                </c:pt>
                <c:pt idx="1616">
                  <c:v>672.73775637090057</c:v>
                </c:pt>
                <c:pt idx="1617">
                  <c:v>673.13054695733945</c:v>
                </c:pt>
                <c:pt idx="1618">
                  <c:v>673.52357831445056</c:v>
                </c:pt>
                <c:pt idx="1619">
                  <c:v>673.91708890641928</c:v>
                </c:pt>
                <c:pt idx="1620">
                  <c:v>674.30411706045493</c:v>
                </c:pt>
                <c:pt idx="1621">
                  <c:v>674.68289514734943</c:v>
                </c:pt>
                <c:pt idx="1622">
                  <c:v>675.05402914939214</c:v>
                </c:pt>
                <c:pt idx="1623">
                  <c:v>675.42675556794291</c:v>
                </c:pt>
                <c:pt idx="1624">
                  <c:v>675.80697323838172</c:v>
                </c:pt>
                <c:pt idx="1625">
                  <c:v>676.16739943371226</c:v>
                </c:pt>
                <c:pt idx="1626">
                  <c:v>676.51576763749858</c:v>
                </c:pt>
                <c:pt idx="1627">
                  <c:v>676.8650029029651</c:v>
                </c:pt>
                <c:pt idx="1628">
                  <c:v>677.22201078515843</c:v>
                </c:pt>
                <c:pt idx="1629">
                  <c:v>677.58055718283936</c:v>
                </c:pt>
                <c:pt idx="1630">
                  <c:v>677.92626238499167</c:v>
                </c:pt>
                <c:pt idx="1631">
                  <c:v>678.27592745106142</c:v>
                </c:pt>
                <c:pt idx="1632">
                  <c:v>678.63096671629899</c:v>
                </c:pt>
                <c:pt idx="1633">
                  <c:v>678.98148406426753</c:v>
                </c:pt>
                <c:pt idx="1634">
                  <c:v>679.31704521297468</c:v>
                </c:pt>
                <c:pt idx="1635">
                  <c:v>679.66275041512688</c:v>
                </c:pt>
                <c:pt idx="1636">
                  <c:v>680.00845561727908</c:v>
                </c:pt>
                <c:pt idx="1637">
                  <c:v>680.36585109723433</c:v>
                </c:pt>
                <c:pt idx="1638">
                  <c:v>680.7137819819975</c:v>
                </c:pt>
                <c:pt idx="1639">
                  <c:v>681.04985859665123</c:v>
                </c:pt>
                <c:pt idx="1640">
                  <c:v>681.398661584264</c:v>
                </c:pt>
                <c:pt idx="1641">
                  <c:v>681.6447819248333</c:v>
                </c:pt>
                <c:pt idx="1642">
                  <c:v>682.09169815608516</c:v>
                </c:pt>
                <c:pt idx="1643">
                  <c:v>682.57026396809147</c:v>
                </c:pt>
                <c:pt idx="1644">
                  <c:v>683.04504746607597</c:v>
                </c:pt>
                <c:pt idx="1645">
                  <c:v>683.49584584241984</c:v>
                </c:pt>
                <c:pt idx="1646">
                  <c:v>683.91099227943937</c:v>
                </c:pt>
                <c:pt idx="1647">
                  <c:v>684.28340290804999</c:v>
                </c:pt>
                <c:pt idx="1648">
                  <c:v>684.68440838457161</c:v>
                </c:pt>
                <c:pt idx="1649">
                  <c:v>685.1180245646774</c:v>
                </c:pt>
                <c:pt idx="1650">
                  <c:v>685.54820502958069</c:v>
                </c:pt>
                <c:pt idx="1651">
                  <c:v>685.95987098863907</c:v>
                </c:pt>
                <c:pt idx="1652">
                  <c:v>686.31917496851895</c:v>
                </c:pt>
                <c:pt idx="1653">
                  <c:v>686.63735099617168</c:v>
                </c:pt>
                <c:pt idx="1654">
                  <c:v>686.92641027619879</c:v>
                </c:pt>
                <c:pt idx="1655">
                  <c:v>687.26401236717027</c:v>
                </c:pt>
                <c:pt idx="1656">
                  <c:v>687.60161445814163</c:v>
                </c:pt>
                <c:pt idx="1657">
                  <c:v>688.00863976192124</c:v>
                </c:pt>
                <c:pt idx="1658">
                  <c:v>688.46355172330243</c:v>
                </c:pt>
                <c:pt idx="1659">
                  <c:v>688.99494413282753</c:v>
                </c:pt>
                <c:pt idx="1660">
                  <c:v>689.51543720506254</c:v>
                </c:pt>
                <c:pt idx="1661">
                  <c:v>690.06919942822117</c:v>
                </c:pt>
                <c:pt idx="1662">
                  <c:v>690.6382167318236</c:v>
                </c:pt>
                <c:pt idx="1663">
                  <c:v>691.22176354177373</c:v>
                </c:pt>
                <c:pt idx="1664">
                  <c:v>691.81393349016162</c:v>
                </c:pt>
                <c:pt idx="1665">
                  <c:v>692.38404703739775</c:v>
                </c:pt>
                <c:pt idx="1666">
                  <c:v>692.9648946593793</c:v>
                </c:pt>
                <c:pt idx="1667">
                  <c:v>693.54141493571069</c:v>
                </c:pt>
                <c:pt idx="1668">
                  <c:v>694.11737106395799</c:v>
                </c:pt>
                <c:pt idx="1669">
                  <c:v>694.68569498819977</c:v>
                </c:pt>
                <c:pt idx="1670">
                  <c:v>695.25086529472321</c:v>
                </c:pt>
                <c:pt idx="1671">
                  <c:v>695.80254047641279</c:v>
                </c:pt>
                <c:pt idx="1672">
                  <c:v>696.35969295155269</c:v>
                </c:pt>
                <c:pt idx="1673">
                  <c:v>696.9313325837569</c:v>
                </c:pt>
                <c:pt idx="1674">
                  <c:v>697.49079374993869</c:v>
                </c:pt>
                <c:pt idx="1675">
                  <c:v>698.01646421659336</c:v>
                </c:pt>
                <c:pt idx="1676">
                  <c:v>698.47983443552812</c:v>
                </c:pt>
                <c:pt idx="1677">
                  <c:v>698.90050060401643</c:v>
                </c:pt>
                <c:pt idx="1678">
                  <c:v>699.33833366982128</c:v>
                </c:pt>
                <c:pt idx="1679">
                  <c:v>699.80564492973451</c:v>
                </c:pt>
                <c:pt idx="1680">
                  <c:v>700.27994193952668</c:v>
                </c:pt>
                <c:pt idx="1681">
                  <c:v>700.76637904620213</c:v>
                </c:pt>
                <c:pt idx="1682">
                  <c:v>701.26143431891694</c:v>
                </c:pt>
                <c:pt idx="1683">
                  <c:v>701.7592744151749</c:v>
                </c:pt>
                <c:pt idx="1684">
                  <c:v>702.24374879302036</c:v>
                </c:pt>
                <c:pt idx="1685">
                  <c:v>702.69663216098502</c:v>
                </c:pt>
                <c:pt idx="1686">
                  <c:v>703.11959108442954</c:v>
                </c:pt>
                <c:pt idx="1687">
                  <c:v>703.52209447094015</c:v>
                </c:pt>
                <c:pt idx="1688">
                  <c:v>703.92689289048417</c:v>
                </c:pt>
                <c:pt idx="1689">
                  <c:v>704.33723472939982</c:v>
                </c:pt>
                <c:pt idx="1690">
                  <c:v>704.75501918748273</c:v>
                </c:pt>
                <c:pt idx="1691">
                  <c:v>705.21170083540892</c:v>
                </c:pt>
                <c:pt idx="1692">
                  <c:v>705.67609910782335</c:v>
                </c:pt>
                <c:pt idx="1693">
                  <c:v>706.1306943903387</c:v>
                </c:pt>
                <c:pt idx="1694">
                  <c:v>706.57226855839406</c:v>
                </c:pt>
                <c:pt idx="1695">
                  <c:v>707.02295557614286</c:v>
                </c:pt>
                <c:pt idx="1696">
                  <c:v>707.47172375333912</c:v>
                </c:pt>
                <c:pt idx="1697">
                  <c:v>707.91793354294737</c:v>
                </c:pt>
                <c:pt idx="1698">
                  <c:v>708.32395481566834</c:v>
                </c:pt>
                <c:pt idx="1699">
                  <c:v>708.72645820217883</c:v>
                </c:pt>
                <c:pt idx="1700">
                  <c:v>709.12482411009103</c:v>
                </c:pt>
                <c:pt idx="1701">
                  <c:v>709.59863145546706</c:v>
                </c:pt>
                <c:pt idx="1702">
                  <c:v>710.13325856705944</c:v>
                </c:pt>
                <c:pt idx="1703">
                  <c:v>710.67542658727814</c:v>
                </c:pt>
                <c:pt idx="1704">
                  <c:v>711.21012644378391</c:v>
                </c:pt>
                <c:pt idx="1705">
                  <c:v>711.70784758680543</c:v>
                </c:pt>
                <c:pt idx="1706">
                  <c:v>712.15763773288006</c:v>
                </c:pt>
                <c:pt idx="1707">
                  <c:v>712.58482975464233</c:v>
                </c:pt>
                <c:pt idx="1708">
                  <c:v>712.98900918855463</c:v>
                </c:pt>
                <c:pt idx="1709">
                  <c:v>713.36691007246691</c:v>
                </c:pt>
                <c:pt idx="1710">
                  <c:v>713.71992765195546</c:v>
                </c:pt>
                <c:pt idx="1711">
                  <c:v>714.06517968052356</c:v>
                </c:pt>
                <c:pt idx="1712">
                  <c:v>714.41484474659342</c:v>
                </c:pt>
                <c:pt idx="1713">
                  <c:v>714.77746622059635</c:v>
                </c:pt>
                <c:pt idx="1714">
                  <c:v>715.13170333915014</c:v>
                </c:pt>
                <c:pt idx="1715">
                  <c:v>715.48136840521988</c:v>
                </c:pt>
                <c:pt idx="1716">
                  <c:v>715.83876388517524</c:v>
                </c:pt>
                <c:pt idx="1717">
                  <c:v>716.20245936321135</c:v>
                </c:pt>
                <c:pt idx="1718">
                  <c:v>716.56579854604047</c:v>
                </c:pt>
                <c:pt idx="1719">
                  <c:v>716.96189155274067</c:v>
                </c:pt>
                <c:pt idx="1720">
                  <c:v>717.38660400983338</c:v>
                </c:pt>
                <c:pt idx="1721">
                  <c:v>717.8469987905894</c:v>
                </c:pt>
                <c:pt idx="1722">
                  <c:v>718.31158247718986</c:v>
                </c:pt>
                <c:pt idx="1723">
                  <c:v>718.7812665184739</c:v>
                </c:pt>
                <c:pt idx="1724">
                  <c:v>719.30038503257754</c:v>
                </c:pt>
                <c:pt idx="1725">
                  <c:v>719.84401953445069</c:v>
                </c:pt>
                <c:pt idx="1726">
                  <c:v>720.39901221026344</c:v>
                </c:pt>
                <c:pt idx="1727">
                  <c:v>720.96526443970004</c:v>
                </c:pt>
                <c:pt idx="1728">
                  <c:v>721.52757161475131</c:v>
                </c:pt>
                <c:pt idx="1729">
                  <c:v>722.12066511673254</c:v>
                </c:pt>
                <c:pt idx="1730">
                  <c:v>722.71536022057671</c:v>
                </c:pt>
                <c:pt idx="1731">
                  <c:v>723.2911904042104</c:v>
                </c:pt>
                <c:pt idx="1732">
                  <c:v>723.81759537075061</c:v>
                </c:pt>
                <c:pt idx="1733">
                  <c:v>724.34544810342538</c:v>
                </c:pt>
                <c:pt idx="1734">
                  <c:v>724.91460331696567</c:v>
                </c:pt>
                <c:pt idx="1735">
                  <c:v>725.50297871551834</c:v>
                </c:pt>
                <c:pt idx="1736">
                  <c:v>726.09318004695081</c:v>
                </c:pt>
                <c:pt idx="1737">
                  <c:v>726.68612319806323</c:v>
                </c:pt>
                <c:pt idx="1738">
                  <c:v>727.26695116853125</c:v>
                </c:pt>
                <c:pt idx="1739">
                  <c:v>727.81639001349345</c:v>
                </c:pt>
                <c:pt idx="1740">
                  <c:v>728.3603144019205</c:v>
                </c:pt>
                <c:pt idx="1741">
                  <c:v>728.90417446787387</c:v>
                </c:pt>
                <c:pt idx="1742">
                  <c:v>729.43086314185871</c:v>
                </c:pt>
                <c:pt idx="1743">
                  <c:v>729.948763584076</c:v>
                </c:pt>
                <c:pt idx="1744">
                  <c:v>730.44946061338385</c:v>
                </c:pt>
                <c:pt idx="1745">
                  <c:v>730.9252874668781</c:v>
                </c:pt>
                <c:pt idx="1746">
                  <c:v>731.38884565583612</c:v>
                </c:pt>
                <c:pt idx="1747">
                  <c:v>731.83942114940078</c:v>
                </c:pt>
                <c:pt idx="1748">
                  <c:v>732.28149699156745</c:v>
                </c:pt>
                <c:pt idx="1749">
                  <c:v>732.7135579792872</c:v>
                </c:pt>
                <c:pt idx="1750">
                  <c:v>733.13521535162965</c:v>
                </c:pt>
                <c:pt idx="1751">
                  <c:v>733.54555719054542</c:v>
                </c:pt>
                <c:pt idx="1752">
                  <c:v>733.94911248770757</c:v>
                </c:pt>
                <c:pt idx="1753">
                  <c:v>734.36244724243613</c:v>
                </c:pt>
                <c:pt idx="1754">
                  <c:v>734.77936262938113</c:v>
                </c:pt>
                <c:pt idx="1755">
                  <c:v>735.20836196751202</c:v>
                </c:pt>
                <c:pt idx="1756">
                  <c:v>735.64763612568788</c:v>
                </c:pt>
                <c:pt idx="1757">
                  <c:v>736.09606052840911</c:v>
                </c:pt>
                <c:pt idx="1758">
                  <c:v>736.56504931558322</c:v>
                </c:pt>
                <c:pt idx="1759">
                  <c:v>737.03055325912806</c:v>
                </c:pt>
                <c:pt idx="1760">
                  <c:v>737.51802107373373</c:v>
                </c:pt>
                <c:pt idx="1761">
                  <c:v>738.03709482507873</c:v>
                </c:pt>
                <c:pt idx="1762">
                  <c:v>738.56965589358458</c:v>
                </c:pt>
                <c:pt idx="1763">
                  <c:v>739.11093006080455</c:v>
                </c:pt>
                <c:pt idx="1764">
                  <c:v>739.66111192749668</c:v>
                </c:pt>
                <c:pt idx="1765">
                  <c:v>740.1995004706373</c:v>
                </c:pt>
                <c:pt idx="1766">
                  <c:v>740.72743282115403</c:v>
                </c:pt>
                <c:pt idx="1767">
                  <c:v>741.2521956859739</c:v>
                </c:pt>
                <c:pt idx="1768">
                  <c:v>741.77189369775988</c:v>
                </c:pt>
                <c:pt idx="1769">
                  <c:v>742.31093696594064</c:v>
                </c:pt>
                <c:pt idx="1770">
                  <c:v>742.8529402595392</c:v>
                </c:pt>
                <c:pt idx="1771">
                  <c:v>743.3774120233561</c:v>
                </c:pt>
                <c:pt idx="1772">
                  <c:v>743.87065697097728</c:v>
                </c:pt>
                <c:pt idx="1773">
                  <c:v>744.3595443863245</c:v>
                </c:pt>
                <c:pt idx="1774">
                  <c:v>744.84156426215725</c:v>
                </c:pt>
                <c:pt idx="1775">
                  <c:v>745.28941218240914</c:v>
                </c:pt>
                <c:pt idx="1776">
                  <c:v>745.80528422810198</c:v>
                </c:pt>
                <c:pt idx="1777">
                  <c:v>746.34160246435215</c:v>
                </c:pt>
                <c:pt idx="1778">
                  <c:v>746.82391530930738</c:v>
                </c:pt>
                <c:pt idx="1779">
                  <c:v>747.26279918039256</c:v>
                </c:pt>
                <c:pt idx="1780">
                  <c:v>747.69514533955862</c:v>
                </c:pt>
                <c:pt idx="1781">
                  <c:v>748.12890131467236</c:v>
                </c:pt>
                <c:pt idx="1782">
                  <c:v>748.62827087569747</c:v>
                </c:pt>
                <c:pt idx="1783">
                  <c:v>749.15054406043907</c:v>
                </c:pt>
                <c:pt idx="1784">
                  <c:v>749.68167003984377</c:v>
                </c:pt>
                <c:pt idx="1785">
                  <c:v>750.21074745077021</c:v>
                </c:pt>
                <c:pt idx="1786">
                  <c:v>750.73220095522208</c:v>
                </c:pt>
                <c:pt idx="1787">
                  <c:v>751.23498537010789</c:v>
                </c:pt>
                <c:pt idx="1788">
                  <c:v>751.72272566457741</c:v>
                </c:pt>
                <c:pt idx="1789">
                  <c:v>752.27396471400471</c:v>
                </c:pt>
                <c:pt idx="1790">
                  <c:v>752.83394671561314</c:v>
                </c:pt>
                <c:pt idx="1791">
                  <c:v>753.37974421726904</c:v>
                </c:pt>
                <c:pt idx="1792">
                  <c:v>753.88923046575064</c:v>
                </c:pt>
                <c:pt idx="1793">
                  <c:v>754.34814200765823</c:v>
                </c:pt>
                <c:pt idx="1794">
                  <c:v>754.80399606098001</c:v>
                </c:pt>
                <c:pt idx="1795">
                  <c:v>755.25512752447378</c:v>
                </c:pt>
                <c:pt idx="1796">
                  <c:v>755.70625898796766</c:v>
                </c:pt>
                <c:pt idx="1797">
                  <c:v>756.15043028278592</c:v>
                </c:pt>
                <c:pt idx="1798">
                  <c:v>756.58799833064734</c:v>
                </c:pt>
                <c:pt idx="1799">
                  <c:v>757.0141156154931</c:v>
                </c:pt>
                <c:pt idx="1800">
                  <c:v>757.43577298783555</c:v>
                </c:pt>
                <c:pt idx="1801">
                  <c:v>757.8519857935305</c:v>
                </c:pt>
                <c:pt idx="1802">
                  <c:v>758.21603588215646</c:v>
                </c:pt>
                <c:pt idx="1803">
                  <c:v>758.58079020130856</c:v>
                </c:pt>
                <c:pt idx="1804">
                  <c:v>758.94930384949919</c:v>
                </c:pt>
                <c:pt idx="1805">
                  <c:v>759.32171447810993</c:v>
                </c:pt>
                <c:pt idx="1806">
                  <c:v>759.69252589901032</c:v>
                </c:pt>
                <c:pt idx="1807">
                  <c:v>760.05969421964949</c:v>
                </c:pt>
                <c:pt idx="1808">
                  <c:v>760.42820786784011</c:v>
                </c:pt>
                <c:pt idx="1809">
                  <c:v>760.80610875175239</c:v>
                </c:pt>
                <c:pt idx="1810">
                  <c:v>761.19669689608099</c:v>
                </c:pt>
                <c:pt idx="1811">
                  <c:v>761.60170051411171</c:v>
                </c:pt>
                <c:pt idx="1812">
                  <c:v>762.02384861884832</c:v>
                </c:pt>
                <c:pt idx="1813">
                  <c:v>762.4676543564849</c:v>
                </c:pt>
                <c:pt idx="1814">
                  <c:v>762.91550227673679</c:v>
                </c:pt>
                <c:pt idx="1815">
                  <c:v>763.35807645960722</c:v>
                </c:pt>
                <c:pt idx="1816">
                  <c:v>763.76784358306713</c:v>
                </c:pt>
                <c:pt idx="1817">
                  <c:v>764.15717961150267</c:v>
                </c:pt>
                <c:pt idx="1818">
                  <c:v>764.53824795268679</c:v>
                </c:pt>
                <c:pt idx="1819">
                  <c:v>764.9170260395814</c:v>
                </c:pt>
                <c:pt idx="1820">
                  <c:v>765.29492692349356</c:v>
                </c:pt>
                <c:pt idx="1821">
                  <c:v>765.6631064954081</c:v>
                </c:pt>
                <c:pt idx="1822">
                  <c:v>766.03027481604727</c:v>
                </c:pt>
                <c:pt idx="1823">
                  <c:v>766.40173001772462</c:v>
                </c:pt>
                <c:pt idx="1824">
                  <c:v>766.77189208391917</c:v>
                </c:pt>
                <c:pt idx="1825">
                  <c:v>767.13451355792211</c:v>
                </c:pt>
                <c:pt idx="1826">
                  <c:v>767.50065680565672</c:v>
                </c:pt>
                <c:pt idx="1827">
                  <c:v>767.87146822655711</c:v>
                </c:pt>
                <c:pt idx="1828">
                  <c:v>768.24419464510777</c:v>
                </c:pt>
                <c:pt idx="1829">
                  <c:v>768.61848037138373</c:v>
                </c:pt>
                <c:pt idx="1830">
                  <c:v>768.99841232719132</c:v>
                </c:pt>
                <c:pt idx="1831">
                  <c:v>769.38170305319602</c:v>
                </c:pt>
                <c:pt idx="1832">
                  <c:v>769.76526700354646</c:v>
                </c:pt>
                <c:pt idx="1833">
                  <c:v>770.14077724681886</c:v>
                </c:pt>
                <c:pt idx="1834">
                  <c:v>770.5092908950096</c:v>
                </c:pt>
                <c:pt idx="1835">
                  <c:v>770.87082276147044</c:v>
                </c:pt>
                <c:pt idx="1836">
                  <c:v>771.22424906131653</c:v>
                </c:pt>
                <c:pt idx="1837">
                  <c:v>771.58047568644531</c:v>
                </c:pt>
                <c:pt idx="1838">
                  <c:v>771.93511495073494</c:v>
                </c:pt>
                <c:pt idx="1839">
                  <c:v>772.29055209488979</c:v>
                </c:pt>
                <c:pt idx="1840">
                  <c:v>772.63715551137034</c:v>
                </c:pt>
                <c:pt idx="1841">
                  <c:v>772.98809539566787</c:v>
                </c:pt>
                <c:pt idx="1842">
                  <c:v>773.34233251422165</c:v>
                </c:pt>
                <c:pt idx="1843">
                  <c:v>773.70881901198322</c:v>
                </c:pt>
                <c:pt idx="1844">
                  <c:v>774.07035087844417</c:v>
                </c:pt>
                <c:pt idx="1845">
                  <c:v>774.4336900612733</c:v>
                </c:pt>
                <c:pt idx="1846">
                  <c:v>774.80119698293925</c:v>
                </c:pt>
                <c:pt idx="1847">
                  <c:v>775.16345701045952</c:v>
                </c:pt>
                <c:pt idx="1848">
                  <c:v>775.53197065865027</c:v>
                </c:pt>
                <c:pt idx="1849">
                  <c:v>775.90808574391042</c:v>
                </c:pt>
                <c:pt idx="1850">
                  <c:v>776.29082701690811</c:v>
                </c:pt>
                <c:pt idx="1851">
                  <c:v>776.67356828990592</c:v>
                </c:pt>
                <c:pt idx="1852">
                  <c:v>777.05713224025646</c:v>
                </c:pt>
                <c:pt idx="1853">
                  <c:v>777.43620046290937</c:v>
                </c:pt>
                <c:pt idx="1854">
                  <c:v>777.81231554816952</c:v>
                </c:pt>
                <c:pt idx="1855">
                  <c:v>778.17811396771049</c:v>
                </c:pt>
                <c:pt idx="1856">
                  <c:v>778.53927908527442</c:v>
                </c:pt>
                <c:pt idx="1857">
                  <c:v>778.89858306515418</c:v>
                </c:pt>
                <c:pt idx="1858">
                  <c:v>779.2567477826218</c:v>
                </c:pt>
                <c:pt idx="1859">
                  <c:v>779.62185175275681</c:v>
                </c:pt>
                <c:pt idx="1860">
                  <c:v>779.98447322675975</c:v>
                </c:pt>
                <c:pt idx="1861">
                  <c:v>780.3460050932207</c:v>
                </c:pt>
                <c:pt idx="1862">
                  <c:v>780.72763523478432</c:v>
                </c:pt>
                <c:pt idx="1863">
                  <c:v>781.117974622666</c:v>
                </c:pt>
                <c:pt idx="1864">
                  <c:v>781.52869717305907</c:v>
                </c:pt>
                <c:pt idx="1865">
                  <c:v>781.96273195890262</c:v>
                </c:pt>
                <c:pt idx="1866">
                  <c:v>782.40016714579065</c:v>
                </c:pt>
                <c:pt idx="1867">
                  <c:v>782.82133055366921</c:v>
                </c:pt>
                <c:pt idx="1868">
                  <c:v>783.23466530839778</c:v>
                </c:pt>
                <c:pt idx="1869">
                  <c:v>783.65566333583445</c:v>
                </c:pt>
                <c:pt idx="1870">
                  <c:v>784.08178062068021</c:v>
                </c:pt>
                <c:pt idx="1871">
                  <c:v>784.51827913170018</c:v>
                </c:pt>
                <c:pt idx="1872">
                  <c:v>784.97213025502742</c:v>
                </c:pt>
                <c:pt idx="1873">
                  <c:v>785.43134080065363</c:v>
                </c:pt>
                <c:pt idx="1874">
                  <c:v>785.89693615188787</c:v>
                </c:pt>
                <c:pt idx="1875">
                  <c:v>786.3508940367991</c:v>
                </c:pt>
                <c:pt idx="1876">
                  <c:v>786.81216488202608</c:v>
                </c:pt>
                <c:pt idx="1877">
                  <c:v>787.28686751746898</c:v>
                </c:pt>
                <c:pt idx="1878">
                  <c:v>787.77239974077804</c:v>
                </c:pt>
                <c:pt idx="1879">
                  <c:v>788.25793196408711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E2-4183-9AB2-C11B3D484E5D}"/>
            </c:ext>
          </c:extLst>
        </c:ser>
        <c:ser>
          <c:idx val="1"/>
          <c:order val="1"/>
          <c:tx>
            <c:v>Pc from qnet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rgbClr val="FFFF00"/>
              </a:solidFill>
              <a:ln w="15875"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'CPT Calcs'!$BH$23:$BH$2888</c:f>
              <c:numCache>
                <c:formatCode>0.00</c:formatCode>
                <c:ptCount val="2866"/>
                <c:pt idx="1">
                  <c:v>28.045694577271842</c:v>
                </c:pt>
                <c:pt idx="2">
                  <c:v>144.8959797546074</c:v>
                </c:pt>
                <c:pt idx="3">
                  <c:v>148.14193736108268</c:v>
                </c:pt>
                <c:pt idx="4">
                  <c:v>180.26578166602843</c:v>
                </c:pt>
                <c:pt idx="5">
                  <c:v>235.87344565534721</c:v>
                </c:pt>
                <c:pt idx="6">
                  <c:v>267.13056641511287</c:v>
                </c:pt>
                <c:pt idx="7">
                  <c:v>303.33729480474108</c:v>
                </c:pt>
                <c:pt idx="8">
                  <c:v>314.76348679789794</c:v>
                </c:pt>
                <c:pt idx="9">
                  <c:v>322.73878374263796</c:v>
                </c:pt>
                <c:pt idx="10">
                  <c:v>325.82039390740977</c:v>
                </c:pt>
                <c:pt idx="11">
                  <c:v>330.55847477906337</c:v>
                </c:pt>
                <c:pt idx="12">
                  <c:v>332.32100487548036</c:v>
                </c:pt>
                <c:pt idx="13">
                  <c:v>330.72232856761065</c:v>
                </c:pt>
                <c:pt idx="14">
                  <c:v>328.73160185290999</c:v>
                </c:pt>
                <c:pt idx="15">
                  <c:v>325.14215067568091</c:v>
                </c:pt>
                <c:pt idx="16">
                  <c:v>322.63210065337807</c:v>
                </c:pt>
                <c:pt idx="17">
                  <c:v>321.03123001048999</c:v>
                </c:pt>
                <c:pt idx="18">
                  <c:v>316.19137154410566</c:v>
                </c:pt>
                <c:pt idx="19">
                  <c:v>304.83841272697271</c:v>
                </c:pt>
                <c:pt idx="20">
                  <c:v>299.81516360564069</c:v>
                </c:pt>
                <c:pt idx="21">
                  <c:v>288.33809452239143</c:v>
                </c:pt>
                <c:pt idx="22">
                  <c:v>279.93284659995805</c:v>
                </c:pt>
                <c:pt idx="23">
                  <c:v>259.51927966979935</c:v>
                </c:pt>
                <c:pt idx="24">
                  <c:v>264.03821384271311</c:v>
                </c:pt>
                <c:pt idx="25">
                  <c:v>267.57948207966899</c:v>
                </c:pt>
                <c:pt idx="26">
                  <c:v>271.39950827325396</c:v>
                </c:pt>
                <c:pt idx="27">
                  <c:v>271.82050410624771</c:v>
                </c:pt>
                <c:pt idx="28">
                  <c:v>271.05426306370538</c:v>
                </c:pt>
                <c:pt idx="29">
                  <c:v>276.34885335774601</c:v>
                </c:pt>
                <c:pt idx="30">
                  <c:v>282.77395538855137</c:v>
                </c:pt>
                <c:pt idx="31">
                  <c:v>281.60595883261658</c:v>
                </c:pt>
                <c:pt idx="32">
                  <c:v>277.89663673933489</c:v>
                </c:pt>
                <c:pt idx="33">
                  <c:v>269.59502380581489</c:v>
                </c:pt>
                <c:pt idx="34">
                  <c:v>266.13863449180423</c:v>
                </c:pt>
                <c:pt idx="35">
                  <c:v>259.98823464789092</c:v>
                </c:pt>
                <c:pt idx="36">
                  <c:v>253.97793008373293</c:v>
                </c:pt>
                <c:pt idx="37">
                  <c:v>237.77149675810432</c:v>
                </c:pt>
                <c:pt idx="38">
                  <c:v>231.56365990421827</c:v>
                </c:pt>
                <c:pt idx="39">
                  <c:v>216.26285545552761</c:v>
                </c:pt>
                <c:pt idx="40">
                  <c:v>200.78493464879111</c:v>
                </c:pt>
                <c:pt idx="41">
                  <c:v>171.38151037152295</c:v>
                </c:pt>
                <c:pt idx="42">
                  <c:v>137.66853480709469</c:v>
                </c:pt>
                <c:pt idx="43">
                  <c:v>81.337644948159834</c:v>
                </c:pt>
                <c:pt idx="44">
                  <c:v>92.225463643306227</c:v>
                </c:pt>
                <c:pt idx="45">
                  <c:v>160.80350123016342</c:v>
                </c:pt>
                <c:pt idx="46">
                  <c:v>162.83408929696282</c:v>
                </c:pt>
                <c:pt idx="47">
                  <c:v>119.07302575984458</c:v>
                </c:pt>
                <c:pt idx="48">
                  <c:v>96.47961609529959</c:v>
                </c:pt>
                <c:pt idx="49">
                  <c:v>78.539104153711762</c:v>
                </c:pt>
                <c:pt idx="50">
                  <c:v>67.67964368762793</c:v>
                </c:pt>
                <c:pt idx="51">
                  <c:v>46.773754786575509</c:v>
                </c:pt>
                <c:pt idx="52">
                  <c:v>54.515541113947492</c:v>
                </c:pt>
                <c:pt idx="53">
                  <c:v>68.513912666261788</c:v>
                </c:pt>
                <c:pt idx="54">
                  <c:v>82.357959203247205</c:v>
                </c:pt>
                <c:pt idx="55">
                  <c:v>94.130385739681799</c:v>
                </c:pt>
                <c:pt idx="56">
                  <c:v>95.590993590643265</c:v>
                </c:pt>
                <c:pt idx="57">
                  <c:v>96.949033551542612</c:v>
                </c:pt>
                <c:pt idx="58">
                  <c:v>83.775214275739245</c:v>
                </c:pt>
                <c:pt idx="59">
                  <c:v>99.427965379030766</c:v>
                </c:pt>
                <c:pt idx="60">
                  <c:v>103.58346287837169</c:v>
                </c:pt>
                <c:pt idx="61">
                  <c:v>126.82212083311995</c:v>
                </c:pt>
                <c:pt idx="62">
                  <c:v>137.64204517774078</c:v>
                </c:pt>
                <c:pt idx="63">
                  <c:v>86.240118239777914</c:v>
                </c:pt>
                <c:pt idx="64">
                  <c:v>60.818500460343984</c:v>
                </c:pt>
                <c:pt idx="65">
                  <c:v>61.880779340863775</c:v>
                </c:pt>
                <c:pt idx="66">
                  <c:v>64.781752239730537</c:v>
                </c:pt>
                <c:pt idx="67">
                  <c:v>72.056098785313281</c:v>
                </c:pt>
                <c:pt idx="68">
                  <c:v>80.09839104268319</c:v>
                </c:pt>
                <c:pt idx="69">
                  <c:v>78.429048547453178</c:v>
                </c:pt>
                <c:pt idx="70">
                  <c:v>70.651260148464814</c:v>
                </c:pt>
                <c:pt idx="71">
                  <c:v>67.815842859574545</c:v>
                </c:pt>
                <c:pt idx="72">
                  <c:v>61.784792331813357</c:v>
                </c:pt>
                <c:pt idx="73">
                  <c:v>52.644142025270391</c:v>
                </c:pt>
                <c:pt idx="74">
                  <c:v>59.024722269299858</c:v>
                </c:pt>
                <c:pt idx="75">
                  <c:v>85.904038212115879</c:v>
                </c:pt>
                <c:pt idx="76">
                  <c:v>99.011376833567127</c:v>
                </c:pt>
                <c:pt idx="77">
                  <c:v>101.36774415382605</c:v>
                </c:pt>
                <c:pt idx="78">
                  <c:v>105.07745865346818</c:v>
                </c:pt>
                <c:pt idx="79">
                  <c:v>101.67233230952384</c:v>
                </c:pt>
                <c:pt idx="80">
                  <c:v>98.301187043411687</c:v>
                </c:pt>
                <c:pt idx="81">
                  <c:v>99.431542050896851</c:v>
                </c:pt>
                <c:pt idx="82">
                  <c:v>112.5945115171064</c:v>
                </c:pt>
                <c:pt idx="83">
                  <c:v>112.56549580117616</c:v>
                </c:pt>
                <c:pt idx="84">
                  <c:v>128.58391510123855</c:v>
                </c:pt>
                <c:pt idx="85">
                  <c:v>129.80963864753926</c:v>
                </c:pt>
                <c:pt idx="86">
                  <c:v>130.81235025671612</c:v>
                </c:pt>
                <c:pt idx="87">
                  <c:v>132.71842465343724</c:v>
                </c:pt>
                <c:pt idx="88">
                  <c:v>169.21270796584631</c:v>
                </c:pt>
                <c:pt idx="89">
                  <c:v>160.6504004813232</c:v>
                </c:pt>
                <c:pt idx="90">
                  <c:v>155.6289248120045</c:v>
                </c:pt>
                <c:pt idx="91">
                  <c:v>153.87743800772591</c:v>
                </c:pt>
                <c:pt idx="92">
                  <c:v>153.75518530932237</c:v>
                </c:pt>
                <c:pt idx="93">
                  <c:v>164.49243914249263</c:v>
                </c:pt>
                <c:pt idx="94">
                  <c:v>172.13108147533126</c:v>
                </c:pt>
                <c:pt idx="95">
                  <c:v>168.58966951509026</c:v>
                </c:pt>
                <c:pt idx="96">
                  <c:v>148.44436895789946</c:v>
                </c:pt>
                <c:pt idx="97">
                  <c:v>186.56081826099143</c:v>
                </c:pt>
                <c:pt idx="98">
                  <c:v>79.334274522848588</c:v>
                </c:pt>
                <c:pt idx="99">
                  <c:v>74.148555630882143</c:v>
                </c:pt>
                <c:pt idx="100">
                  <c:v>81.958403045208627</c:v>
                </c:pt>
                <c:pt idx="101">
                  <c:v>84.965640035169244</c:v>
                </c:pt>
                <c:pt idx="102">
                  <c:v>144.82325774187012</c:v>
                </c:pt>
                <c:pt idx="103">
                  <c:v>191.52975554425828</c:v>
                </c:pt>
                <c:pt idx="104">
                  <c:v>139.30568129535158</c:v>
                </c:pt>
                <c:pt idx="105">
                  <c:v>72.031603723423999</c:v>
                </c:pt>
                <c:pt idx="106">
                  <c:v>69.872697098598749</c:v>
                </c:pt>
                <c:pt idx="107">
                  <c:v>119.41379315245432</c:v>
                </c:pt>
                <c:pt idx="108">
                  <c:v>170.51197336056958</c:v>
                </c:pt>
                <c:pt idx="109">
                  <c:v>176.92240556026428</c:v>
                </c:pt>
                <c:pt idx="110">
                  <c:v>171.71144160982996</c:v>
                </c:pt>
                <c:pt idx="111">
                  <c:v>169.15781702520843</c:v>
                </c:pt>
                <c:pt idx="112">
                  <c:v>156.06743380323897</c:v>
                </c:pt>
                <c:pt idx="113">
                  <c:v>98.186051534063466</c:v>
                </c:pt>
                <c:pt idx="114">
                  <c:v>110.72853575052596</c:v>
                </c:pt>
                <c:pt idx="115">
                  <c:v>133.32499977802883</c:v>
                </c:pt>
                <c:pt idx="116">
                  <c:v>93.711633030658845</c:v>
                </c:pt>
                <c:pt idx="117">
                  <c:v>113.55313762349439</c:v>
                </c:pt>
                <c:pt idx="118">
                  <c:v>106.25261859007301</c:v>
                </c:pt>
                <c:pt idx="119">
                  <c:v>106.55427909472618</c:v>
                </c:pt>
                <c:pt idx="120">
                  <c:v>113.15191441022699</c:v>
                </c:pt>
                <c:pt idx="121">
                  <c:v>115.86013366124192</c:v>
                </c:pt>
                <c:pt idx="122">
                  <c:v>119.98599990975141</c:v>
                </c:pt>
                <c:pt idx="123">
                  <c:v>120.43153728290241</c:v>
                </c:pt>
                <c:pt idx="124">
                  <c:v>124.72013596982337</c:v>
                </c:pt>
                <c:pt idx="125">
                  <c:v>126.8136129924489</c:v>
                </c:pt>
                <c:pt idx="126">
                  <c:v>129.49445508162577</c:v>
                </c:pt>
                <c:pt idx="127">
                  <c:v>135.3361186744774</c:v>
                </c:pt>
                <c:pt idx="128">
                  <c:v>144.47180409031481</c:v>
                </c:pt>
                <c:pt idx="129">
                  <c:v>142.47064705617723</c:v>
                </c:pt>
                <c:pt idx="130">
                  <c:v>135.96409207035256</c:v>
                </c:pt>
                <c:pt idx="131">
                  <c:v>127.75237462925612</c:v>
                </c:pt>
                <c:pt idx="132">
                  <c:v>113.79445344693679</c:v>
                </c:pt>
                <c:pt idx="133">
                  <c:v>100.42357741897858</c:v>
                </c:pt>
                <c:pt idx="134">
                  <c:v>89.553732600482903</c:v>
                </c:pt>
                <c:pt idx="135">
                  <c:v>185.0493854527642</c:v>
                </c:pt>
                <c:pt idx="136">
                  <c:v>206.17299993358228</c:v>
                </c:pt>
                <c:pt idx="137">
                  <c:v>159.80408854621561</c:v>
                </c:pt>
                <c:pt idx="138">
                  <c:v>128.32974485934608</c:v>
                </c:pt>
                <c:pt idx="139">
                  <c:v>120.02906573212005</c:v>
                </c:pt>
                <c:pt idx="140">
                  <c:v>66.957232464056162</c:v>
                </c:pt>
                <c:pt idx="141">
                  <c:v>77.152038473824121</c:v>
                </c:pt>
                <c:pt idx="142">
                  <c:v>82.773602786381772</c:v>
                </c:pt>
                <c:pt idx="143">
                  <c:v>93.470238854782849</c:v>
                </c:pt>
                <c:pt idx="144">
                  <c:v>128.89383845335846</c:v>
                </c:pt>
                <c:pt idx="145">
                  <c:v>122.75911704127451</c:v>
                </c:pt>
                <c:pt idx="146">
                  <c:v>137.63784987165977</c:v>
                </c:pt>
                <c:pt idx="147">
                  <c:v>106.87183041739796</c:v>
                </c:pt>
                <c:pt idx="148">
                  <c:v>143.99029500295308</c:v>
                </c:pt>
                <c:pt idx="149">
                  <c:v>152.15803482712028</c:v>
                </c:pt>
                <c:pt idx="150">
                  <c:v>76.763206993395443</c:v>
                </c:pt>
                <c:pt idx="151">
                  <c:v>72.014249481379153</c:v>
                </c:pt>
                <c:pt idx="152">
                  <c:v>69.776533468599041</c:v>
                </c:pt>
                <c:pt idx="153">
                  <c:v>69.092216003619242</c:v>
                </c:pt>
                <c:pt idx="154">
                  <c:v>72.898955593671047</c:v>
                </c:pt>
                <c:pt idx="155">
                  <c:v>78.541914398795313</c:v>
                </c:pt>
                <c:pt idx="156">
                  <c:v>105.81898616844653</c:v>
                </c:pt>
                <c:pt idx="157">
                  <c:v>123.19735114144048</c:v>
                </c:pt>
                <c:pt idx="158">
                  <c:v>131.64104211359032</c:v>
                </c:pt>
                <c:pt idx="159">
                  <c:v>140.42947070392</c:v>
                </c:pt>
                <c:pt idx="160">
                  <c:v>166.25496906865979</c:v>
                </c:pt>
                <c:pt idx="161">
                  <c:v>202.28661396469627</c:v>
                </c:pt>
                <c:pt idx="162">
                  <c:v>89.471057982678687</c:v>
                </c:pt>
                <c:pt idx="163">
                  <c:v>98.953625834355549</c:v>
                </c:pt>
                <c:pt idx="164">
                  <c:v>122.07643491243151</c:v>
                </c:pt>
                <c:pt idx="165">
                  <c:v>135.76875786668555</c:v>
                </c:pt>
                <c:pt idx="166">
                  <c:v>137.66068052872603</c:v>
                </c:pt>
                <c:pt idx="167">
                  <c:v>137.45058622988509</c:v>
                </c:pt>
                <c:pt idx="168">
                  <c:v>139.81855381727368</c:v>
                </c:pt>
                <c:pt idx="169">
                  <c:v>137.08067206919537</c:v>
                </c:pt>
                <c:pt idx="170">
                  <c:v>141.95683006520494</c:v>
                </c:pt>
                <c:pt idx="171">
                  <c:v>149.44140240114106</c:v>
                </c:pt>
                <c:pt idx="172">
                  <c:v>146.36795450581931</c:v>
                </c:pt>
                <c:pt idx="173">
                  <c:v>138.77535910622777</c:v>
                </c:pt>
                <c:pt idx="174">
                  <c:v>131.52869322447049</c:v>
                </c:pt>
                <c:pt idx="175">
                  <c:v>124.31014158493608</c:v>
                </c:pt>
                <c:pt idx="176">
                  <c:v>120.23779019052049</c:v>
                </c:pt>
                <c:pt idx="177">
                  <c:v>123.42050425934298</c:v>
                </c:pt>
                <c:pt idx="178">
                  <c:v>127.26576530790184</c:v>
                </c:pt>
                <c:pt idx="179">
                  <c:v>129.85239746580768</c:v>
                </c:pt>
                <c:pt idx="180">
                  <c:v>136.28005066755941</c:v>
                </c:pt>
                <c:pt idx="181">
                  <c:v>132.40687381187772</c:v>
                </c:pt>
                <c:pt idx="182">
                  <c:v>130.77870578696778</c:v>
                </c:pt>
                <c:pt idx="183">
                  <c:v>122.42024405707143</c:v>
                </c:pt>
                <c:pt idx="184">
                  <c:v>117.33112041226555</c:v>
                </c:pt>
                <c:pt idx="185">
                  <c:v>120.82373265770163</c:v>
                </c:pt>
                <c:pt idx="186">
                  <c:v>191.01044069131916</c:v>
                </c:pt>
                <c:pt idx="187">
                  <c:v>236.93328147596969</c:v>
                </c:pt>
                <c:pt idx="188">
                  <c:v>232.40117901702052</c:v>
                </c:pt>
                <c:pt idx="189">
                  <c:v>158.78836121865376</c:v>
                </c:pt>
                <c:pt idx="190">
                  <c:v>114.49397067824421</c:v>
                </c:pt>
                <c:pt idx="191">
                  <c:v>130.80494814461133</c:v>
                </c:pt>
                <c:pt idx="192">
                  <c:v>125.44536936042182</c:v>
                </c:pt>
                <c:pt idx="193">
                  <c:v>121.15439626546647</c:v>
                </c:pt>
                <c:pt idx="194">
                  <c:v>150.20839030713299</c:v>
                </c:pt>
                <c:pt idx="195">
                  <c:v>296.62707663931246</c:v>
                </c:pt>
                <c:pt idx="196">
                  <c:v>251.30204749261699</c:v>
                </c:pt>
                <c:pt idx="197">
                  <c:v>200.11495245340382</c:v>
                </c:pt>
                <c:pt idx="198">
                  <c:v>239.77117360692367</c:v>
                </c:pt>
                <c:pt idx="199">
                  <c:v>278.8533550256281</c:v>
                </c:pt>
                <c:pt idx="200">
                  <c:v>238.38735793907506</c:v>
                </c:pt>
                <c:pt idx="201">
                  <c:v>102.94673314364232</c:v>
                </c:pt>
                <c:pt idx="202">
                  <c:v>115.07106203732296</c:v>
                </c:pt>
                <c:pt idx="203">
                  <c:v>117.10247163882977</c:v>
                </c:pt>
                <c:pt idx="204">
                  <c:v>118.51385098853012</c:v>
                </c:pt>
                <c:pt idx="205">
                  <c:v>120.30292680415089</c:v>
                </c:pt>
                <c:pt idx="206">
                  <c:v>120.51608746593564</c:v>
                </c:pt>
                <c:pt idx="207">
                  <c:v>120.05957584047923</c:v>
                </c:pt>
                <c:pt idx="208">
                  <c:v>120.23298496761994</c:v>
                </c:pt>
                <c:pt idx="209">
                  <c:v>118.98031121722317</c:v>
                </c:pt>
                <c:pt idx="210">
                  <c:v>120.30864318545369</c:v>
                </c:pt>
                <c:pt idx="211">
                  <c:v>128.06977729641019</c:v>
                </c:pt>
                <c:pt idx="212">
                  <c:v>137.94606217877828</c:v>
                </c:pt>
                <c:pt idx="213">
                  <c:v>135.24285795573979</c:v>
                </c:pt>
                <c:pt idx="214">
                  <c:v>135.02054438484097</c:v>
                </c:pt>
                <c:pt idx="215">
                  <c:v>139.4568520788429</c:v>
                </c:pt>
                <c:pt idx="216">
                  <c:v>382.20420653513867</c:v>
                </c:pt>
                <c:pt idx="217">
                  <c:v>391.28924607425836</c:v>
                </c:pt>
                <c:pt idx="218">
                  <c:v>373.58378687964716</c:v>
                </c:pt>
                <c:pt idx="219">
                  <c:v>114.85036869308985</c:v>
                </c:pt>
                <c:pt idx="220">
                  <c:v>132.73704972314005</c:v>
                </c:pt>
                <c:pt idx="221">
                  <c:v>136.34105859695913</c:v>
                </c:pt>
                <c:pt idx="222">
                  <c:v>129.58182616286902</c:v>
                </c:pt>
                <c:pt idx="223">
                  <c:v>124.03820486092101</c:v>
                </c:pt>
                <c:pt idx="224">
                  <c:v>121.91547030726542</c:v>
                </c:pt>
                <c:pt idx="225">
                  <c:v>120.75235152197314</c:v>
                </c:pt>
                <c:pt idx="226">
                  <c:v>124.76319739055826</c:v>
                </c:pt>
                <c:pt idx="227">
                  <c:v>132.09153143993524</c:v>
                </c:pt>
                <c:pt idx="228">
                  <c:v>179.1750106222222</c:v>
                </c:pt>
                <c:pt idx="229">
                  <c:v>396.36808539059581</c:v>
                </c:pt>
                <c:pt idx="230">
                  <c:v>279.03564613529932</c:v>
                </c:pt>
                <c:pt idx="231">
                  <c:v>259.08158623702911</c:v>
                </c:pt>
                <c:pt idx="232">
                  <c:v>191.82677819924137</c:v>
                </c:pt>
                <c:pt idx="233">
                  <c:v>117.28401374483039</c:v>
                </c:pt>
                <c:pt idx="234">
                  <c:v>249.78087743765784</c:v>
                </c:pt>
                <c:pt idx="235">
                  <c:v>390.48478533354103</c:v>
                </c:pt>
                <c:pt idx="236">
                  <c:v>335.88078394990333</c:v>
                </c:pt>
                <c:pt idx="237">
                  <c:v>325.85140568576475</c:v>
                </c:pt>
                <c:pt idx="238">
                  <c:v>111.87606464987563</c:v>
                </c:pt>
                <c:pt idx="239">
                  <c:v>123.53698804388996</c:v>
                </c:pt>
                <c:pt idx="240">
                  <c:v>129.61212451406408</c:v>
                </c:pt>
                <c:pt idx="241">
                  <c:v>133.02847165239632</c:v>
                </c:pt>
                <c:pt idx="242">
                  <c:v>124.72074032181554</c:v>
                </c:pt>
                <c:pt idx="243">
                  <c:v>125.98009475033648</c:v>
                </c:pt>
                <c:pt idx="244">
                  <c:v>126.11225487085227</c:v>
                </c:pt>
                <c:pt idx="245">
                  <c:v>126.24197341035423</c:v>
                </c:pt>
                <c:pt idx="246">
                  <c:v>140.14827171495446</c:v>
                </c:pt>
                <c:pt idx="247">
                  <c:v>250.6593465644234</c:v>
                </c:pt>
                <c:pt idx="248">
                  <c:v>396.50588273779476</c:v>
                </c:pt>
                <c:pt idx="249">
                  <c:v>317.53433695991674</c:v>
                </c:pt>
                <c:pt idx="250">
                  <c:v>339.92510282412115</c:v>
                </c:pt>
                <c:pt idx="251">
                  <c:v>132.09526960982924</c:v>
                </c:pt>
                <c:pt idx="252">
                  <c:v>176.45516413367253</c:v>
                </c:pt>
                <c:pt idx="253">
                  <c:v>194.12862519224151</c:v>
                </c:pt>
                <c:pt idx="254">
                  <c:v>201.1588717549476</c:v>
                </c:pt>
                <c:pt idx="255">
                  <c:v>202.87606252427966</c:v>
                </c:pt>
                <c:pt idx="256">
                  <c:v>199.8370186845666</c:v>
                </c:pt>
                <c:pt idx="257">
                  <c:v>197.2300055315666</c:v>
                </c:pt>
                <c:pt idx="258">
                  <c:v>196.03692375681891</c:v>
                </c:pt>
                <c:pt idx="259">
                  <c:v>194.47683897958399</c:v>
                </c:pt>
                <c:pt idx="260">
                  <c:v>192.21437498907912</c:v>
                </c:pt>
                <c:pt idx="261">
                  <c:v>192.16638497109852</c:v>
                </c:pt>
                <c:pt idx="262">
                  <c:v>193.03072026512697</c:v>
                </c:pt>
                <c:pt idx="263">
                  <c:v>191.93106032076551</c:v>
                </c:pt>
                <c:pt idx="264">
                  <c:v>199.02745731616585</c:v>
                </c:pt>
                <c:pt idx="265">
                  <c:v>201.41848162042851</c:v>
                </c:pt>
                <c:pt idx="266">
                  <c:v>196.07654815848258</c:v>
                </c:pt>
                <c:pt idx="267">
                  <c:v>192.01193241525198</c:v>
                </c:pt>
                <c:pt idx="268">
                  <c:v>189.98454885126199</c:v>
                </c:pt>
                <c:pt idx="269">
                  <c:v>185.08888618268597</c:v>
                </c:pt>
                <c:pt idx="270">
                  <c:v>184.52112225572284</c:v>
                </c:pt>
                <c:pt idx="271">
                  <c:v>185.79465342384927</c:v>
                </c:pt>
                <c:pt idx="272">
                  <c:v>184.35873486471465</c:v>
                </c:pt>
                <c:pt idx="273">
                  <c:v>178.55071596456114</c:v>
                </c:pt>
                <c:pt idx="274">
                  <c:v>174.59358154850344</c:v>
                </c:pt>
                <c:pt idx="275">
                  <c:v>170.38617273658144</c:v>
                </c:pt>
                <c:pt idx="276">
                  <c:v>171.28460230436525</c:v>
                </c:pt>
                <c:pt idx="277">
                  <c:v>175.04167174276361</c:v>
                </c:pt>
                <c:pt idx="278">
                  <c:v>170.37392278088802</c:v>
                </c:pt>
                <c:pt idx="279">
                  <c:v>163.84139900669291</c:v>
                </c:pt>
                <c:pt idx="280">
                  <c:v>167.33073906462809</c:v>
                </c:pt>
                <c:pt idx="281">
                  <c:v>178.42265526357593</c:v>
                </c:pt>
                <c:pt idx="282">
                  <c:v>176.16751602263804</c:v>
                </c:pt>
                <c:pt idx="283">
                  <c:v>181.65168848988159</c:v>
                </c:pt>
                <c:pt idx="284">
                  <c:v>188.45871530144254</c:v>
                </c:pt>
                <c:pt idx="285">
                  <c:v>187.33583647444487</c:v>
                </c:pt>
                <c:pt idx="286">
                  <c:v>178.2857458278948</c:v>
                </c:pt>
                <c:pt idx="287">
                  <c:v>166.90556010612141</c:v>
                </c:pt>
                <c:pt idx="288">
                  <c:v>162.83909850445528</c:v>
                </c:pt>
                <c:pt idx="289">
                  <c:v>172.17747438463357</c:v>
                </c:pt>
                <c:pt idx="290">
                  <c:v>201.2100581743548</c:v>
                </c:pt>
                <c:pt idx="291">
                  <c:v>217.98770702880304</c:v>
                </c:pt>
                <c:pt idx="292">
                  <c:v>238.41383360608714</c:v>
                </c:pt>
                <c:pt idx="293">
                  <c:v>248.30429358301291</c:v>
                </c:pt>
                <c:pt idx="294">
                  <c:v>257.46156703022143</c:v>
                </c:pt>
                <c:pt idx="295">
                  <c:v>257.96600477788752</c:v>
                </c:pt>
                <c:pt idx="296">
                  <c:v>254.77710116056451</c:v>
                </c:pt>
                <c:pt idx="297">
                  <c:v>252.46760597634628</c:v>
                </c:pt>
                <c:pt idx="298">
                  <c:v>243.31300866909334</c:v>
                </c:pt>
                <c:pt idx="299">
                  <c:v>229.0371715313741</c:v>
                </c:pt>
                <c:pt idx="300">
                  <c:v>220.88128345841542</c:v>
                </c:pt>
                <c:pt idx="301">
                  <c:v>226.10622787886109</c:v>
                </c:pt>
                <c:pt idx="302">
                  <c:v>226.95391230476079</c:v>
                </c:pt>
                <c:pt idx="303">
                  <c:v>223.32289635880059</c:v>
                </c:pt>
                <c:pt idx="304">
                  <c:v>221.46867037368074</c:v>
                </c:pt>
                <c:pt idx="305">
                  <c:v>229.55211745660708</c:v>
                </c:pt>
                <c:pt idx="306">
                  <c:v>230.11851414423165</c:v>
                </c:pt>
                <c:pt idx="307">
                  <c:v>218.66719651747812</c:v>
                </c:pt>
                <c:pt idx="308">
                  <c:v>206.86003303473382</c:v>
                </c:pt>
                <c:pt idx="309">
                  <c:v>193.96539079922928</c:v>
                </c:pt>
                <c:pt idx="310">
                  <c:v>184.45991207358864</c:v>
                </c:pt>
                <c:pt idx="311">
                  <c:v>173.35833174378459</c:v>
                </c:pt>
                <c:pt idx="312">
                  <c:v>168.18118959680879</c:v>
                </c:pt>
                <c:pt idx="313">
                  <c:v>163.72035064148386</c:v>
                </c:pt>
                <c:pt idx="314">
                  <c:v>158.12347793297775</c:v>
                </c:pt>
                <c:pt idx="315">
                  <c:v>155.6269580913013</c:v>
                </c:pt>
                <c:pt idx="316">
                  <c:v>184.25822176572214</c:v>
                </c:pt>
                <c:pt idx="317">
                  <c:v>366.45450138168388</c:v>
                </c:pt>
                <c:pt idx="318">
                  <c:v>543.51032930168594</c:v>
                </c:pt>
                <c:pt idx="319">
                  <c:v>442.82805536984557</c:v>
                </c:pt>
                <c:pt idx="320">
                  <c:v>377.62054590463958</c:v>
                </c:pt>
                <c:pt idx="321">
                  <c:v>341.55732166392318</c:v>
                </c:pt>
                <c:pt idx="322">
                  <c:v>271.10645307123178</c:v>
                </c:pt>
                <c:pt idx="323">
                  <c:v>248.38382386541196</c:v>
                </c:pt>
                <c:pt idx="324">
                  <c:v>290.55070434482485</c:v>
                </c:pt>
                <c:pt idx="325">
                  <c:v>163.74797030065423</c:v>
                </c:pt>
                <c:pt idx="326">
                  <c:v>166.96488386110281</c:v>
                </c:pt>
                <c:pt idx="327">
                  <c:v>202.41993632199086</c:v>
                </c:pt>
                <c:pt idx="328">
                  <c:v>232.3736724695211</c:v>
                </c:pt>
                <c:pt idx="329">
                  <c:v>241.49310526777666</c:v>
                </c:pt>
                <c:pt idx="330">
                  <c:v>222.41132844911303</c:v>
                </c:pt>
                <c:pt idx="331">
                  <c:v>216.2251811579315</c:v>
                </c:pt>
                <c:pt idx="332">
                  <c:v>213.00471768073464</c:v>
                </c:pt>
                <c:pt idx="333">
                  <c:v>198.96033041791233</c:v>
                </c:pt>
                <c:pt idx="334">
                  <c:v>192.85714531062447</c:v>
                </c:pt>
                <c:pt idx="335">
                  <c:v>194.6798702607484</c:v>
                </c:pt>
                <c:pt idx="336">
                  <c:v>198.4034117056465</c:v>
                </c:pt>
                <c:pt idx="337">
                  <c:v>195.17615721599003</c:v>
                </c:pt>
                <c:pt idx="338">
                  <c:v>196.73499504020805</c:v>
                </c:pt>
                <c:pt idx="339">
                  <c:v>198.11048578776075</c:v>
                </c:pt>
                <c:pt idx="340">
                  <c:v>200.98904706633672</c:v>
                </c:pt>
                <c:pt idx="341">
                  <c:v>196.57228922676694</c:v>
                </c:pt>
                <c:pt idx="342">
                  <c:v>182.91285045805603</c:v>
                </c:pt>
                <c:pt idx="343">
                  <c:v>150.2891688286368</c:v>
                </c:pt>
                <c:pt idx="344">
                  <c:v>291.3336723468928</c:v>
                </c:pt>
                <c:pt idx="345">
                  <c:v>486.44119902774145</c:v>
                </c:pt>
                <c:pt idx="346">
                  <c:v>364.65370017139037</c:v>
                </c:pt>
                <c:pt idx="347">
                  <c:v>265.34570328961712</c:v>
                </c:pt>
                <c:pt idx="348">
                  <c:v>197.04128448834757</c:v>
                </c:pt>
                <c:pt idx="349">
                  <c:v>238.52036153626287</c:v>
                </c:pt>
                <c:pt idx="350">
                  <c:v>138.93760277299569</c:v>
                </c:pt>
                <c:pt idx="351">
                  <c:v>192.25409690511913</c:v>
                </c:pt>
                <c:pt idx="352">
                  <c:v>215.09590793102237</c:v>
                </c:pt>
                <c:pt idx="353">
                  <c:v>212.27001153912136</c:v>
                </c:pt>
                <c:pt idx="354">
                  <c:v>195.83384018245971</c:v>
                </c:pt>
                <c:pt idx="355">
                  <c:v>196.32215677658724</c:v>
                </c:pt>
                <c:pt idx="356">
                  <c:v>205.54772356894867</c:v>
                </c:pt>
                <c:pt idx="357">
                  <c:v>213.27054989611304</c:v>
                </c:pt>
                <c:pt idx="358">
                  <c:v>205.93770319331207</c:v>
                </c:pt>
                <c:pt idx="359">
                  <c:v>192.60382981483181</c:v>
                </c:pt>
                <c:pt idx="360">
                  <c:v>182.62632158092023</c:v>
                </c:pt>
                <c:pt idx="361">
                  <c:v>183.50824406460799</c:v>
                </c:pt>
                <c:pt idx="362">
                  <c:v>190.11294191674378</c:v>
                </c:pt>
                <c:pt idx="363">
                  <c:v>199.16140114058976</c:v>
                </c:pt>
                <c:pt idx="364">
                  <c:v>199.96430062328375</c:v>
                </c:pt>
                <c:pt idx="365">
                  <c:v>204.47262933622133</c:v>
                </c:pt>
                <c:pt idx="366">
                  <c:v>218.45738298824196</c:v>
                </c:pt>
                <c:pt idx="367">
                  <c:v>226.13328858426922</c:v>
                </c:pt>
                <c:pt idx="368">
                  <c:v>207.60403556788549</c:v>
                </c:pt>
                <c:pt idx="369">
                  <c:v>185.02676241425507</c:v>
                </c:pt>
                <c:pt idx="370">
                  <c:v>178.47534930424717</c:v>
                </c:pt>
                <c:pt idx="371">
                  <c:v>183.23659353534606</c:v>
                </c:pt>
                <c:pt idx="372">
                  <c:v>188.64979454509864</c:v>
                </c:pt>
                <c:pt idx="373">
                  <c:v>196.36234464054263</c:v>
                </c:pt>
                <c:pt idx="374">
                  <c:v>214.61171252842036</c:v>
                </c:pt>
                <c:pt idx="375">
                  <c:v>236.38680430753197</c:v>
                </c:pt>
                <c:pt idx="376">
                  <c:v>245.94645288391922</c:v>
                </c:pt>
                <c:pt idx="377">
                  <c:v>236.72559745176761</c:v>
                </c:pt>
                <c:pt idx="378">
                  <c:v>223.70604701771802</c:v>
                </c:pt>
                <c:pt idx="379">
                  <c:v>206.74533476926479</c:v>
                </c:pt>
                <c:pt idx="380">
                  <c:v>186.27839454783805</c:v>
                </c:pt>
                <c:pt idx="381">
                  <c:v>178.64353920076667</c:v>
                </c:pt>
                <c:pt idx="382">
                  <c:v>173.87259647784697</c:v>
                </c:pt>
                <c:pt idx="383">
                  <c:v>168.64281779630954</c:v>
                </c:pt>
                <c:pt idx="384">
                  <c:v>172.3501298857359</c:v>
                </c:pt>
                <c:pt idx="385">
                  <c:v>178.26771794599202</c:v>
                </c:pt>
                <c:pt idx="386">
                  <c:v>185.2875676315283</c:v>
                </c:pt>
                <c:pt idx="387">
                  <c:v>193.41576259654519</c:v>
                </c:pt>
                <c:pt idx="388">
                  <c:v>206.105222934034</c:v>
                </c:pt>
                <c:pt idx="389">
                  <c:v>231.48151178829298</c:v>
                </c:pt>
                <c:pt idx="390">
                  <c:v>257.62640441583426</c:v>
                </c:pt>
                <c:pt idx="391">
                  <c:v>279.93813543377672</c:v>
                </c:pt>
                <c:pt idx="392">
                  <c:v>285.35677065081882</c:v>
                </c:pt>
                <c:pt idx="393">
                  <c:v>275.33366370646553</c:v>
                </c:pt>
                <c:pt idx="394">
                  <c:v>252.62617094910337</c:v>
                </c:pt>
                <c:pt idx="395">
                  <c:v>242.7889251524341</c:v>
                </c:pt>
                <c:pt idx="396">
                  <c:v>241.43501189487827</c:v>
                </c:pt>
                <c:pt idx="397">
                  <c:v>240.18582814170125</c:v>
                </c:pt>
                <c:pt idx="398">
                  <c:v>242.42760956144207</c:v>
                </c:pt>
                <c:pt idx="399">
                  <c:v>250.60157154291977</c:v>
                </c:pt>
                <c:pt idx="400">
                  <c:v>274.00406509180908</c:v>
                </c:pt>
                <c:pt idx="401">
                  <c:v>307.08212838386027</c:v>
                </c:pt>
                <c:pt idx="402">
                  <c:v>333.53850863361635</c:v>
                </c:pt>
                <c:pt idx="403">
                  <c:v>340.28405384488866</c:v>
                </c:pt>
                <c:pt idx="404">
                  <c:v>339.96747646725106</c:v>
                </c:pt>
                <c:pt idx="405">
                  <c:v>342.87344267434241</c:v>
                </c:pt>
                <c:pt idx="406">
                  <c:v>331.07914343757568</c:v>
                </c:pt>
                <c:pt idx="407">
                  <c:v>301.22645675142678</c:v>
                </c:pt>
                <c:pt idx="408">
                  <c:v>262.29150011617963</c:v>
                </c:pt>
                <c:pt idx="409">
                  <c:v>246.67782024558318</c:v>
                </c:pt>
                <c:pt idx="410">
                  <c:v>237.86649232911944</c:v>
                </c:pt>
                <c:pt idx="411">
                  <c:v>230.79452755695993</c:v>
                </c:pt>
                <c:pt idx="412">
                  <c:v>227.83518353377104</c:v>
                </c:pt>
                <c:pt idx="413">
                  <c:v>232.6822089745134</c:v>
                </c:pt>
                <c:pt idx="414">
                  <c:v>245.81910887225058</c:v>
                </c:pt>
                <c:pt idx="415">
                  <c:v>266.72326600503698</c:v>
                </c:pt>
                <c:pt idx="416">
                  <c:v>280.9344468613283</c:v>
                </c:pt>
                <c:pt idx="417">
                  <c:v>294.86997827460323</c:v>
                </c:pt>
                <c:pt idx="418">
                  <c:v>298.75504798629538</c:v>
                </c:pt>
                <c:pt idx="419">
                  <c:v>285.05654523919139</c:v>
                </c:pt>
                <c:pt idx="420">
                  <c:v>248.3111763478806</c:v>
                </c:pt>
                <c:pt idx="421">
                  <c:v>219.30607845697602</c:v>
                </c:pt>
                <c:pt idx="422">
                  <c:v>209.06287001034229</c:v>
                </c:pt>
                <c:pt idx="423">
                  <c:v>203.04238779399151</c:v>
                </c:pt>
                <c:pt idx="424">
                  <c:v>205.39262768343841</c:v>
                </c:pt>
                <c:pt idx="425">
                  <c:v>205.13428818272084</c:v>
                </c:pt>
                <c:pt idx="426">
                  <c:v>209.80381761158702</c:v>
                </c:pt>
                <c:pt idx="427">
                  <c:v>208.49230006381072</c:v>
                </c:pt>
                <c:pt idx="428">
                  <c:v>206.74244911891043</c:v>
                </c:pt>
                <c:pt idx="429">
                  <c:v>206.26063541556383</c:v>
                </c:pt>
                <c:pt idx="430">
                  <c:v>208.59097860002134</c:v>
                </c:pt>
                <c:pt idx="431">
                  <c:v>213.93650681547004</c:v>
                </c:pt>
                <c:pt idx="432">
                  <c:v>224.97163823785294</c:v>
                </c:pt>
                <c:pt idx="433">
                  <c:v>236.18143745452716</c:v>
                </c:pt>
                <c:pt idx="434">
                  <c:v>248.30236854339302</c:v>
                </c:pt>
                <c:pt idx="435">
                  <c:v>247.8663076371129</c:v>
                </c:pt>
                <c:pt idx="436">
                  <c:v>260.83180744657125</c:v>
                </c:pt>
                <c:pt idx="437">
                  <c:v>281.04325294708968</c:v>
                </c:pt>
                <c:pt idx="438">
                  <c:v>284.302446008429</c:v>
                </c:pt>
                <c:pt idx="439">
                  <c:v>268.12714098696171</c:v>
                </c:pt>
                <c:pt idx="440">
                  <c:v>260.81381844322794</c:v>
                </c:pt>
                <c:pt idx="441">
                  <c:v>257.14628740066632</c:v>
                </c:pt>
                <c:pt idx="442">
                  <c:v>243.61314278498384</c:v>
                </c:pt>
                <c:pt idx="443">
                  <c:v>223.19085763972615</c:v>
                </c:pt>
                <c:pt idx="444">
                  <c:v>204.60024206953167</c:v>
                </c:pt>
                <c:pt idx="445">
                  <c:v>208.37318879465226</c:v>
                </c:pt>
                <c:pt idx="446">
                  <c:v>230.95552115726619</c:v>
                </c:pt>
                <c:pt idx="447">
                  <c:v>251.73633273185274</c:v>
                </c:pt>
                <c:pt idx="448">
                  <c:v>254.90272092506717</c:v>
                </c:pt>
                <c:pt idx="449">
                  <c:v>258.91235472571253</c:v>
                </c:pt>
                <c:pt idx="450">
                  <c:v>264.61913844210835</c:v>
                </c:pt>
                <c:pt idx="451">
                  <c:v>265.45251055209974</c:v>
                </c:pt>
                <c:pt idx="452">
                  <c:v>272.92613827633284</c:v>
                </c:pt>
                <c:pt idx="453">
                  <c:v>274.59285933050342</c:v>
                </c:pt>
                <c:pt idx="454">
                  <c:v>270.67399156857641</c:v>
                </c:pt>
                <c:pt idx="455">
                  <c:v>265.51918847647079</c:v>
                </c:pt>
                <c:pt idx="456">
                  <c:v>269.36096121598956</c:v>
                </c:pt>
                <c:pt idx="457">
                  <c:v>285.42259915372318</c:v>
                </c:pt>
                <c:pt idx="458">
                  <c:v>296.98259937357386</c:v>
                </c:pt>
                <c:pt idx="459">
                  <c:v>314.87582377917101</c:v>
                </c:pt>
                <c:pt idx="460">
                  <c:v>327.72970515815689</c:v>
                </c:pt>
                <c:pt idx="461">
                  <c:v>329.49748665784364</c:v>
                </c:pt>
                <c:pt idx="462">
                  <c:v>332.30364475955372</c:v>
                </c:pt>
                <c:pt idx="463">
                  <c:v>330.33423005234607</c:v>
                </c:pt>
                <c:pt idx="464">
                  <c:v>338.59708586894737</c:v>
                </c:pt>
                <c:pt idx="465">
                  <c:v>334.24684096018603</c:v>
                </c:pt>
                <c:pt idx="466">
                  <c:v>327.41385226247473</c:v>
                </c:pt>
                <c:pt idx="467">
                  <c:v>308.45667513188545</c:v>
                </c:pt>
                <c:pt idx="468">
                  <c:v>267.66748981605446</c:v>
                </c:pt>
                <c:pt idx="469">
                  <c:v>242.74323370715655</c:v>
                </c:pt>
                <c:pt idx="470">
                  <c:v>240.25802326048191</c:v>
                </c:pt>
                <c:pt idx="471">
                  <c:v>241.04965362360957</c:v>
                </c:pt>
                <c:pt idx="472">
                  <c:v>242.38088280082056</c:v>
                </c:pt>
                <c:pt idx="473">
                  <c:v>245.6539373329542</c:v>
                </c:pt>
                <c:pt idx="474">
                  <c:v>272.17341721180111</c:v>
                </c:pt>
                <c:pt idx="475">
                  <c:v>274.30198438253092</c:v>
                </c:pt>
                <c:pt idx="476">
                  <c:v>268.7839336238514</c:v>
                </c:pt>
                <c:pt idx="477">
                  <c:v>282.74638879558262</c:v>
                </c:pt>
                <c:pt idx="478">
                  <c:v>295.78413958941178</c:v>
                </c:pt>
                <c:pt idx="479">
                  <c:v>330.74161410912961</c:v>
                </c:pt>
                <c:pt idx="480">
                  <c:v>338.87105304785786</c:v>
                </c:pt>
                <c:pt idx="481">
                  <c:v>326.3622157530537</c:v>
                </c:pt>
                <c:pt idx="482">
                  <c:v>305.76322068763085</c:v>
                </c:pt>
                <c:pt idx="483">
                  <c:v>307.63000384617521</c:v>
                </c:pt>
                <c:pt idx="484">
                  <c:v>318.00741561510273</c:v>
                </c:pt>
                <c:pt idx="485">
                  <c:v>320.40632695789549</c:v>
                </c:pt>
                <c:pt idx="486">
                  <c:v>327.54646290374262</c:v>
                </c:pt>
                <c:pt idx="487">
                  <c:v>360.30829200078614</c:v>
                </c:pt>
                <c:pt idx="488">
                  <c:v>383.76061350531012</c:v>
                </c:pt>
                <c:pt idx="489">
                  <c:v>396.23088171175806</c:v>
                </c:pt>
                <c:pt idx="490">
                  <c:v>397.94798294474208</c:v>
                </c:pt>
                <c:pt idx="491">
                  <c:v>367.6347814531207</c:v>
                </c:pt>
                <c:pt idx="492">
                  <c:v>347.8246379278429</c:v>
                </c:pt>
                <c:pt idx="493">
                  <c:v>347.20678141942955</c:v>
                </c:pt>
                <c:pt idx="494">
                  <c:v>369.31132333569559</c:v>
                </c:pt>
                <c:pt idx="495">
                  <c:v>387.28727199827824</c:v>
                </c:pt>
                <c:pt idx="496">
                  <c:v>403.40307592679898</c:v>
                </c:pt>
                <c:pt idx="497">
                  <c:v>409.56880908975234</c:v>
                </c:pt>
                <c:pt idx="498">
                  <c:v>416.63111241875072</c:v>
                </c:pt>
                <c:pt idx="499">
                  <c:v>401.89416351156336</c:v>
                </c:pt>
                <c:pt idx="500">
                  <c:v>372.90810967408561</c:v>
                </c:pt>
                <c:pt idx="501">
                  <c:v>347.31946444353605</c:v>
                </c:pt>
                <c:pt idx="502">
                  <c:v>336.58288783030628</c:v>
                </c:pt>
                <c:pt idx="503">
                  <c:v>336.06853167008688</c:v>
                </c:pt>
                <c:pt idx="504">
                  <c:v>328.88830690812949</c:v>
                </c:pt>
                <c:pt idx="505">
                  <c:v>333.49643608739615</c:v>
                </c:pt>
                <c:pt idx="506">
                  <c:v>346.48888821345838</c:v>
                </c:pt>
                <c:pt idx="507">
                  <c:v>350.81708890815446</c:v>
                </c:pt>
                <c:pt idx="508">
                  <c:v>353.39097134418546</c:v>
                </c:pt>
                <c:pt idx="509">
                  <c:v>353.37683156475941</c:v>
                </c:pt>
                <c:pt idx="510">
                  <c:v>352.2123114599018</c:v>
                </c:pt>
                <c:pt idx="511">
                  <c:v>346.88337120178471</c:v>
                </c:pt>
                <c:pt idx="512">
                  <c:v>341.23418573042977</c:v>
                </c:pt>
                <c:pt idx="513">
                  <c:v>328.66431145023478</c:v>
                </c:pt>
                <c:pt idx="514">
                  <c:v>330.22711025958858</c:v>
                </c:pt>
                <c:pt idx="515">
                  <c:v>338.27674144109994</c:v>
                </c:pt>
                <c:pt idx="516">
                  <c:v>336.49692876297871</c:v>
                </c:pt>
                <c:pt idx="517">
                  <c:v>330.27243715602265</c:v>
                </c:pt>
                <c:pt idx="518">
                  <c:v>325.69828951751936</c:v>
                </c:pt>
                <c:pt idx="519">
                  <c:v>318.00698926205922</c:v>
                </c:pt>
                <c:pt idx="520">
                  <c:v>301.70930698765824</c:v>
                </c:pt>
                <c:pt idx="521">
                  <c:v>286.04178919389545</c:v>
                </c:pt>
                <c:pt idx="522">
                  <c:v>281.08913533736455</c:v>
                </c:pt>
                <c:pt idx="523">
                  <c:v>284.74556699323057</c:v>
                </c:pt>
                <c:pt idx="524">
                  <c:v>301.187580382823</c:v>
                </c:pt>
                <c:pt idx="525">
                  <c:v>328.63114155289321</c:v>
                </c:pt>
                <c:pt idx="526">
                  <c:v>344.19965578107548</c:v>
                </c:pt>
                <c:pt idx="527">
                  <c:v>350.56349467027047</c:v>
                </c:pt>
                <c:pt idx="528">
                  <c:v>346.97061559864312</c:v>
                </c:pt>
                <c:pt idx="529">
                  <c:v>340.3286780922806</c:v>
                </c:pt>
                <c:pt idx="530">
                  <c:v>328.11453732830313</c:v>
                </c:pt>
                <c:pt idx="531">
                  <c:v>307.4627956573965</c:v>
                </c:pt>
                <c:pt idx="532">
                  <c:v>295.59629123099853</c:v>
                </c:pt>
                <c:pt idx="533">
                  <c:v>296.31297061386869</c:v>
                </c:pt>
                <c:pt idx="534">
                  <c:v>299.59563953307241</c:v>
                </c:pt>
                <c:pt idx="535">
                  <c:v>310.56308931106571</c:v>
                </c:pt>
                <c:pt idx="536">
                  <c:v>311.55705167740945</c:v>
                </c:pt>
                <c:pt idx="537">
                  <c:v>313.8700781782992</c:v>
                </c:pt>
                <c:pt idx="538">
                  <c:v>313.14378666576499</c:v>
                </c:pt>
                <c:pt idx="539">
                  <c:v>313.54124806280623</c:v>
                </c:pt>
                <c:pt idx="540">
                  <c:v>315.54144308247544</c:v>
                </c:pt>
                <c:pt idx="541">
                  <c:v>316.15404741670136</c:v>
                </c:pt>
                <c:pt idx="542">
                  <c:v>317.19863886189131</c:v>
                </c:pt>
                <c:pt idx="543">
                  <c:v>304.68404275911291</c:v>
                </c:pt>
                <c:pt idx="544">
                  <c:v>321.80213883185689</c:v>
                </c:pt>
                <c:pt idx="545">
                  <c:v>329.91976068970672</c:v>
                </c:pt>
                <c:pt idx="546">
                  <c:v>329.98888093166505</c:v>
                </c:pt>
                <c:pt idx="547">
                  <c:v>335.98934626979428</c:v>
                </c:pt>
                <c:pt idx="548">
                  <c:v>337.62907057515406</c:v>
                </c:pt>
                <c:pt idx="549">
                  <c:v>326.67662573329773</c:v>
                </c:pt>
                <c:pt idx="550">
                  <c:v>304.14844992613047</c:v>
                </c:pt>
                <c:pt idx="551">
                  <c:v>283.89154816130542</c:v>
                </c:pt>
                <c:pt idx="552">
                  <c:v>273.98225952191649</c:v>
                </c:pt>
                <c:pt idx="553">
                  <c:v>265.27884092353122</c:v>
                </c:pt>
                <c:pt idx="554">
                  <c:v>261.37526830917108</c:v>
                </c:pt>
                <c:pt idx="555">
                  <c:v>249.81214819355824</c:v>
                </c:pt>
                <c:pt idx="556">
                  <c:v>247.35095084198531</c:v>
                </c:pt>
                <c:pt idx="557">
                  <c:v>258.82246120222374</c:v>
                </c:pt>
                <c:pt idx="558">
                  <c:v>262.44262551018312</c:v>
                </c:pt>
                <c:pt idx="559">
                  <c:v>267.90087635015925</c:v>
                </c:pt>
                <c:pt idx="560">
                  <c:v>273.74446710204961</c:v>
                </c:pt>
                <c:pt idx="561">
                  <c:v>272.07923525757099</c:v>
                </c:pt>
                <c:pt idx="562">
                  <c:v>277.43566271919144</c:v>
                </c:pt>
                <c:pt idx="563">
                  <c:v>289.98254118297314</c:v>
                </c:pt>
                <c:pt idx="564">
                  <c:v>297.43372130556622</c:v>
                </c:pt>
                <c:pt idx="565">
                  <c:v>302.2242630227089</c:v>
                </c:pt>
                <c:pt idx="566">
                  <c:v>302.21766076398814</c:v>
                </c:pt>
                <c:pt idx="567">
                  <c:v>304.24378604228917</c:v>
                </c:pt>
                <c:pt idx="568">
                  <c:v>325.07153078336546</c:v>
                </c:pt>
                <c:pt idx="569">
                  <c:v>339.1345373424063</c:v>
                </c:pt>
                <c:pt idx="570">
                  <c:v>348.16968815959774</c:v>
                </c:pt>
                <c:pt idx="571">
                  <c:v>374.57323726381031</c:v>
                </c:pt>
                <c:pt idx="572">
                  <c:v>389.66211389731501</c:v>
                </c:pt>
                <c:pt idx="573">
                  <c:v>400.96559732519438</c:v>
                </c:pt>
                <c:pt idx="574">
                  <c:v>391.68254990134238</c:v>
                </c:pt>
                <c:pt idx="575">
                  <c:v>355.45860422601908</c:v>
                </c:pt>
                <c:pt idx="576">
                  <c:v>341.89753765805341</c:v>
                </c:pt>
                <c:pt idx="577">
                  <c:v>347.54043933105015</c:v>
                </c:pt>
                <c:pt idx="578">
                  <c:v>352.9535294072399</c:v>
                </c:pt>
                <c:pt idx="579">
                  <c:v>362.35825174897218</c:v>
                </c:pt>
                <c:pt idx="580">
                  <c:v>363.66872181647079</c:v>
                </c:pt>
                <c:pt idx="581">
                  <c:v>335.75629680291729</c:v>
                </c:pt>
                <c:pt idx="582">
                  <c:v>343.58630767880413</c:v>
                </c:pt>
                <c:pt idx="583">
                  <c:v>305.60055869473643</c:v>
                </c:pt>
                <c:pt idx="584">
                  <c:v>339.45201149110812</c:v>
                </c:pt>
                <c:pt idx="585">
                  <c:v>376.92335078934332</c:v>
                </c:pt>
                <c:pt idx="586">
                  <c:v>402.28776184016556</c:v>
                </c:pt>
                <c:pt idx="587">
                  <c:v>403.3500523896073</c:v>
                </c:pt>
                <c:pt idx="588">
                  <c:v>388.39062373172737</c:v>
                </c:pt>
                <c:pt idx="589">
                  <c:v>405.20835459431572</c:v>
                </c:pt>
                <c:pt idx="590">
                  <c:v>398.26775059180284</c:v>
                </c:pt>
                <c:pt idx="591">
                  <c:v>420.1510169685493</c:v>
                </c:pt>
                <c:pt idx="592">
                  <c:v>426.08285785269373</c:v>
                </c:pt>
                <c:pt idx="593">
                  <c:v>437.87600351239638</c:v>
                </c:pt>
                <c:pt idx="594">
                  <c:v>427.97183164832097</c:v>
                </c:pt>
                <c:pt idx="595">
                  <c:v>379.4327143658038</c:v>
                </c:pt>
                <c:pt idx="596">
                  <c:v>344.90771555305628</c:v>
                </c:pt>
                <c:pt idx="597">
                  <c:v>303.63973112487969</c:v>
                </c:pt>
                <c:pt idx="598">
                  <c:v>293.68890992619197</c:v>
                </c:pt>
                <c:pt idx="599">
                  <c:v>293.47154167024797</c:v>
                </c:pt>
                <c:pt idx="600">
                  <c:v>297.08541277172867</c:v>
                </c:pt>
                <c:pt idx="601">
                  <c:v>295.75584996846544</c:v>
                </c:pt>
                <c:pt idx="602">
                  <c:v>301.78664094365621</c:v>
                </c:pt>
                <c:pt idx="603">
                  <c:v>307.25994487035496</c:v>
                </c:pt>
                <c:pt idx="604">
                  <c:v>309.80553588594739</c:v>
                </c:pt>
                <c:pt idx="605">
                  <c:v>319.66119920384767</c:v>
                </c:pt>
                <c:pt idx="606">
                  <c:v>326.98505282617276</c:v>
                </c:pt>
                <c:pt idx="607">
                  <c:v>326.2920868742616</c:v>
                </c:pt>
                <c:pt idx="608">
                  <c:v>339.27302265341763</c:v>
                </c:pt>
                <c:pt idx="609">
                  <c:v>352.65226073692577</c:v>
                </c:pt>
                <c:pt idx="610">
                  <c:v>357.32641356543195</c:v>
                </c:pt>
                <c:pt idx="611">
                  <c:v>350.68399046336742</c:v>
                </c:pt>
                <c:pt idx="612">
                  <c:v>355.28738503856886</c:v>
                </c:pt>
                <c:pt idx="613">
                  <c:v>360.63421163433316</c:v>
                </c:pt>
                <c:pt idx="614">
                  <c:v>361.57442456036966</c:v>
                </c:pt>
                <c:pt idx="615">
                  <c:v>367.05717144754357</c:v>
                </c:pt>
                <c:pt idx="616">
                  <c:v>379.58387037915418</c:v>
                </c:pt>
                <c:pt idx="617">
                  <c:v>370.64047413843002</c:v>
                </c:pt>
                <c:pt idx="618">
                  <c:v>353.75887044173322</c:v>
                </c:pt>
                <c:pt idx="619">
                  <c:v>351.44134723113802</c:v>
                </c:pt>
                <c:pt idx="620">
                  <c:v>351.23802675929687</c:v>
                </c:pt>
                <c:pt idx="621">
                  <c:v>354.58899071552952</c:v>
                </c:pt>
                <c:pt idx="622">
                  <c:v>362.80277090407481</c:v>
                </c:pt>
                <c:pt idx="623">
                  <c:v>360.4185552609926</c:v>
                </c:pt>
                <c:pt idx="624">
                  <c:v>374.34849166410851</c:v>
                </c:pt>
                <c:pt idx="625">
                  <c:v>384.13806007361819</c:v>
                </c:pt>
                <c:pt idx="626">
                  <c:v>373.83195031313318</c:v>
                </c:pt>
                <c:pt idx="627">
                  <c:v>335.05009723279113</c:v>
                </c:pt>
                <c:pt idx="628">
                  <c:v>320.84635009157034</c:v>
                </c:pt>
                <c:pt idx="629">
                  <c:v>334.308611683354</c:v>
                </c:pt>
                <c:pt idx="630">
                  <c:v>360.34878592111005</c:v>
                </c:pt>
                <c:pt idx="631">
                  <c:v>389.24198809518629</c:v>
                </c:pt>
                <c:pt idx="632">
                  <c:v>417.62692636270401</c:v>
                </c:pt>
                <c:pt idx="633">
                  <c:v>439.44396341326791</c:v>
                </c:pt>
                <c:pt idx="634">
                  <c:v>437.41580146951441</c:v>
                </c:pt>
                <c:pt idx="635">
                  <c:v>444.3276550437206</c:v>
                </c:pt>
                <c:pt idx="636">
                  <c:v>456.90391568448473</c:v>
                </c:pt>
                <c:pt idx="637">
                  <c:v>466.3237488928537</c:v>
                </c:pt>
                <c:pt idx="638">
                  <c:v>447.31161252645398</c:v>
                </c:pt>
                <c:pt idx="639">
                  <c:v>426.64863423177889</c:v>
                </c:pt>
                <c:pt idx="640">
                  <c:v>386.35708059731479</c:v>
                </c:pt>
                <c:pt idx="641">
                  <c:v>380.95209887239423</c:v>
                </c:pt>
                <c:pt idx="642">
                  <c:v>403.04131035171491</c:v>
                </c:pt>
                <c:pt idx="643">
                  <c:v>397.0969739331926</c:v>
                </c:pt>
                <c:pt idx="644">
                  <c:v>388.35659080437023</c:v>
                </c:pt>
                <c:pt idx="645">
                  <c:v>382.45840279907929</c:v>
                </c:pt>
                <c:pt idx="646">
                  <c:v>376.25266298450106</c:v>
                </c:pt>
                <c:pt idx="647">
                  <c:v>376.4375599343129</c:v>
                </c:pt>
                <c:pt idx="648">
                  <c:v>403.96143237331364</c:v>
                </c:pt>
                <c:pt idx="649">
                  <c:v>420.07316069593304</c:v>
                </c:pt>
                <c:pt idx="650">
                  <c:v>434.62606025714382</c:v>
                </c:pt>
                <c:pt idx="651">
                  <c:v>437.47291012482691</c:v>
                </c:pt>
                <c:pt idx="652">
                  <c:v>429.80356828191702</c:v>
                </c:pt>
                <c:pt idx="653">
                  <c:v>416.97712415187652</c:v>
                </c:pt>
                <c:pt idx="654">
                  <c:v>397.49738096636571</c:v>
                </c:pt>
                <c:pt idx="655">
                  <c:v>387.2835929854586</c:v>
                </c:pt>
                <c:pt idx="656">
                  <c:v>353.34922124508017</c:v>
                </c:pt>
                <c:pt idx="657">
                  <c:v>294.41121435589298</c:v>
                </c:pt>
                <c:pt idx="658">
                  <c:v>273.10044259023499</c:v>
                </c:pt>
                <c:pt idx="659">
                  <c:v>261.00145465418893</c:v>
                </c:pt>
                <c:pt idx="660">
                  <c:v>254.768232072171</c:v>
                </c:pt>
                <c:pt idx="661">
                  <c:v>252.75123908800404</c:v>
                </c:pt>
                <c:pt idx="662">
                  <c:v>247.98186048429747</c:v>
                </c:pt>
                <c:pt idx="663">
                  <c:v>236.70641644676434</c:v>
                </c:pt>
                <c:pt idx="664">
                  <c:v>240.57944836253606</c:v>
                </c:pt>
                <c:pt idx="665">
                  <c:v>241.7693575149197</c:v>
                </c:pt>
                <c:pt idx="666">
                  <c:v>242.66522251298369</c:v>
                </c:pt>
                <c:pt idx="667">
                  <c:v>243.25154538686903</c:v>
                </c:pt>
                <c:pt idx="668">
                  <c:v>243.89653108092625</c:v>
                </c:pt>
                <c:pt idx="669">
                  <c:v>247.03397521939121</c:v>
                </c:pt>
                <c:pt idx="670">
                  <c:v>246.94055637138922</c:v>
                </c:pt>
                <c:pt idx="671">
                  <c:v>247.48895033435733</c:v>
                </c:pt>
                <c:pt idx="672">
                  <c:v>248.8487377470671</c:v>
                </c:pt>
                <c:pt idx="673">
                  <c:v>255.55610383512266</c:v>
                </c:pt>
                <c:pt idx="674">
                  <c:v>264.77408273294236</c:v>
                </c:pt>
                <c:pt idx="675">
                  <c:v>276.32664575618924</c:v>
                </c:pt>
                <c:pt idx="676">
                  <c:v>281.67699599563673</c:v>
                </c:pt>
                <c:pt idx="677">
                  <c:v>289.68537827476973</c:v>
                </c:pt>
                <c:pt idx="678">
                  <c:v>304.33199289166117</c:v>
                </c:pt>
                <c:pt idx="679">
                  <c:v>324.78928773877726</c:v>
                </c:pt>
                <c:pt idx="680">
                  <c:v>345.36920852253053</c:v>
                </c:pt>
                <c:pt idx="681">
                  <c:v>360.0651383649402</c:v>
                </c:pt>
                <c:pt idx="682">
                  <c:v>356.08459553822297</c:v>
                </c:pt>
                <c:pt idx="683">
                  <c:v>339.00643421329863</c:v>
                </c:pt>
                <c:pt idx="684">
                  <c:v>310.80325032342819</c:v>
                </c:pt>
                <c:pt idx="685">
                  <c:v>261.30555187984748</c:v>
                </c:pt>
                <c:pt idx="686">
                  <c:v>327.04070495486337</c:v>
                </c:pt>
                <c:pt idx="687">
                  <c:v>554.88379371982262</c:v>
                </c:pt>
                <c:pt idx="688">
                  <c:v>429.24410996841078</c:v>
                </c:pt>
                <c:pt idx="689">
                  <c:v>252.33832797144342</c:v>
                </c:pt>
                <c:pt idx="690">
                  <c:v>259.50705262042982</c:v>
                </c:pt>
                <c:pt idx="691">
                  <c:v>295.91787489799793</c:v>
                </c:pt>
                <c:pt idx="692">
                  <c:v>342.2757995968513</c:v>
                </c:pt>
                <c:pt idx="693">
                  <c:v>356.48018779624152</c:v>
                </c:pt>
                <c:pt idx="694">
                  <c:v>355.59845643950803</c:v>
                </c:pt>
                <c:pt idx="695">
                  <c:v>340.86089129437511</c:v>
                </c:pt>
                <c:pt idx="696">
                  <c:v>308.92612646557694</c:v>
                </c:pt>
                <c:pt idx="697">
                  <c:v>289.33713996520567</c:v>
                </c:pt>
                <c:pt idx="698">
                  <c:v>305.89931975971587</c:v>
                </c:pt>
                <c:pt idx="699">
                  <c:v>304.88396586022435</c:v>
                </c:pt>
                <c:pt idx="700">
                  <c:v>267.11828488348192</c:v>
                </c:pt>
                <c:pt idx="701">
                  <c:v>695.44931646850114</c:v>
                </c:pt>
                <c:pt idx="702">
                  <c:v>270.96732758109499</c:v>
                </c:pt>
                <c:pt idx="703">
                  <c:v>266.73772494073461</c:v>
                </c:pt>
                <c:pt idx="704">
                  <c:v>295.72263227520909</c:v>
                </c:pt>
                <c:pt idx="705">
                  <c:v>281.18867907481268</c:v>
                </c:pt>
                <c:pt idx="706">
                  <c:v>326.07430699615145</c:v>
                </c:pt>
                <c:pt idx="707">
                  <c:v>325.3416430933172</c:v>
                </c:pt>
                <c:pt idx="708">
                  <c:v>315.86190286925552</c:v>
                </c:pt>
                <c:pt idx="709">
                  <c:v>1289.8249265865154</c:v>
                </c:pt>
                <c:pt idx="710">
                  <c:v>1019.4726973877803</c:v>
                </c:pt>
                <c:pt idx="711">
                  <c:v>807.07900405652504</c:v>
                </c:pt>
                <c:pt idx="712">
                  <c:v>873.12760288449977</c:v>
                </c:pt>
                <c:pt idx="713">
                  <c:v>1229.4449655255444</c:v>
                </c:pt>
                <c:pt idx="714">
                  <c:v>844.94205472272074</c:v>
                </c:pt>
                <c:pt idx="715">
                  <c:v>258.55631407429166</c:v>
                </c:pt>
                <c:pt idx="716">
                  <c:v>244.55339105881598</c:v>
                </c:pt>
                <c:pt idx="717">
                  <c:v>297.41552123407456</c:v>
                </c:pt>
                <c:pt idx="718">
                  <c:v>301.35113671662862</c:v>
                </c:pt>
                <c:pt idx="719">
                  <c:v>299.81532628060222</c:v>
                </c:pt>
                <c:pt idx="720">
                  <c:v>300.35508611729955</c:v>
                </c:pt>
                <c:pt idx="721">
                  <c:v>270.89948206652673</c:v>
                </c:pt>
                <c:pt idx="722">
                  <c:v>266.10508675499955</c:v>
                </c:pt>
                <c:pt idx="723">
                  <c:v>272.5533868058011</c:v>
                </c:pt>
                <c:pt idx="724">
                  <c:v>264.32790383566896</c:v>
                </c:pt>
                <c:pt idx="725">
                  <c:v>254.78683022068992</c:v>
                </c:pt>
                <c:pt idx="726">
                  <c:v>265.59239281353888</c:v>
                </c:pt>
                <c:pt idx="727">
                  <c:v>387.30596765296229</c:v>
                </c:pt>
                <c:pt idx="728">
                  <c:v>767.30009796621175</c:v>
                </c:pt>
                <c:pt idx="729">
                  <c:v>239.51870917825235</c:v>
                </c:pt>
                <c:pt idx="730">
                  <c:v>233.50381923112604</c:v>
                </c:pt>
                <c:pt idx="731">
                  <c:v>234.07347697521749</c:v>
                </c:pt>
                <c:pt idx="732">
                  <c:v>285.97208617335275</c:v>
                </c:pt>
                <c:pt idx="733">
                  <c:v>1086.5801474524819</c:v>
                </c:pt>
                <c:pt idx="734">
                  <c:v>975.75874173451882</c:v>
                </c:pt>
                <c:pt idx="735">
                  <c:v>530.08094246127507</c:v>
                </c:pt>
                <c:pt idx="736">
                  <c:v>1094.477385038351</c:v>
                </c:pt>
                <c:pt idx="737">
                  <c:v>1006.7488828212037</c:v>
                </c:pt>
                <c:pt idx="738">
                  <c:v>817.5542017985814</c:v>
                </c:pt>
                <c:pt idx="739">
                  <c:v>275.11938704590818</c:v>
                </c:pt>
                <c:pt idx="740">
                  <c:v>253.75294199982898</c:v>
                </c:pt>
                <c:pt idx="741">
                  <c:v>283.50126235841958</c:v>
                </c:pt>
                <c:pt idx="742">
                  <c:v>326.7258740201512</c:v>
                </c:pt>
                <c:pt idx="743">
                  <c:v>313.90555942560371</c:v>
                </c:pt>
                <c:pt idx="744">
                  <c:v>293.13561415567625</c:v>
                </c:pt>
                <c:pt idx="745">
                  <c:v>413.31245282025145</c:v>
                </c:pt>
                <c:pt idx="746">
                  <c:v>1018.4078187453462</c:v>
                </c:pt>
                <c:pt idx="747">
                  <c:v>599.62963001485798</c:v>
                </c:pt>
                <c:pt idx="748">
                  <c:v>305.49159327801073</c:v>
                </c:pt>
                <c:pt idx="749">
                  <c:v>326.28720838174456</c:v>
                </c:pt>
                <c:pt idx="750">
                  <c:v>288.69134533714163</c:v>
                </c:pt>
                <c:pt idx="751">
                  <c:v>427.49986475595819</c:v>
                </c:pt>
                <c:pt idx="752">
                  <c:v>298.93006043063787</c:v>
                </c:pt>
                <c:pt idx="753">
                  <c:v>328.94774142759729</c:v>
                </c:pt>
                <c:pt idx="754">
                  <c:v>284.6597542491138</c:v>
                </c:pt>
                <c:pt idx="755">
                  <c:v>332.61313363826196</c:v>
                </c:pt>
                <c:pt idx="756">
                  <c:v>362.2325507717697</c:v>
                </c:pt>
                <c:pt idx="757">
                  <c:v>350.39214910361113</c:v>
                </c:pt>
                <c:pt idx="758">
                  <c:v>322.51071794779847</c:v>
                </c:pt>
                <c:pt idx="759">
                  <c:v>1036.7066713398524</c:v>
                </c:pt>
                <c:pt idx="760">
                  <c:v>1245.9262224409695</c:v>
                </c:pt>
                <c:pt idx="761">
                  <c:v>289.82757891880232</c:v>
                </c:pt>
                <c:pt idx="762">
                  <c:v>261.2866395965072</c:v>
                </c:pt>
                <c:pt idx="763">
                  <c:v>283.13172505928958</c:v>
                </c:pt>
                <c:pt idx="764">
                  <c:v>953.32201503965109</c:v>
                </c:pt>
                <c:pt idx="765">
                  <c:v>924.36494423702402</c:v>
                </c:pt>
                <c:pt idx="766">
                  <c:v>554.48924696452582</c:v>
                </c:pt>
                <c:pt idx="767">
                  <c:v>498.07943023539798</c:v>
                </c:pt>
                <c:pt idx="768">
                  <c:v>517.4335209143087</c:v>
                </c:pt>
                <c:pt idx="769">
                  <c:v>440.88080672092241</c:v>
                </c:pt>
                <c:pt idx="770">
                  <c:v>416.72971862289762</c:v>
                </c:pt>
                <c:pt idx="771">
                  <c:v>419.69895382087185</c:v>
                </c:pt>
                <c:pt idx="772">
                  <c:v>465.73486996731191</c:v>
                </c:pt>
                <c:pt idx="773">
                  <c:v>564.39828464699087</c:v>
                </c:pt>
                <c:pt idx="774">
                  <c:v>425.83208526001215</c:v>
                </c:pt>
                <c:pt idx="775">
                  <c:v>361.77745669017168</c:v>
                </c:pt>
                <c:pt idx="776">
                  <c:v>366.34469399870909</c:v>
                </c:pt>
                <c:pt idx="777">
                  <c:v>379.34510116811322</c:v>
                </c:pt>
                <c:pt idx="778">
                  <c:v>394.77468869492299</c:v>
                </c:pt>
                <c:pt idx="779">
                  <c:v>465.44313768129268</c:v>
                </c:pt>
                <c:pt idx="780">
                  <c:v>607.18900765514218</c:v>
                </c:pt>
                <c:pt idx="781">
                  <c:v>674.97193668696013</c:v>
                </c:pt>
                <c:pt idx="782">
                  <c:v>395.14938123357194</c:v>
                </c:pt>
                <c:pt idx="783">
                  <c:v>360.48740832258056</c:v>
                </c:pt>
                <c:pt idx="784">
                  <c:v>376.49655384517735</c:v>
                </c:pt>
                <c:pt idx="785">
                  <c:v>346.28482499002172</c:v>
                </c:pt>
                <c:pt idx="786">
                  <c:v>312.97322782972458</c:v>
                </c:pt>
                <c:pt idx="787">
                  <c:v>338.81055686117622</c:v>
                </c:pt>
                <c:pt idx="788">
                  <c:v>391.34198077779729</c:v>
                </c:pt>
                <c:pt idx="789">
                  <c:v>409.1352168183376</c:v>
                </c:pt>
                <c:pt idx="790">
                  <c:v>364.39496597648548</c:v>
                </c:pt>
                <c:pt idx="791">
                  <c:v>340.23877419623977</c:v>
                </c:pt>
                <c:pt idx="792">
                  <c:v>345.03969820648098</c:v>
                </c:pt>
                <c:pt idx="793">
                  <c:v>340.17426918868352</c:v>
                </c:pt>
                <c:pt idx="794">
                  <c:v>335.33512511771005</c:v>
                </c:pt>
                <c:pt idx="795">
                  <c:v>363.16131171290641</c:v>
                </c:pt>
                <c:pt idx="796">
                  <c:v>421.5559299909508</c:v>
                </c:pt>
                <c:pt idx="797">
                  <c:v>395.32852925785488</c:v>
                </c:pt>
                <c:pt idx="798">
                  <c:v>408.49735983575056</c:v>
                </c:pt>
                <c:pt idx="799">
                  <c:v>363.2985140058754</c:v>
                </c:pt>
                <c:pt idx="800">
                  <c:v>367.03220318654678</c:v>
                </c:pt>
                <c:pt idx="801">
                  <c:v>399.61707618162666</c:v>
                </c:pt>
                <c:pt idx="802">
                  <c:v>364.04005976146522</c:v>
                </c:pt>
                <c:pt idx="803">
                  <c:v>356.25018236990383</c:v>
                </c:pt>
                <c:pt idx="804">
                  <c:v>389.63012491266466</c:v>
                </c:pt>
                <c:pt idx="805">
                  <c:v>369.53019592437857</c:v>
                </c:pt>
                <c:pt idx="806">
                  <c:v>351.5881804461485</c:v>
                </c:pt>
                <c:pt idx="807">
                  <c:v>396.37568912285212</c:v>
                </c:pt>
                <c:pt idx="808">
                  <c:v>365.38663097834086</c:v>
                </c:pt>
                <c:pt idx="809">
                  <c:v>388.46134867422859</c:v>
                </c:pt>
                <c:pt idx="810">
                  <c:v>395.84602567721538</c:v>
                </c:pt>
                <c:pt idx="811">
                  <c:v>372.74558497235205</c:v>
                </c:pt>
                <c:pt idx="812">
                  <c:v>402.08119061028611</c:v>
                </c:pt>
                <c:pt idx="813">
                  <c:v>415.59013230391787</c:v>
                </c:pt>
                <c:pt idx="814">
                  <c:v>357.10212732381382</c:v>
                </c:pt>
                <c:pt idx="815">
                  <c:v>358.82213413821631</c:v>
                </c:pt>
                <c:pt idx="816">
                  <c:v>357.37969669012438</c:v>
                </c:pt>
                <c:pt idx="817">
                  <c:v>360.77486069304916</c:v>
                </c:pt>
                <c:pt idx="818">
                  <c:v>341.43431611066109</c:v>
                </c:pt>
                <c:pt idx="819">
                  <c:v>397.33247335643318</c:v>
                </c:pt>
                <c:pt idx="820">
                  <c:v>402.19328885854679</c:v>
                </c:pt>
                <c:pt idx="821">
                  <c:v>375.16823101422199</c:v>
                </c:pt>
                <c:pt idx="822">
                  <c:v>363.22645731271103</c:v>
                </c:pt>
                <c:pt idx="823">
                  <c:v>430.63834654983725</c:v>
                </c:pt>
                <c:pt idx="824">
                  <c:v>753.74768705767053</c:v>
                </c:pt>
                <c:pt idx="825">
                  <c:v>476.51188161733819</c:v>
                </c:pt>
                <c:pt idx="826">
                  <c:v>478.33065976888315</c:v>
                </c:pt>
                <c:pt idx="827">
                  <c:v>578.42126419879105</c:v>
                </c:pt>
                <c:pt idx="828">
                  <c:v>594.59238362237249</c:v>
                </c:pt>
                <c:pt idx="829">
                  <c:v>453.84135856659998</c:v>
                </c:pt>
                <c:pt idx="830">
                  <c:v>426.90651121847264</c:v>
                </c:pt>
                <c:pt idx="831">
                  <c:v>416.03862604469492</c:v>
                </c:pt>
                <c:pt idx="832">
                  <c:v>386.8823543139651</c:v>
                </c:pt>
                <c:pt idx="833">
                  <c:v>639.37892116185753</c:v>
                </c:pt>
                <c:pt idx="834">
                  <c:v>490.48646847121256</c:v>
                </c:pt>
                <c:pt idx="835">
                  <c:v>471.04411578010672</c:v>
                </c:pt>
                <c:pt idx="836">
                  <c:v>398.83117722709449</c:v>
                </c:pt>
                <c:pt idx="837">
                  <c:v>473.42279515772628</c:v>
                </c:pt>
                <c:pt idx="838">
                  <c:v>661.58660380061804</c:v>
                </c:pt>
                <c:pt idx="839">
                  <c:v>769.162046916245</c:v>
                </c:pt>
                <c:pt idx="840">
                  <c:v>612.03325917549682</c:v>
                </c:pt>
                <c:pt idx="841">
                  <c:v>524.47887966835117</c:v>
                </c:pt>
                <c:pt idx="842">
                  <c:v>409.9109991794885</c:v>
                </c:pt>
                <c:pt idx="843">
                  <c:v>371.35927967344094</c:v>
                </c:pt>
                <c:pt idx="844">
                  <c:v>406.5010967182551</c:v>
                </c:pt>
                <c:pt idx="845">
                  <c:v>590.04122459650455</c:v>
                </c:pt>
                <c:pt idx="846">
                  <c:v>786.19552229846795</c:v>
                </c:pt>
                <c:pt idx="847">
                  <c:v>702.32508803700841</c:v>
                </c:pt>
                <c:pt idx="848">
                  <c:v>678.56557475342981</c:v>
                </c:pt>
                <c:pt idx="849">
                  <c:v>788.25834880126786</c:v>
                </c:pt>
                <c:pt idx="850">
                  <c:v>558.9920751493313</c:v>
                </c:pt>
                <c:pt idx="851">
                  <c:v>421.51510430041969</c:v>
                </c:pt>
                <c:pt idx="852">
                  <c:v>395.84059604925926</c:v>
                </c:pt>
                <c:pt idx="853">
                  <c:v>516.3067624917453</c:v>
                </c:pt>
                <c:pt idx="854">
                  <c:v>723.69788147203815</c:v>
                </c:pt>
                <c:pt idx="855">
                  <c:v>723.05491642243157</c:v>
                </c:pt>
                <c:pt idx="856">
                  <c:v>525.49763612599463</c:v>
                </c:pt>
                <c:pt idx="857">
                  <c:v>408.08362708182432</c:v>
                </c:pt>
                <c:pt idx="858">
                  <c:v>382.16831901601199</c:v>
                </c:pt>
                <c:pt idx="859">
                  <c:v>384.6251775506633</c:v>
                </c:pt>
                <c:pt idx="860">
                  <c:v>399.63165230116726</c:v>
                </c:pt>
                <c:pt idx="861">
                  <c:v>472.28565280433867</c:v>
                </c:pt>
                <c:pt idx="862">
                  <c:v>503.23778489044338</c:v>
                </c:pt>
                <c:pt idx="863">
                  <c:v>401.21609982802215</c:v>
                </c:pt>
                <c:pt idx="864">
                  <c:v>519.45291869948312</c:v>
                </c:pt>
                <c:pt idx="865">
                  <c:v>408.38089247771057</c:v>
                </c:pt>
                <c:pt idx="866">
                  <c:v>401.05239369914398</c:v>
                </c:pt>
                <c:pt idx="867">
                  <c:v>382.10343949019398</c:v>
                </c:pt>
                <c:pt idx="868">
                  <c:v>437.61077442246278</c:v>
                </c:pt>
                <c:pt idx="869">
                  <c:v>442.11276582098958</c:v>
                </c:pt>
                <c:pt idx="870">
                  <c:v>517.88006168433753</c:v>
                </c:pt>
                <c:pt idx="871">
                  <c:v>415.84068724388351</c:v>
                </c:pt>
                <c:pt idx="872">
                  <c:v>377.49725450022356</c:v>
                </c:pt>
                <c:pt idx="873">
                  <c:v>376.01335100092047</c:v>
                </c:pt>
                <c:pt idx="874">
                  <c:v>366.9286159224518</c:v>
                </c:pt>
                <c:pt idx="875">
                  <c:v>362.28366014722639</c:v>
                </c:pt>
                <c:pt idx="876">
                  <c:v>365.3689976319298</c:v>
                </c:pt>
                <c:pt idx="877">
                  <c:v>442.78560336861079</c:v>
                </c:pt>
                <c:pt idx="878">
                  <c:v>473.74150357041617</c:v>
                </c:pt>
                <c:pt idx="879">
                  <c:v>459.63757144832948</c:v>
                </c:pt>
                <c:pt idx="880">
                  <c:v>439.49606493110468</c:v>
                </c:pt>
                <c:pt idx="881">
                  <c:v>404.96537450427951</c:v>
                </c:pt>
                <c:pt idx="882">
                  <c:v>413.0288490999551</c:v>
                </c:pt>
                <c:pt idx="883">
                  <c:v>541.61817272263829</c:v>
                </c:pt>
                <c:pt idx="884">
                  <c:v>568.23166876951097</c:v>
                </c:pt>
                <c:pt idx="885">
                  <c:v>456.13101508204875</c:v>
                </c:pt>
                <c:pt idx="886">
                  <c:v>436.4151703722348</c:v>
                </c:pt>
                <c:pt idx="887">
                  <c:v>428.28934583814657</c:v>
                </c:pt>
                <c:pt idx="888">
                  <c:v>411.22819354205006</c:v>
                </c:pt>
                <c:pt idx="889">
                  <c:v>441.81726206880728</c:v>
                </c:pt>
                <c:pt idx="890">
                  <c:v>458.36169021044316</c:v>
                </c:pt>
                <c:pt idx="891">
                  <c:v>408.20533813952937</c:v>
                </c:pt>
                <c:pt idx="892">
                  <c:v>410.88990749399017</c:v>
                </c:pt>
                <c:pt idx="893">
                  <c:v>494.34377173920882</c:v>
                </c:pt>
                <c:pt idx="894">
                  <c:v>466.49977517249192</c:v>
                </c:pt>
                <c:pt idx="895">
                  <c:v>411.26393003135246</c:v>
                </c:pt>
                <c:pt idx="896">
                  <c:v>404.34086463131359</c:v>
                </c:pt>
                <c:pt idx="897">
                  <c:v>409.84200062585148</c:v>
                </c:pt>
                <c:pt idx="898">
                  <c:v>492.31523064955348</c:v>
                </c:pt>
                <c:pt idx="899">
                  <c:v>471.74362863657831</c:v>
                </c:pt>
                <c:pt idx="900">
                  <c:v>446.51924091702671</c:v>
                </c:pt>
                <c:pt idx="901">
                  <c:v>435.86950585370295</c:v>
                </c:pt>
                <c:pt idx="902">
                  <c:v>438.99894303595863</c:v>
                </c:pt>
                <c:pt idx="903">
                  <c:v>496.33943687939075</c:v>
                </c:pt>
                <c:pt idx="904">
                  <c:v>546.65443269820628</c:v>
                </c:pt>
                <c:pt idx="905">
                  <c:v>434.42093731555065</c:v>
                </c:pt>
                <c:pt idx="906">
                  <c:v>430.70301249670467</c:v>
                </c:pt>
                <c:pt idx="907">
                  <c:v>409.27267168687143</c:v>
                </c:pt>
                <c:pt idx="908">
                  <c:v>413.15662733023549</c:v>
                </c:pt>
                <c:pt idx="909">
                  <c:v>414.28574254355118</c:v>
                </c:pt>
                <c:pt idx="910">
                  <c:v>413.73525293965622</c:v>
                </c:pt>
                <c:pt idx="911">
                  <c:v>425.05460713038354</c:v>
                </c:pt>
                <c:pt idx="912">
                  <c:v>440.94801285069531</c:v>
                </c:pt>
                <c:pt idx="913">
                  <c:v>528.77629913675264</c:v>
                </c:pt>
                <c:pt idx="914">
                  <c:v>556.63104656056589</c:v>
                </c:pt>
                <c:pt idx="915">
                  <c:v>575.10464243447962</c:v>
                </c:pt>
                <c:pt idx="916">
                  <c:v>584.62828589164087</c:v>
                </c:pt>
                <c:pt idx="917">
                  <c:v>581.99211725988494</c:v>
                </c:pt>
                <c:pt idx="918">
                  <c:v>585.42061365052007</c:v>
                </c:pt>
                <c:pt idx="919">
                  <c:v>575.62383764721585</c:v>
                </c:pt>
                <c:pt idx="920">
                  <c:v>573.19345907505101</c:v>
                </c:pt>
                <c:pt idx="921">
                  <c:v>567.82452074945706</c:v>
                </c:pt>
                <c:pt idx="922">
                  <c:v>551.8330388825043</c:v>
                </c:pt>
                <c:pt idx="923">
                  <c:v>537.86454748423228</c:v>
                </c:pt>
                <c:pt idx="924">
                  <c:v>531.90645435763145</c:v>
                </c:pt>
                <c:pt idx="925">
                  <c:v>534.6822244217127</c:v>
                </c:pt>
                <c:pt idx="926">
                  <c:v>541.66930814234763</c:v>
                </c:pt>
                <c:pt idx="927">
                  <c:v>559.2493536737187</c:v>
                </c:pt>
                <c:pt idx="928">
                  <c:v>550.63473154348128</c:v>
                </c:pt>
                <c:pt idx="929">
                  <c:v>566.21849426723077</c:v>
                </c:pt>
                <c:pt idx="930">
                  <c:v>569.03225854998902</c:v>
                </c:pt>
                <c:pt idx="931">
                  <c:v>565.1992496691887</c:v>
                </c:pt>
                <c:pt idx="932">
                  <c:v>591.4653514575981</c:v>
                </c:pt>
                <c:pt idx="933">
                  <c:v>579.01471939960561</c:v>
                </c:pt>
                <c:pt idx="934">
                  <c:v>602.06360240540209</c:v>
                </c:pt>
                <c:pt idx="935">
                  <c:v>626.66000406878072</c:v>
                </c:pt>
                <c:pt idx="936">
                  <c:v>621.02468587304577</c:v>
                </c:pt>
                <c:pt idx="937">
                  <c:v>604.44047012616045</c:v>
                </c:pt>
                <c:pt idx="938">
                  <c:v>631.43047260604601</c:v>
                </c:pt>
                <c:pt idx="939">
                  <c:v>621.34763116598594</c:v>
                </c:pt>
                <c:pt idx="940">
                  <c:v>615.01632671600521</c:v>
                </c:pt>
                <c:pt idx="941">
                  <c:v>624.19496879255553</c:v>
                </c:pt>
                <c:pt idx="942">
                  <c:v>617.11565247094359</c:v>
                </c:pt>
                <c:pt idx="943">
                  <c:v>596.2501144324483</c:v>
                </c:pt>
                <c:pt idx="944">
                  <c:v>630.12598212677324</c:v>
                </c:pt>
                <c:pt idx="945">
                  <c:v>609.09594370279069</c:v>
                </c:pt>
                <c:pt idx="946">
                  <c:v>570.83253234007486</c:v>
                </c:pt>
                <c:pt idx="947">
                  <c:v>567.42174618565923</c:v>
                </c:pt>
                <c:pt idx="948">
                  <c:v>571.25346419040704</c:v>
                </c:pt>
                <c:pt idx="949">
                  <c:v>585.73654016860075</c:v>
                </c:pt>
                <c:pt idx="950">
                  <c:v>604.61730215587454</c:v>
                </c:pt>
                <c:pt idx="951">
                  <c:v>619.12450364263896</c:v>
                </c:pt>
                <c:pt idx="952">
                  <c:v>612.75710237499038</c:v>
                </c:pt>
                <c:pt idx="953">
                  <c:v>611.60204339482902</c:v>
                </c:pt>
                <c:pt idx="954">
                  <c:v>621.021264798944</c:v>
                </c:pt>
                <c:pt idx="955">
                  <c:v>625.71090465129589</c:v>
                </c:pt>
                <c:pt idx="956">
                  <c:v>616.25578980328908</c:v>
                </c:pt>
                <c:pt idx="957">
                  <c:v>618.07737501630993</c:v>
                </c:pt>
                <c:pt idx="958">
                  <c:v>604.26297006535856</c:v>
                </c:pt>
                <c:pt idx="959">
                  <c:v>552.11838011468785</c:v>
                </c:pt>
                <c:pt idx="960">
                  <c:v>569.0851065161346</c:v>
                </c:pt>
                <c:pt idx="961">
                  <c:v>582.17294754017178</c:v>
                </c:pt>
                <c:pt idx="962">
                  <c:v>578.31684700775895</c:v>
                </c:pt>
                <c:pt idx="963">
                  <c:v>542.47398433737192</c:v>
                </c:pt>
                <c:pt idx="964">
                  <c:v>588.81619655785323</c:v>
                </c:pt>
                <c:pt idx="965">
                  <c:v>594.69763131386776</c:v>
                </c:pt>
                <c:pt idx="966">
                  <c:v>601.43992844906904</c:v>
                </c:pt>
                <c:pt idx="967">
                  <c:v>592.17445555425547</c:v>
                </c:pt>
                <c:pt idx="968">
                  <c:v>582.88362794992736</c:v>
                </c:pt>
                <c:pt idx="969">
                  <c:v>583.32563321473719</c:v>
                </c:pt>
                <c:pt idx="970">
                  <c:v>603.50068796676317</c:v>
                </c:pt>
                <c:pt idx="971">
                  <c:v>613.82175202063877</c:v>
                </c:pt>
                <c:pt idx="972">
                  <c:v>622.18423625826983</c:v>
                </c:pt>
                <c:pt idx="973">
                  <c:v>615.04792987412554</c:v>
                </c:pt>
                <c:pt idx="974">
                  <c:v>589.41575531714386</c:v>
                </c:pt>
                <c:pt idx="975">
                  <c:v>594.42890663567368</c:v>
                </c:pt>
                <c:pt idx="976">
                  <c:v>606.35338736085976</c:v>
                </c:pt>
                <c:pt idx="977">
                  <c:v>595.81664891889784</c:v>
                </c:pt>
                <c:pt idx="978">
                  <c:v>619.16626624014259</c:v>
                </c:pt>
                <c:pt idx="979">
                  <c:v>594.53843390765348</c:v>
                </c:pt>
                <c:pt idx="980">
                  <c:v>590.20223916581995</c:v>
                </c:pt>
                <c:pt idx="981">
                  <c:v>614.56618204365668</c:v>
                </c:pt>
                <c:pt idx="982">
                  <c:v>591.93357075762094</c:v>
                </c:pt>
                <c:pt idx="983">
                  <c:v>588.06496013258925</c:v>
                </c:pt>
                <c:pt idx="984">
                  <c:v>617.97915307614733</c:v>
                </c:pt>
                <c:pt idx="985">
                  <c:v>588.92427948993907</c:v>
                </c:pt>
                <c:pt idx="986">
                  <c:v>571.08715650330805</c:v>
                </c:pt>
                <c:pt idx="987">
                  <c:v>569.46267899384088</c:v>
                </c:pt>
                <c:pt idx="988">
                  <c:v>604.32566868745096</c:v>
                </c:pt>
                <c:pt idx="989">
                  <c:v>645.88683358408321</c:v>
                </c:pt>
                <c:pt idx="990">
                  <c:v>645.99662560763875</c:v>
                </c:pt>
                <c:pt idx="991">
                  <c:v>650.04016458800811</c:v>
                </c:pt>
                <c:pt idx="992">
                  <c:v>646.47840858255154</c:v>
                </c:pt>
                <c:pt idx="993">
                  <c:v>621.91537126496394</c:v>
                </c:pt>
                <c:pt idx="994">
                  <c:v>617.4104273227349</c:v>
                </c:pt>
                <c:pt idx="995">
                  <c:v>615.95012596309027</c:v>
                </c:pt>
                <c:pt idx="996">
                  <c:v>600.80015294840143</c:v>
                </c:pt>
                <c:pt idx="997">
                  <c:v>619.97403596188747</c:v>
                </c:pt>
                <c:pt idx="998">
                  <c:v>622.48827540402306</c:v>
                </c:pt>
                <c:pt idx="999">
                  <c:v>634.57943648091214</c:v>
                </c:pt>
                <c:pt idx="1000">
                  <c:v>641.08668611824078</c:v>
                </c:pt>
                <c:pt idx="1001">
                  <c:v>629.0493721292022</c:v>
                </c:pt>
                <c:pt idx="1002">
                  <c:v>601.54705418358321</c:v>
                </c:pt>
                <c:pt idx="1003">
                  <c:v>650.5583055335411</c:v>
                </c:pt>
                <c:pt idx="1004">
                  <c:v>680.29991143721577</c:v>
                </c:pt>
                <c:pt idx="1005">
                  <c:v>647.86795410544153</c:v>
                </c:pt>
                <c:pt idx="1006">
                  <c:v>634.83371451946357</c:v>
                </c:pt>
                <c:pt idx="1007">
                  <c:v>678.08563836002691</c:v>
                </c:pt>
                <c:pt idx="1008">
                  <c:v>677.59070321933166</c:v>
                </c:pt>
                <c:pt idx="1009">
                  <c:v>665.4771747455477</c:v>
                </c:pt>
                <c:pt idx="1010">
                  <c:v>652.77967706181278</c:v>
                </c:pt>
                <c:pt idx="1011">
                  <c:v>643.81764594793822</c:v>
                </c:pt>
                <c:pt idx="1012">
                  <c:v>652.73869564046413</c:v>
                </c:pt>
                <c:pt idx="1013">
                  <c:v>648.53552206160782</c:v>
                </c:pt>
                <c:pt idx="1014">
                  <c:v>649.40212014782321</c:v>
                </c:pt>
                <c:pt idx="1015">
                  <c:v>648.30644273842631</c:v>
                </c:pt>
                <c:pt idx="1016">
                  <c:v>658.64516656354772</c:v>
                </c:pt>
                <c:pt idx="1017">
                  <c:v>648.13841554179055</c:v>
                </c:pt>
                <c:pt idx="1018">
                  <c:v>648.21560588188322</c:v>
                </c:pt>
                <c:pt idx="1019">
                  <c:v>640.85307865204095</c:v>
                </c:pt>
                <c:pt idx="1020">
                  <c:v>641.51979689360849</c:v>
                </c:pt>
                <c:pt idx="1021">
                  <c:v>611.98898065791434</c:v>
                </c:pt>
                <c:pt idx="1022">
                  <c:v>648.09656848399675</c:v>
                </c:pt>
                <c:pt idx="1023">
                  <c:v>668.65910960958331</c:v>
                </c:pt>
                <c:pt idx="1024">
                  <c:v>672.83027209566751</c:v>
                </c:pt>
                <c:pt idx="1025">
                  <c:v>651.05932196215826</c:v>
                </c:pt>
                <c:pt idx="1026">
                  <c:v>647.20208506996971</c:v>
                </c:pt>
                <c:pt idx="1027">
                  <c:v>644.56693835670944</c:v>
                </c:pt>
                <c:pt idx="1028">
                  <c:v>652.5945860675123</c:v>
                </c:pt>
                <c:pt idx="1029">
                  <c:v>636.65258217569215</c:v>
                </c:pt>
                <c:pt idx="1030">
                  <c:v>639.54941124817231</c:v>
                </c:pt>
                <c:pt idx="1031">
                  <c:v>647.93954801592702</c:v>
                </c:pt>
                <c:pt idx="1032">
                  <c:v>633.45538662607601</c:v>
                </c:pt>
                <c:pt idx="1033">
                  <c:v>627.36533516946486</c:v>
                </c:pt>
                <c:pt idx="1034">
                  <c:v>633.61787415819208</c:v>
                </c:pt>
                <c:pt idx="1035">
                  <c:v>632.16821449864108</c:v>
                </c:pt>
                <c:pt idx="1036">
                  <c:v>636.89268627760873</c:v>
                </c:pt>
                <c:pt idx="1037">
                  <c:v>648.356577676097</c:v>
                </c:pt>
                <c:pt idx="1038">
                  <c:v>635.84360277997644</c:v>
                </c:pt>
                <c:pt idx="1039">
                  <c:v>637.95374051986937</c:v>
                </c:pt>
                <c:pt idx="1040">
                  <c:v>609.78800629781153</c:v>
                </c:pt>
                <c:pt idx="1041">
                  <c:v>610.03210475697756</c:v>
                </c:pt>
                <c:pt idx="1042">
                  <c:v>641.53279125132235</c:v>
                </c:pt>
                <c:pt idx="1043">
                  <c:v>609.29762963434484</c:v>
                </c:pt>
                <c:pt idx="1044">
                  <c:v>625.09074614206202</c:v>
                </c:pt>
                <c:pt idx="1045">
                  <c:v>604.29687859393164</c:v>
                </c:pt>
                <c:pt idx="1046">
                  <c:v>588.01847369816926</c:v>
                </c:pt>
                <c:pt idx="1047">
                  <c:v>586.17178442809779</c:v>
                </c:pt>
                <c:pt idx="1048">
                  <c:v>602.75493579360307</c:v>
                </c:pt>
                <c:pt idx="1049">
                  <c:v>582.0960341422566</c:v>
                </c:pt>
                <c:pt idx="1050">
                  <c:v>568.03325111893275</c:v>
                </c:pt>
                <c:pt idx="1051">
                  <c:v>606.4636809813569</c:v>
                </c:pt>
                <c:pt idx="1052">
                  <c:v>628.22737383692856</c:v>
                </c:pt>
                <c:pt idx="1053">
                  <c:v>607.86099701933199</c:v>
                </c:pt>
                <c:pt idx="1054">
                  <c:v>636.22618698957638</c:v>
                </c:pt>
                <c:pt idx="1055">
                  <c:v>607.23335824220737</c:v>
                </c:pt>
                <c:pt idx="1056">
                  <c:v>641.95122597509157</c:v>
                </c:pt>
                <c:pt idx="1057">
                  <c:v>636.59280460459195</c:v>
                </c:pt>
                <c:pt idx="1058">
                  <c:v>663.44071776939097</c:v>
                </c:pt>
                <c:pt idx="1059">
                  <c:v>632.90693054530243</c:v>
                </c:pt>
                <c:pt idx="1060">
                  <c:v>618.70926979461876</c:v>
                </c:pt>
                <c:pt idx="1061">
                  <c:v>633.81529287442322</c:v>
                </c:pt>
                <c:pt idx="1062">
                  <c:v>602.95012411632854</c:v>
                </c:pt>
                <c:pt idx="1063">
                  <c:v>645.20086513803744</c:v>
                </c:pt>
                <c:pt idx="1064">
                  <c:v>678.8461506903019</c:v>
                </c:pt>
                <c:pt idx="1065">
                  <c:v>654.95804185924055</c:v>
                </c:pt>
                <c:pt idx="1066">
                  <c:v>640.49984454926425</c:v>
                </c:pt>
                <c:pt idx="1067">
                  <c:v>625.01263354804928</c:v>
                </c:pt>
                <c:pt idx="1068">
                  <c:v>632.96644423287216</c:v>
                </c:pt>
                <c:pt idx="1069">
                  <c:v>631.47084242879112</c:v>
                </c:pt>
                <c:pt idx="1070">
                  <c:v>622.07069108483654</c:v>
                </c:pt>
                <c:pt idx="1071">
                  <c:v>629.97696939169202</c:v>
                </c:pt>
                <c:pt idx="1072">
                  <c:v>624.48529233590932</c:v>
                </c:pt>
                <c:pt idx="1073">
                  <c:v>624.61977510055397</c:v>
                </c:pt>
                <c:pt idx="1074">
                  <c:v>627.27273730063666</c:v>
                </c:pt>
                <c:pt idx="1075">
                  <c:v>610.8915626937727</c:v>
                </c:pt>
                <c:pt idx="1076">
                  <c:v>614.02916040057403</c:v>
                </c:pt>
                <c:pt idx="1077">
                  <c:v>622.09323359247867</c:v>
                </c:pt>
                <c:pt idx="1078">
                  <c:v>628.08018631022003</c:v>
                </c:pt>
                <c:pt idx="1079">
                  <c:v>638.60358639792832</c:v>
                </c:pt>
                <c:pt idx="1080">
                  <c:v>621.88933160866679</c:v>
                </c:pt>
                <c:pt idx="1081">
                  <c:v>628.10651995227568</c:v>
                </c:pt>
                <c:pt idx="1082">
                  <c:v>631.29217742022729</c:v>
                </c:pt>
                <c:pt idx="1083">
                  <c:v>666.59176480914311</c:v>
                </c:pt>
                <c:pt idx="1084">
                  <c:v>659.55162663556973</c:v>
                </c:pt>
                <c:pt idx="1085">
                  <c:v>681.38494687003504</c:v>
                </c:pt>
                <c:pt idx="1086">
                  <c:v>660.88113393581068</c:v>
                </c:pt>
                <c:pt idx="1087">
                  <c:v>624.61669071887809</c:v>
                </c:pt>
                <c:pt idx="1088">
                  <c:v>621.70164007512028</c:v>
                </c:pt>
                <c:pt idx="1089">
                  <c:v>633.87227732993836</c:v>
                </c:pt>
                <c:pt idx="1090">
                  <c:v>643.42780029353639</c:v>
                </c:pt>
                <c:pt idx="1091">
                  <c:v>653.94488603389618</c:v>
                </c:pt>
                <c:pt idx="1092">
                  <c:v>631.30595450365047</c:v>
                </c:pt>
                <c:pt idx="1093">
                  <c:v>631.2126812164272</c:v>
                </c:pt>
                <c:pt idx="1094">
                  <c:v>638.61949474838798</c:v>
                </c:pt>
                <c:pt idx="1095">
                  <c:v>657.6675951712416</c:v>
                </c:pt>
                <c:pt idx="1096">
                  <c:v>650.26128833112421</c:v>
                </c:pt>
                <c:pt idx="1097">
                  <c:v>645.0494599495845</c:v>
                </c:pt>
                <c:pt idx="1098">
                  <c:v>641.05428817713403</c:v>
                </c:pt>
                <c:pt idx="1099">
                  <c:v>620.56758968480278</c:v>
                </c:pt>
                <c:pt idx="1100">
                  <c:v>593.66929769119838</c:v>
                </c:pt>
                <c:pt idx="1101">
                  <c:v>568.20122044173456</c:v>
                </c:pt>
                <c:pt idx="1102">
                  <c:v>577.97593234609656</c:v>
                </c:pt>
                <c:pt idx="1103">
                  <c:v>591.5443852511637</c:v>
                </c:pt>
                <c:pt idx="1104">
                  <c:v>623.91348126910862</c:v>
                </c:pt>
                <c:pt idx="1105">
                  <c:v>602.93835934447179</c:v>
                </c:pt>
                <c:pt idx="1106">
                  <c:v>609.35195242200314</c:v>
                </c:pt>
                <c:pt idx="1107">
                  <c:v>593.28029306068277</c:v>
                </c:pt>
                <c:pt idx="1108">
                  <c:v>609.84823169234312</c:v>
                </c:pt>
                <c:pt idx="1109">
                  <c:v>597.5879071401547</c:v>
                </c:pt>
                <c:pt idx="1110">
                  <c:v>648.8001841982109</c:v>
                </c:pt>
                <c:pt idx="1111">
                  <c:v>645.90998462036157</c:v>
                </c:pt>
                <c:pt idx="1112">
                  <c:v>667.88009369289023</c:v>
                </c:pt>
                <c:pt idx="1113">
                  <c:v>674.58138910564537</c:v>
                </c:pt>
                <c:pt idx="1114">
                  <c:v>670.92083563541701</c:v>
                </c:pt>
                <c:pt idx="1115">
                  <c:v>648.74323057898459</c:v>
                </c:pt>
                <c:pt idx="1116">
                  <c:v>625.36525832766665</c:v>
                </c:pt>
                <c:pt idx="1117">
                  <c:v>634.84233229478889</c:v>
                </c:pt>
                <c:pt idx="1118">
                  <c:v>625.7801789928634</c:v>
                </c:pt>
                <c:pt idx="1119">
                  <c:v>648.2693975545601</c:v>
                </c:pt>
                <c:pt idx="1120">
                  <c:v>677.15154912362277</c:v>
                </c:pt>
                <c:pt idx="1121">
                  <c:v>666.04180409351966</c:v>
                </c:pt>
                <c:pt idx="1122">
                  <c:v>653.96639711357943</c:v>
                </c:pt>
                <c:pt idx="1123">
                  <c:v>664.38252905756042</c:v>
                </c:pt>
                <c:pt idx="1124">
                  <c:v>638.42247458913971</c:v>
                </c:pt>
                <c:pt idx="1125">
                  <c:v>617.821509475418</c:v>
                </c:pt>
                <c:pt idx="1126">
                  <c:v>603.52189440339623</c:v>
                </c:pt>
                <c:pt idx="1127">
                  <c:v>594.33390513221616</c:v>
                </c:pt>
                <c:pt idx="1128">
                  <c:v>934.40755004902917</c:v>
                </c:pt>
                <c:pt idx="1129">
                  <c:v>1583.0818630183851</c:v>
                </c:pt>
                <c:pt idx="1130">
                  <c:v>1373.3987161558109</c:v>
                </c:pt>
                <c:pt idx="1131">
                  <c:v>1414.558393183004</c:v>
                </c:pt>
                <c:pt idx="1132">
                  <c:v>930.08300349169883</c:v>
                </c:pt>
                <c:pt idx="1133">
                  <c:v>1439.5329321108743</c:v>
                </c:pt>
                <c:pt idx="1134">
                  <c:v>1347.0015276295576</c:v>
                </c:pt>
                <c:pt idx="1135">
                  <c:v>1171.6102533308044</c:v>
                </c:pt>
                <c:pt idx="1136">
                  <c:v>860.94693292113379</c:v>
                </c:pt>
                <c:pt idx="1137">
                  <c:v>683.43781047276491</c:v>
                </c:pt>
                <c:pt idx="1138">
                  <c:v>660.0764337344167</c:v>
                </c:pt>
                <c:pt idx="1139">
                  <c:v>665.29590394917864</c:v>
                </c:pt>
                <c:pt idx="1140">
                  <c:v>656.81353341545605</c:v>
                </c:pt>
                <c:pt idx="1141">
                  <c:v>644.9711412086956</c:v>
                </c:pt>
                <c:pt idx="1142">
                  <c:v>666.75511880063084</c:v>
                </c:pt>
                <c:pt idx="1143">
                  <c:v>642.99322754660716</c:v>
                </c:pt>
                <c:pt idx="1144">
                  <c:v>626.37570887220693</c:v>
                </c:pt>
                <c:pt idx="1145">
                  <c:v>694.65619467934005</c:v>
                </c:pt>
                <c:pt idx="1146">
                  <c:v>740.39560018131397</c:v>
                </c:pt>
                <c:pt idx="1147">
                  <c:v>689.55311480482999</c:v>
                </c:pt>
                <c:pt idx="1148">
                  <c:v>704.21895902146036</c:v>
                </c:pt>
                <c:pt idx="1149">
                  <c:v>650.91601398224327</c:v>
                </c:pt>
                <c:pt idx="1150">
                  <c:v>638.69561220511991</c:v>
                </c:pt>
                <c:pt idx="1151">
                  <c:v>638.85296059253506</c:v>
                </c:pt>
                <c:pt idx="1152">
                  <c:v>609.96269818541009</c:v>
                </c:pt>
                <c:pt idx="1153">
                  <c:v>608.82021337719573</c:v>
                </c:pt>
                <c:pt idx="1154">
                  <c:v>588.40567411313828</c:v>
                </c:pt>
                <c:pt idx="1155">
                  <c:v>595.5226562473423</c:v>
                </c:pt>
                <c:pt idx="1156">
                  <c:v>607.29492525376565</c:v>
                </c:pt>
                <c:pt idx="1157">
                  <c:v>613.70714121359435</c:v>
                </c:pt>
                <c:pt idx="1158">
                  <c:v>644.70593580672858</c:v>
                </c:pt>
                <c:pt idx="1159">
                  <c:v>622.98991606640732</c:v>
                </c:pt>
                <c:pt idx="1160">
                  <c:v>617.85908535798023</c:v>
                </c:pt>
                <c:pt idx="1161">
                  <c:v>605.99779266572614</c:v>
                </c:pt>
                <c:pt idx="1162">
                  <c:v>627.07138714845587</c:v>
                </c:pt>
                <c:pt idx="1163">
                  <c:v>642.40324157351938</c:v>
                </c:pt>
                <c:pt idx="1164">
                  <c:v>774.03441162924162</c:v>
                </c:pt>
                <c:pt idx="1165">
                  <c:v>695.86794506153808</c:v>
                </c:pt>
                <c:pt idx="1166">
                  <c:v>659.23375560797763</c:v>
                </c:pt>
                <c:pt idx="1167">
                  <c:v>650.70412866787569</c:v>
                </c:pt>
                <c:pt idx="1168">
                  <c:v>634.22726241279838</c:v>
                </c:pt>
                <c:pt idx="1169">
                  <c:v>609.20260769834783</c:v>
                </c:pt>
                <c:pt idx="1170">
                  <c:v>642.06824468656885</c:v>
                </c:pt>
                <c:pt idx="1171">
                  <c:v>622.49455269425175</c:v>
                </c:pt>
                <c:pt idx="1172">
                  <c:v>613.1321728006269</c:v>
                </c:pt>
                <c:pt idx="1173">
                  <c:v>617.47665496587069</c:v>
                </c:pt>
                <c:pt idx="1174">
                  <c:v>636.64507933312757</c:v>
                </c:pt>
                <c:pt idx="1175">
                  <c:v>641.3083058421073</c:v>
                </c:pt>
                <c:pt idx="1176">
                  <c:v>639.98240145569139</c:v>
                </c:pt>
                <c:pt idx="1177">
                  <c:v>638.06655844311626</c:v>
                </c:pt>
                <c:pt idx="1178">
                  <c:v>640.84935654928995</c:v>
                </c:pt>
                <c:pt idx="1179">
                  <c:v>634.0167742546414</c:v>
                </c:pt>
                <c:pt idx="1180">
                  <c:v>670.68655571995714</c:v>
                </c:pt>
                <c:pt idx="1181">
                  <c:v>666.91685673715506</c:v>
                </c:pt>
                <c:pt idx="1182">
                  <c:v>657.96841540408116</c:v>
                </c:pt>
                <c:pt idx="1183">
                  <c:v>642.54423267961079</c:v>
                </c:pt>
                <c:pt idx="1184">
                  <c:v>603.29713484671163</c:v>
                </c:pt>
                <c:pt idx="1185">
                  <c:v>615.64836068099953</c:v>
                </c:pt>
                <c:pt idx="1186">
                  <c:v>617.87178889330983</c:v>
                </c:pt>
                <c:pt idx="1187">
                  <c:v>609.46227068841074</c:v>
                </c:pt>
                <c:pt idx="1188">
                  <c:v>608.61155315107203</c:v>
                </c:pt>
                <c:pt idx="1189">
                  <c:v>609.5068716588911</c:v>
                </c:pt>
                <c:pt idx="1190">
                  <c:v>609.29983539965463</c:v>
                </c:pt>
                <c:pt idx="1191">
                  <c:v>606.8489436996224</c:v>
                </c:pt>
                <c:pt idx="1192">
                  <c:v>596.71334416997308</c:v>
                </c:pt>
                <c:pt idx="1193">
                  <c:v>594.94480756753524</c:v>
                </c:pt>
                <c:pt idx="1194">
                  <c:v>593.99284600135979</c:v>
                </c:pt>
                <c:pt idx="1195">
                  <c:v>583.11265266032774</c:v>
                </c:pt>
                <c:pt idx="1196">
                  <c:v>582.75404416867809</c:v>
                </c:pt>
                <c:pt idx="1197">
                  <c:v>584.46877038103389</c:v>
                </c:pt>
                <c:pt idx="1198">
                  <c:v>610.50841429807588</c:v>
                </c:pt>
                <c:pt idx="1199">
                  <c:v>644.28179023718974</c:v>
                </c:pt>
                <c:pt idx="1200">
                  <c:v>641.13205270416006</c:v>
                </c:pt>
                <c:pt idx="1201">
                  <c:v>652.62942064710774</c:v>
                </c:pt>
                <c:pt idx="1202">
                  <c:v>666.53659688267203</c:v>
                </c:pt>
                <c:pt idx="1203">
                  <c:v>686.37880836055422</c:v>
                </c:pt>
                <c:pt idx="1204">
                  <c:v>706.94018287670065</c:v>
                </c:pt>
                <c:pt idx="1205">
                  <c:v>663.1101991539922</c:v>
                </c:pt>
                <c:pt idx="1206">
                  <c:v>654.62899927457943</c:v>
                </c:pt>
                <c:pt idx="1207">
                  <c:v>641.12789111593656</c:v>
                </c:pt>
                <c:pt idx="1208">
                  <c:v>656.52690013865083</c:v>
                </c:pt>
                <c:pt idx="1209">
                  <c:v>638.71373988990274</c:v>
                </c:pt>
                <c:pt idx="1210">
                  <c:v>661.58981008507294</c:v>
                </c:pt>
                <c:pt idx="1211">
                  <c:v>646.29262827277182</c:v>
                </c:pt>
                <c:pt idx="1212">
                  <c:v>636.03419050963817</c:v>
                </c:pt>
                <c:pt idx="1213">
                  <c:v>634.6851073649018</c:v>
                </c:pt>
                <c:pt idx="1214">
                  <c:v>629.35692914883521</c:v>
                </c:pt>
                <c:pt idx="1215">
                  <c:v>634.31807596930082</c:v>
                </c:pt>
                <c:pt idx="1216">
                  <c:v>664.34535016453992</c:v>
                </c:pt>
                <c:pt idx="1217">
                  <c:v>643.11658627018369</c:v>
                </c:pt>
                <c:pt idx="1218">
                  <c:v>654.01977734802369</c:v>
                </c:pt>
                <c:pt idx="1219">
                  <c:v>646.70316784260172</c:v>
                </c:pt>
                <c:pt idx="1220">
                  <c:v>637.34526631652716</c:v>
                </c:pt>
                <c:pt idx="1221">
                  <c:v>660.10599443156389</c:v>
                </c:pt>
                <c:pt idx="1222">
                  <c:v>645.30472781261437</c:v>
                </c:pt>
                <c:pt idx="1223">
                  <c:v>631.69720867565013</c:v>
                </c:pt>
                <c:pt idx="1224">
                  <c:v>626.53600188101802</c:v>
                </c:pt>
                <c:pt idx="1225">
                  <c:v>640.61974063075866</c:v>
                </c:pt>
                <c:pt idx="1226">
                  <c:v>645.38194237194398</c:v>
                </c:pt>
                <c:pt idx="1227">
                  <c:v>656.39357379712544</c:v>
                </c:pt>
                <c:pt idx="1228">
                  <c:v>630.63084283888156</c:v>
                </c:pt>
                <c:pt idx="1229">
                  <c:v>627.60956396348115</c:v>
                </c:pt>
                <c:pt idx="1230">
                  <c:v>609.46736803447777</c:v>
                </c:pt>
                <c:pt idx="1231">
                  <c:v>638.72494834285487</c:v>
                </c:pt>
                <c:pt idx="1232">
                  <c:v>637.89861956606887</c:v>
                </c:pt>
                <c:pt idx="1233">
                  <c:v>724.96227910574441</c:v>
                </c:pt>
                <c:pt idx="1234">
                  <c:v>681.35416157948794</c:v>
                </c:pt>
                <c:pt idx="1235">
                  <c:v>682.82726914327316</c:v>
                </c:pt>
                <c:pt idx="1236">
                  <c:v>666.79679551326467</c:v>
                </c:pt>
                <c:pt idx="1237">
                  <c:v>663.81307869725231</c:v>
                </c:pt>
                <c:pt idx="1238">
                  <c:v>660.78211351089624</c:v>
                </c:pt>
                <c:pt idx="1239">
                  <c:v>664.93018113643757</c:v>
                </c:pt>
                <c:pt idx="1240">
                  <c:v>696.0050533210599</c:v>
                </c:pt>
                <c:pt idx="1241">
                  <c:v>681.55820080813135</c:v>
                </c:pt>
                <c:pt idx="1242">
                  <c:v>983.1651218189113</c:v>
                </c:pt>
                <c:pt idx="1243">
                  <c:v>765.80931669143024</c:v>
                </c:pt>
                <c:pt idx="1244">
                  <c:v>780.90765755874099</c:v>
                </c:pt>
                <c:pt idx="1245">
                  <c:v>1305.1417085577809</c:v>
                </c:pt>
                <c:pt idx="1246">
                  <c:v>1356.0253486641773</c:v>
                </c:pt>
                <c:pt idx="1247">
                  <c:v>865.90368252778615</c:v>
                </c:pt>
                <c:pt idx="1248">
                  <c:v>756.14314871522731</c:v>
                </c:pt>
                <c:pt idx="1249">
                  <c:v>818.26782719129949</c:v>
                </c:pt>
                <c:pt idx="1250">
                  <c:v>779.27184454645214</c:v>
                </c:pt>
                <c:pt idx="1251">
                  <c:v>697.45908434320984</c:v>
                </c:pt>
                <c:pt idx="1252">
                  <c:v>727.79774867836329</c:v>
                </c:pt>
                <c:pt idx="1253">
                  <c:v>731.85650826709752</c:v>
                </c:pt>
                <c:pt idx="1254">
                  <c:v>739.45583983535585</c:v>
                </c:pt>
                <c:pt idx="1255">
                  <c:v>748.38439704307473</c:v>
                </c:pt>
                <c:pt idx="1256">
                  <c:v>726.32521914678591</c:v>
                </c:pt>
                <c:pt idx="1257">
                  <c:v>721.99541965233459</c:v>
                </c:pt>
                <c:pt idx="1258">
                  <c:v>750.58980884474363</c:v>
                </c:pt>
                <c:pt idx="1259">
                  <c:v>765.13356582122299</c:v>
                </c:pt>
                <c:pt idx="1260">
                  <c:v>794.14461490366796</c:v>
                </c:pt>
                <c:pt idx="1261">
                  <c:v>805.85770997276359</c:v>
                </c:pt>
                <c:pt idx="1262">
                  <c:v>878.31629415623297</c:v>
                </c:pt>
                <c:pt idx="1263">
                  <c:v>651.43018721041528</c:v>
                </c:pt>
                <c:pt idx="1264">
                  <c:v>593.0145794265751</c:v>
                </c:pt>
                <c:pt idx="1265">
                  <c:v>589.71921814570658</c:v>
                </c:pt>
                <c:pt idx="1266">
                  <c:v>606.43185986146125</c:v>
                </c:pt>
                <c:pt idx="1267">
                  <c:v>632.61956538689219</c:v>
                </c:pt>
                <c:pt idx="1268">
                  <c:v>610.8812265521417</c:v>
                </c:pt>
                <c:pt idx="1269">
                  <c:v>583.55761339547132</c:v>
                </c:pt>
                <c:pt idx="1270">
                  <c:v>573.68090295559284</c:v>
                </c:pt>
                <c:pt idx="1271">
                  <c:v>577.39329997253776</c:v>
                </c:pt>
                <c:pt idx="1272">
                  <c:v>578.04662372416567</c:v>
                </c:pt>
                <c:pt idx="1273">
                  <c:v>577.20651477591969</c:v>
                </c:pt>
                <c:pt idx="1274">
                  <c:v>568.86653041907277</c:v>
                </c:pt>
                <c:pt idx="1275">
                  <c:v>571.83260572578774</c:v>
                </c:pt>
                <c:pt idx="1276">
                  <c:v>593.01576165648203</c:v>
                </c:pt>
                <c:pt idx="1277">
                  <c:v>579.47122786899286</c:v>
                </c:pt>
                <c:pt idx="1278">
                  <c:v>575.16267108314253</c:v>
                </c:pt>
                <c:pt idx="1279">
                  <c:v>567.22541943547128</c:v>
                </c:pt>
                <c:pt idx="1280">
                  <c:v>568.60158599312922</c:v>
                </c:pt>
                <c:pt idx="1281">
                  <c:v>572.24799681672016</c:v>
                </c:pt>
                <c:pt idx="1282">
                  <c:v>576.70239370821366</c:v>
                </c:pt>
                <c:pt idx="1283">
                  <c:v>560.72403430118311</c:v>
                </c:pt>
                <c:pt idx="1284">
                  <c:v>581.09991808201812</c:v>
                </c:pt>
                <c:pt idx="1285">
                  <c:v>606.97061715681355</c:v>
                </c:pt>
                <c:pt idx="1286">
                  <c:v>647.88166659165074</c:v>
                </c:pt>
                <c:pt idx="1287">
                  <c:v>667.61332542951925</c:v>
                </c:pt>
                <c:pt idx="1288">
                  <c:v>795.6393439619784</c:v>
                </c:pt>
                <c:pt idx="1289">
                  <c:v>817.2993846806221</c:v>
                </c:pt>
                <c:pt idx="1290">
                  <c:v>661.95792916689015</c:v>
                </c:pt>
                <c:pt idx="1291">
                  <c:v>661.04974555426156</c:v>
                </c:pt>
                <c:pt idx="1292">
                  <c:v>640.22311888111767</c:v>
                </c:pt>
                <c:pt idx="1293">
                  <c:v>810.34472830219352</c:v>
                </c:pt>
                <c:pt idx="1294">
                  <c:v>1002.0184425972525</c:v>
                </c:pt>
                <c:pt idx="1295">
                  <c:v>662.78926464090057</c:v>
                </c:pt>
                <c:pt idx="1296">
                  <c:v>624.48579905540919</c:v>
                </c:pt>
                <c:pt idx="1297">
                  <c:v>606.7012724986331</c:v>
                </c:pt>
                <c:pt idx="1298">
                  <c:v>577.04986221521517</c:v>
                </c:pt>
                <c:pt idx="1299">
                  <c:v>642.04591335907912</c:v>
                </c:pt>
                <c:pt idx="1300">
                  <c:v>1335.9094979461233</c:v>
                </c:pt>
                <c:pt idx="1301">
                  <c:v>1304.206460251874</c:v>
                </c:pt>
                <c:pt idx="1302">
                  <c:v>1056.8866000655</c:v>
                </c:pt>
                <c:pt idx="1303">
                  <c:v>1129.1208167862139</c:v>
                </c:pt>
                <c:pt idx="1304">
                  <c:v>1468.205870469124</c:v>
                </c:pt>
                <c:pt idx="1305">
                  <c:v>1688.3529494921324</c:v>
                </c:pt>
                <c:pt idx="1306">
                  <c:v>1850.3795953264503</c:v>
                </c:pt>
                <c:pt idx="1307">
                  <c:v>1507.0594347487358</c:v>
                </c:pt>
                <c:pt idx="1308">
                  <c:v>1154.277139627929</c:v>
                </c:pt>
                <c:pt idx="1309">
                  <c:v>834.53252624032859</c:v>
                </c:pt>
                <c:pt idx="1310">
                  <c:v>875.81276914824684</c:v>
                </c:pt>
                <c:pt idx="1311">
                  <c:v>885.68703249367024</c:v>
                </c:pt>
                <c:pt idx="1312">
                  <c:v>708.18826600554394</c:v>
                </c:pt>
                <c:pt idx="1313">
                  <c:v>742.10319616427807</c:v>
                </c:pt>
                <c:pt idx="1314">
                  <c:v>695.93079928288773</c:v>
                </c:pt>
                <c:pt idx="1315">
                  <c:v>677.23431139716001</c:v>
                </c:pt>
                <c:pt idx="1316">
                  <c:v>745.57784901279535</c:v>
                </c:pt>
                <c:pt idx="1317">
                  <c:v>735.89994244889488</c:v>
                </c:pt>
                <c:pt idx="1318">
                  <c:v>852.11401019002437</c:v>
                </c:pt>
                <c:pt idx="1319">
                  <c:v>977.73997143547456</c:v>
                </c:pt>
                <c:pt idx="1320">
                  <c:v>1005.9377534308585</c:v>
                </c:pt>
                <c:pt idx="1321">
                  <c:v>803.89321868791581</c:v>
                </c:pt>
                <c:pt idx="1322">
                  <c:v>810.0024420960342</c:v>
                </c:pt>
                <c:pt idx="1323">
                  <c:v>753.22592636215791</c:v>
                </c:pt>
                <c:pt idx="1324">
                  <c:v>746.97202026549019</c:v>
                </c:pt>
                <c:pt idx="1325">
                  <c:v>830.46366688860689</c:v>
                </c:pt>
                <c:pt idx="1326">
                  <c:v>797.32295487553245</c:v>
                </c:pt>
                <c:pt idx="1327">
                  <c:v>715.03478757612606</c:v>
                </c:pt>
                <c:pt idx="1328">
                  <c:v>718.39019789375322</c:v>
                </c:pt>
                <c:pt idx="1329">
                  <c:v>686.32767864533537</c:v>
                </c:pt>
                <c:pt idx="1330">
                  <c:v>842.66757949280475</c:v>
                </c:pt>
                <c:pt idx="1331">
                  <c:v>1046.7017469686439</c:v>
                </c:pt>
                <c:pt idx="1332">
                  <c:v>654.36647333027872</c:v>
                </c:pt>
                <c:pt idx="1333">
                  <c:v>1381.7167980474526</c:v>
                </c:pt>
                <c:pt idx="1334">
                  <c:v>1463.2890937808038</c:v>
                </c:pt>
                <c:pt idx="1335">
                  <c:v>1119.5190584203328</c:v>
                </c:pt>
                <c:pt idx="1336">
                  <c:v>790.0079931718542</c:v>
                </c:pt>
                <c:pt idx="1337">
                  <c:v>716.18364883761808</c:v>
                </c:pt>
                <c:pt idx="1338">
                  <c:v>1248.8222195877645</c:v>
                </c:pt>
                <c:pt idx="1339">
                  <c:v>1321.9643876853547</c:v>
                </c:pt>
                <c:pt idx="1340">
                  <c:v>909.87006063427589</c:v>
                </c:pt>
                <c:pt idx="1341">
                  <c:v>925.64452622706972</c:v>
                </c:pt>
                <c:pt idx="1342">
                  <c:v>910.19125819167323</c:v>
                </c:pt>
                <c:pt idx="1343">
                  <c:v>829.16656254909799</c:v>
                </c:pt>
                <c:pt idx="1344">
                  <c:v>783.0157058341581</c:v>
                </c:pt>
                <c:pt idx="1345">
                  <c:v>754.15844832988023</c:v>
                </c:pt>
                <c:pt idx="1346">
                  <c:v>749.84628636600337</c:v>
                </c:pt>
                <c:pt idx="1347">
                  <c:v>749.76167061136778</c:v>
                </c:pt>
                <c:pt idx="1348">
                  <c:v>777.22011089560988</c:v>
                </c:pt>
                <c:pt idx="1349">
                  <c:v>801.39408464260202</c:v>
                </c:pt>
                <c:pt idx="1350">
                  <c:v>763.3562228251044</c:v>
                </c:pt>
                <c:pt idx="1351">
                  <c:v>735.78885744477702</c:v>
                </c:pt>
                <c:pt idx="1352">
                  <c:v>745.28394523288785</c:v>
                </c:pt>
                <c:pt idx="1353">
                  <c:v>738.47248722951065</c:v>
                </c:pt>
                <c:pt idx="1354">
                  <c:v>730.02670578584969</c:v>
                </c:pt>
                <c:pt idx="1355">
                  <c:v>795.04445476165859</c:v>
                </c:pt>
                <c:pt idx="1356">
                  <c:v>856.83962626736025</c:v>
                </c:pt>
                <c:pt idx="1357">
                  <c:v>795.3086109477357</c:v>
                </c:pt>
                <c:pt idx="1358">
                  <c:v>811.79392823018679</c:v>
                </c:pt>
                <c:pt idx="1359">
                  <c:v>793.19630391685996</c:v>
                </c:pt>
                <c:pt idx="1360">
                  <c:v>784.79155284101626</c:v>
                </c:pt>
                <c:pt idx="1361">
                  <c:v>796.40509205714761</c:v>
                </c:pt>
                <c:pt idx="1362">
                  <c:v>801.90142216818913</c:v>
                </c:pt>
                <c:pt idx="1363">
                  <c:v>758.96936049670057</c:v>
                </c:pt>
                <c:pt idx="1364">
                  <c:v>929.08574192759829</c:v>
                </c:pt>
                <c:pt idx="1365">
                  <c:v>829.62578948096746</c:v>
                </c:pt>
                <c:pt idx="1366">
                  <c:v>756.45259042360294</c:v>
                </c:pt>
                <c:pt idx="1367">
                  <c:v>759.96727718868806</c:v>
                </c:pt>
                <c:pt idx="1368">
                  <c:v>764.59342306295389</c:v>
                </c:pt>
                <c:pt idx="1369">
                  <c:v>770.828807643201</c:v>
                </c:pt>
                <c:pt idx="1370">
                  <c:v>762.22652234872135</c:v>
                </c:pt>
                <c:pt idx="1371">
                  <c:v>755.1370610292937</c:v>
                </c:pt>
                <c:pt idx="1372">
                  <c:v>761.28886990193234</c:v>
                </c:pt>
                <c:pt idx="1373">
                  <c:v>747.73814128955632</c:v>
                </c:pt>
                <c:pt idx="1374">
                  <c:v>751.33711698417233</c:v>
                </c:pt>
                <c:pt idx="1375">
                  <c:v>748.27123950021917</c:v>
                </c:pt>
                <c:pt idx="1376">
                  <c:v>745.05423329307268</c:v>
                </c:pt>
                <c:pt idx="1377">
                  <c:v>739.85965379160621</c:v>
                </c:pt>
                <c:pt idx="1378">
                  <c:v>756.03985587677016</c:v>
                </c:pt>
                <c:pt idx="1379">
                  <c:v>738.97333847204663</c:v>
                </c:pt>
                <c:pt idx="1380">
                  <c:v>716.28617025375229</c:v>
                </c:pt>
                <c:pt idx="1381">
                  <c:v>671.19374289417613</c:v>
                </c:pt>
                <c:pt idx="1382">
                  <c:v>604.6289807043928</c:v>
                </c:pt>
                <c:pt idx="1383">
                  <c:v>666.66992108612101</c:v>
                </c:pt>
                <c:pt idx="1384">
                  <c:v>885.75978728463065</c:v>
                </c:pt>
                <c:pt idx="1385">
                  <c:v>711.9091412419973</c:v>
                </c:pt>
                <c:pt idx="1386">
                  <c:v>672.36607267915429</c:v>
                </c:pt>
                <c:pt idx="1387">
                  <c:v>648.69558147852194</c:v>
                </c:pt>
                <c:pt idx="1388">
                  <c:v>770.04546576301641</c:v>
                </c:pt>
                <c:pt idx="1389">
                  <c:v>818.79595128505298</c:v>
                </c:pt>
                <c:pt idx="1390">
                  <c:v>734.88504163351843</c:v>
                </c:pt>
                <c:pt idx="1391">
                  <c:v>734.31287534562296</c:v>
                </c:pt>
                <c:pt idx="1392">
                  <c:v>742.55668750422433</c:v>
                </c:pt>
                <c:pt idx="1393">
                  <c:v>746.73209569446271</c:v>
                </c:pt>
                <c:pt idx="1394">
                  <c:v>772.12285338702759</c:v>
                </c:pt>
                <c:pt idx="1395">
                  <c:v>774.50276340078233</c:v>
                </c:pt>
                <c:pt idx="1396">
                  <c:v>787.71031963780615</c:v>
                </c:pt>
                <c:pt idx="1397">
                  <c:v>807.46299034045046</c:v>
                </c:pt>
                <c:pt idx="1398">
                  <c:v>890.84912677310172</c:v>
                </c:pt>
                <c:pt idx="1399">
                  <c:v>848.16177783492515</c:v>
                </c:pt>
                <c:pt idx="1400">
                  <c:v>777.59637595088509</c:v>
                </c:pt>
                <c:pt idx="1401">
                  <c:v>766.66610723385338</c:v>
                </c:pt>
                <c:pt idx="1402">
                  <c:v>747.95468077953888</c:v>
                </c:pt>
                <c:pt idx="1403">
                  <c:v>729.91743253422112</c:v>
                </c:pt>
                <c:pt idx="1404">
                  <c:v>698.82180463517614</c:v>
                </c:pt>
                <c:pt idx="1405">
                  <c:v>723.11816079018524</c:v>
                </c:pt>
                <c:pt idx="1406">
                  <c:v>710.6127243430617</c:v>
                </c:pt>
                <c:pt idx="1407">
                  <c:v>705.3612050064047</c:v>
                </c:pt>
                <c:pt idx="1408">
                  <c:v>681.40203996514492</c:v>
                </c:pt>
                <c:pt idx="1409">
                  <c:v>683.43503355427151</c:v>
                </c:pt>
                <c:pt idx="1410">
                  <c:v>702.03962326033047</c:v>
                </c:pt>
                <c:pt idx="1411">
                  <c:v>719.87044191255279</c:v>
                </c:pt>
                <c:pt idx="1412">
                  <c:v>727.65972548254808</c:v>
                </c:pt>
                <c:pt idx="1413">
                  <c:v>725.40091559815505</c:v>
                </c:pt>
                <c:pt idx="1414">
                  <c:v>694.37809674127595</c:v>
                </c:pt>
                <c:pt idx="1415">
                  <c:v>692.8045690546204</c:v>
                </c:pt>
                <c:pt idx="1416">
                  <c:v>690.32451239752766</c:v>
                </c:pt>
                <c:pt idx="1417">
                  <c:v>672.8124672179141</c:v>
                </c:pt>
                <c:pt idx="1418">
                  <c:v>737.61944415141465</c:v>
                </c:pt>
                <c:pt idx="1419">
                  <c:v>751.29759219147365</c:v>
                </c:pt>
                <c:pt idx="1420">
                  <c:v>729.8231928328504</c:v>
                </c:pt>
                <c:pt idx="1421">
                  <c:v>723.2697438200081</c:v>
                </c:pt>
                <c:pt idx="1422">
                  <c:v>691.77858236160705</c:v>
                </c:pt>
                <c:pt idx="1423">
                  <c:v>698.22819192359771</c:v>
                </c:pt>
                <c:pt idx="1424">
                  <c:v>693.23396393986457</c:v>
                </c:pt>
                <c:pt idx="1425">
                  <c:v>708.0047840149374</c:v>
                </c:pt>
                <c:pt idx="1426">
                  <c:v>711.31460465799501</c:v>
                </c:pt>
                <c:pt idx="1427">
                  <c:v>703.49170373634593</c:v>
                </c:pt>
                <c:pt idx="1428">
                  <c:v>703.91422380355948</c:v>
                </c:pt>
                <c:pt idx="1429">
                  <c:v>700.46027012685636</c:v>
                </c:pt>
                <c:pt idx="1430">
                  <c:v>697.32500195581326</c:v>
                </c:pt>
                <c:pt idx="1431">
                  <c:v>696.56428017380381</c:v>
                </c:pt>
                <c:pt idx="1432">
                  <c:v>754.4076069593923</c:v>
                </c:pt>
                <c:pt idx="1433">
                  <c:v>726.42091389296525</c:v>
                </c:pt>
                <c:pt idx="1434">
                  <c:v>661.39365816188342</c:v>
                </c:pt>
                <c:pt idx="1435">
                  <c:v>666.77415904090526</c:v>
                </c:pt>
                <c:pt idx="1436">
                  <c:v>656.13802049292292</c:v>
                </c:pt>
                <c:pt idx="1437">
                  <c:v>636.83682828010183</c:v>
                </c:pt>
                <c:pt idx="1438">
                  <c:v>637.18276894396013</c:v>
                </c:pt>
                <c:pt idx="1439">
                  <c:v>632.65028012185269</c:v>
                </c:pt>
                <c:pt idx="1440">
                  <c:v>641.65598155350824</c:v>
                </c:pt>
                <c:pt idx="1441">
                  <c:v>672.62841327847616</c:v>
                </c:pt>
                <c:pt idx="1442">
                  <c:v>692.31693031915779</c:v>
                </c:pt>
                <c:pt idx="1443">
                  <c:v>688.03191683885245</c:v>
                </c:pt>
                <c:pt idx="1444">
                  <c:v>665.62054122063626</c:v>
                </c:pt>
                <c:pt idx="1445">
                  <c:v>662.08099623934265</c:v>
                </c:pt>
                <c:pt idx="1446">
                  <c:v>637.43216156103983</c:v>
                </c:pt>
                <c:pt idx="1447">
                  <c:v>637.91772991662003</c:v>
                </c:pt>
                <c:pt idx="1448">
                  <c:v>648.01661077546953</c:v>
                </c:pt>
                <c:pt idx="1449">
                  <c:v>624.43430110906013</c:v>
                </c:pt>
                <c:pt idx="1450">
                  <c:v>619.68533843621151</c:v>
                </c:pt>
                <c:pt idx="1451">
                  <c:v>639.39968569558584</c:v>
                </c:pt>
                <c:pt idx="1452">
                  <c:v>641.25343955818084</c:v>
                </c:pt>
                <c:pt idx="1453">
                  <c:v>637.66011150175962</c:v>
                </c:pt>
                <c:pt idx="1454">
                  <c:v>625.316367288837</c:v>
                </c:pt>
                <c:pt idx="1455">
                  <c:v>625.51309992231927</c:v>
                </c:pt>
                <c:pt idx="1456">
                  <c:v>622.16609485756578</c:v>
                </c:pt>
                <c:pt idx="1457">
                  <c:v>623.19055599088267</c:v>
                </c:pt>
                <c:pt idx="1458">
                  <c:v>629.38614703871963</c:v>
                </c:pt>
                <c:pt idx="1459">
                  <c:v>626.92843880230123</c:v>
                </c:pt>
                <c:pt idx="1460">
                  <c:v>623.14342365709001</c:v>
                </c:pt>
                <c:pt idx="1461">
                  <c:v>630.7903337934024</c:v>
                </c:pt>
                <c:pt idx="1462">
                  <c:v>613.33031826001252</c:v>
                </c:pt>
                <c:pt idx="1463">
                  <c:v>618.28624552434542</c:v>
                </c:pt>
                <c:pt idx="1464">
                  <c:v>619.40060631055314</c:v>
                </c:pt>
                <c:pt idx="1465">
                  <c:v>640.12485421757731</c:v>
                </c:pt>
                <c:pt idx="1466">
                  <c:v>654.44657064345006</c:v>
                </c:pt>
                <c:pt idx="1467">
                  <c:v>656.02073316866733</c:v>
                </c:pt>
                <c:pt idx="1468">
                  <c:v>660.10640542666681</c:v>
                </c:pt>
                <c:pt idx="1469">
                  <c:v>683.5866321168038</c:v>
                </c:pt>
                <c:pt idx="1470">
                  <c:v>734.8850323106833</c:v>
                </c:pt>
                <c:pt idx="1471">
                  <c:v>703.30057176189143</c:v>
                </c:pt>
                <c:pt idx="1472">
                  <c:v>667.80599188487918</c:v>
                </c:pt>
                <c:pt idx="1473">
                  <c:v>705.13053042811146</c:v>
                </c:pt>
                <c:pt idx="1474">
                  <c:v>721.00393131345811</c:v>
                </c:pt>
                <c:pt idx="1475">
                  <c:v>693.7144732842371</c:v>
                </c:pt>
                <c:pt idx="1476">
                  <c:v>727.75355872938167</c:v>
                </c:pt>
                <c:pt idx="1477">
                  <c:v>726.36424367541883</c:v>
                </c:pt>
                <c:pt idx="1478">
                  <c:v>698.22851212012006</c:v>
                </c:pt>
                <c:pt idx="1479">
                  <c:v>658.89312329660686</c:v>
                </c:pt>
                <c:pt idx="1480">
                  <c:v>642.9885224307626</c:v>
                </c:pt>
                <c:pt idx="1481">
                  <c:v>636.91572654971412</c:v>
                </c:pt>
                <c:pt idx="1482">
                  <c:v>585.20966638913535</c:v>
                </c:pt>
                <c:pt idx="1483">
                  <c:v>582.35513574591528</c:v>
                </c:pt>
                <c:pt idx="1484">
                  <c:v>602.26859840172483</c:v>
                </c:pt>
                <c:pt idx="1485">
                  <c:v>671.38644484288204</c:v>
                </c:pt>
                <c:pt idx="1486">
                  <c:v>890.1231994734128</c:v>
                </c:pt>
                <c:pt idx="1487">
                  <c:v>852.92517606266051</c:v>
                </c:pt>
                <c:pt idx="1488">
                  <c:v>853.40414037679079</c:v>
                </c:pt>
                <c:pt idx="1489">
                  <c:v>728.6687663964982</c:v>
                </c:pt>
                <c:pt idx="1490">
                  <c:v>716.6677276230148</c:v>
                </c:pt>
                <c:pt idx="1491">
                  <c:v>768.21300932450151</c:v>
                </c:pt>
                <c:pt idx="1492">
                  <c:v>888.08754522387881</c:v>
                </c:pt>
                <c:pt idx="1493">
                  <c:v>740.53476555970053</c:v>
                </c:pt>
                <c:pt idx="1494">
                  <c:v>660.80304266258327</c:v>
                </c:pt>
                <c:pt idx="1495">
                  <c:v>685.61793193090534</c:v>
                </c:pt>
                <c:pt idx="1496">
                  <c:v>744.77867830185994</c:v>
                </c:pt>
                <c:pt idx="1497">
                  <c:v>692.09769077723672</c:v>
                </c:pt>
                <c:pt idx="1498">
                  <c:v>778.33278506141721</c:v>
                </c:pt>
                <c:pt idx="1499">
                  <c:v>877.77553531332467</c:v>
                </c:pt>
                <c:pt idx="1500">
                  <c:v>829.52061343458865</c:v>
                </c:pt>
                <c:pt idx="1501">
                  <c:v>646.3352367384033</c:v>
                </c:pt>
                <c:pt idx="1502">
                  <c:v>659.21582342666545</c:v>
                </c:pt>
                <c:pt idx="1503">
                  <c:v>905.25028923495745</c:v>
                </c:pt>
                <c:pt idx="1504">
                  <c:v>1527.5425417354593</c:v>
                </c:pt>
                <c:pt idx="1505">
                  <c:v>1054.180930868826</c:v>
                </c:pt>
                <c:pt idx="1506">
                  <c:v>816.93377664022387</c:v>
                </c:pt>
                <c:pt idx="1507">
                  <c:v>780.52368274796811</c:v>
                </c:pt>
                <c:pt idx="1508">
                  <c:v>720.29609178741566</c:v>
                </c:pt>
                <c:pt idx="1509">
                  <c:v>683.36723688244854</c:v>
                </c:pt>
                <c:pt idx="1510">
                  <c:v>801.98135244266496</c:v>
                </c:pt>
                <c:pt idx="1511">
                  <c:v>769.39489694294832</c:v>
                </c:pt>
                <c:pt idx="1512">
                  <c:v>727.94258725178133</c:v>
                </c:pt>
                <c:pt idx="1513">
                  <c:v>700.11136142057012</c:v>
                </c:pt>
                <c:pt idx="1514">
                  <c:v>693.88967979788424</c:v>
                </c:pt>
                <c:pt idx="1515">
                  <c:v>664.38951742732388</c:v>
                </c:pt>
                <c:pt idx="1516">
                  <c:v>653.58017898762068</c:v>
                </c:pt>
                <c:pt idx="1517">
                  <c:v>655.63557423749091</c:v>
                </c:pt>
                <c:pt idx="1518">
                  <c:v>654.41304313687147</c:v>
                </c:pt>
                <c:pt idx="1519">
                  <c:v>657.95132778670234</c:v>
                </c:pt>
                <c:pt idx="1520">
                  <c:v>717.71881382075389</c:v>
                </c:pt>
                <c:pt idx="1521">
                  <c:v>859.70954020222405</c:v>
                </c:pt>
                <c:pt idx="1522">
                  <c:v>770.8048131288499</c:v>
                </c:pt>
                <c:pt idx="1523">
                  <c:v>769.63745337149783</c:v>
                </c:pt>
                <c:pt idx="1524">
                  <c:v>747.53718704919788</c:v>
                </c:pt>
                <c:pt idx="1525">
                  <c:v>717.00056460945052</c:v>
                </c:pt>
                <c:pt idx="1526">
                  <c:v>682.05437243296376</c:v>
                </c:pt>
                <c:pt idx="1527">
                  <c:v>636.27981196233111</c:v>
                </c:pt>
                <c:pt idx="1528">
                  <c:v>643.41820322324304</c:v>
                </c:pt>
                <c:pt idx="1529">
                  <c:v>692.64977444874398</c:v>
                </c:pt>
                <c:pt idx="1530">
                  <c:v>890.12182416575899</c:v>
                </c:pt>
                <c:pt idx="1531">
                  <c:v>977.81093352772893</c:v>
                </c:pt>
                <c:pt idx="1532">
                  <c:v>877.9088937728626</c:v>
                </c:pt>
                <c:pt idx="1533">
                  <c:v>772.11217657053965</c:v>
                </c:pt>
                <c:pt idx="1534">
                  <c:v>842.12052771194851</c:v>
                </c:pt>
                <c:pt idx="1535">
                  <c:v>784.639997752</c:v>
                </c:pt>
                <c:pt idx="1536">
                  <c:v>902.02866739858962</c:v>
                </c:pt>
                <c:pt idx="1537">
                  <c:v>1126.8683442567487</c:v>
                </c:pt>
                <c:pt idx="1538">
                  <c:v>1005.8177064478043</c:v>
                </c:pt>
                <c:pt idx="1539">
                  <c:v>1070.3067162382556</c:v>
                </c:pt>
                <c:pt idx="1540">
                  <c:v>875.72659672891621</c:v>
                </c:pt>
                <c:pt idx="1541">
                  <c:v>905.70651705942032</c:v>
                </c:pt>
                <c:pt idx="1542">
                  <c:v>883.89396870418841</c:v>
                </c:pt>
                <c:pt idx="1543">
                  <c:v>801.01553145879927</c:v>
                </c:pt>
                <c:pt idx="1544">
                  <c:v>983.37753395572349</c:v>
                </c:pt>
                <c:pt idx="1545">
                  <c:v>824.87811177603476</c:v>
                </c:pt>
                <c:pt idx="1546">
                  <c:v>732.36953676193957</c:v>
                </c:pt>
                <c:pt idx="1547">
                  <c:v>710.79149052023206</c:v>
                </c:pt>
                <c:pt idx="1548">
                  <c:v>737.58123392361028</c:v>
                </c:pt>
                <c:pt idx="1549">
                  <c:v>706.35508517614926</c:v>
                </c:pt>
                <c:pt idx="1550">
                  <c:v>679.09291381013531</c:v>
                </c:pt>
                <c:pt idx="1551">
                  <c:v>722.49429335097784</c:v>
                </c:pt>
                <c:pt idx="1552">
                  <c:v>751.53888260013673</c:v>
                </c:pt>
                <c:pt idx="1553">
                  <c:v>738.49142898774505</c:v>
                </c:pt>
                <c:pt idx="1554">
                  <c:v>724.40508678752701</c:v>
                </c:pt>
                <c:pt idx="1555">
                  <c:v>746.15011836769258</c:v>
                </c:pt>
                <c:pt idx="1556">
                  <c:v>714.43857929167575</c:v>
                </c:pt>
                <c:pt idx="1557">
                  <c:v>723.8510538867348</c:v>
                </c:pt>
                <c:pt idx="1558">
                  <c:v>722.74167964331161</c:v>
                </c:pt>
                <c:pt idx="1559">
                  <c:v>716.13217958844746</c:v>
                </c:pt>
                <c:pt idx="1560">
                  <c:v>704.83055012970055</c:v>
                </c:pt>
                <c:pt idx="1561">
                  <c:v>708.91265127754559</c:v>
                </c:pt>
                <c:pt idx="1562">
                  <c:v>711.94503789227565</c:v>
                </c:pt>
                <c:pt idx="1563">
                  <c:v>700.31955803536482</c:v>
                </c:pt>
                <c:pt idx="1564">
                  <c:v>695.55161140894393</c:v>
                </c:pt>
                <c:pt idx="1565">
                  <c:v>681.73093761887537</c:v>
                </c:pt>
                <c:pt idx="1566">
                  <c:v>708.76339622197327</c:v>
                </c:pt>
                <c:pt idx="1567">
                  <c:v>705.54216910958633</c:v>
                </c:pt>
                <c:pt idx="1568">
                  <c:v>698.84149932119396</c:v>
                </c:pt>
                <c:pt idx="1569">
                  <c:v>704.47218170480494</c:v>
                </c:pt>
                <c:pt idx="1570">
                  <c:v>711.23921762560906</c:v>
                </c:pt>
                <c:pt idx="1571">
                  <c:v>723.51421210070146</c:v>
                </c:pt>
                <c:pt idx="1572">
                  <c:v>700.70595230000731</c:v>
                </c:pt>
                <c:pt idx="1573">
                  <c:v>681.39764761698461</c:v>
                </c:pt>
                <c:pt idx="1574">
                  <c:v>679.469615324546</c:v>
                </c:pt>
                <c:pt idx="1575">
                  <c:v>685.48687822255147</c:v>
                </c:pt>
                <c:pt idx="1576">
                  <c:v>693.20576264799615</c:v>
                </c:pt>
                <c:pt idx="1577">
                  <c:v>693.3182846579283</c:v>
                </c:pt>
                <c:pt idx="1578">
                  <c:v>700.07608015779556</c:v>
                </c:pt>
                <c:pt idx="1579">
                  <c:v>695.66854462668493</c:v>
                </c:pt>
                <c:pt idx="1580">
                  <c:v>703.43668766548251</c:v>
                </c:pt>
                <c:pt idx="1581">
                  <c:v>701.69312236098961</c:v>
                </c:pt>
                <c:pt idx="1582">
                  <c:v>687.35092103639965</c:v>
                </c:pt>
                <c:pt idx="1583">
                  <c:v>717.95756909262309</c:v>
                </c:pt>
                <c:pt idx="1584">
                  <c:v>726.82703101704988</c:v>
                </c:pt>
                <c:pt idx="1585">
                  <c:v>721.63469397449001</c:v>
                </c:pt>
                <c:pt idx="1586">
                  <c:v>721.45941031261168</c:v>
                </c:pt>
                <c:pt idx="1587">
                  <c:v>765.947605042693</c:v>
                </c:pt>
                <c:pt idx="1588">
                  <c:v>814.67499843598159</c:v>
                </c:pt>
                <c:pt idx="1589">
                  <c:v>831.67968777108194</c:v>
                </c:pt>
                <c:pt idx="1590">
                  <c:v>855.03516623870269</c:v>
                </c:pt>
                <c:pt idx="1591">
                  <c:v>842.76084034858854</c:v>
                </c:pt>
                <c:pt idx="1592">
                  <c:v>841.79303824775411</c:v>
                </c:pt>
                <c:pt idx="1593">
                  <c:v>989.59885523042396</c:v>
                </c:pt>
                <c:pt idx="1594">
                  <c:v>936.77340274720223</c:v>
                </c:pt>
                <c:pt idx="1595">
                  <c:v>850.91667308861668</c:v>
                </c:pt>
                <c:pt idx="1596">
                  <c:v>1025.7623778792633</c:v>
                </c:pt>
                <c:pt idx="1597">
                  <c:v>920.38400704761659</c:v>
                </c:pt>
                <c:pt idx="1598">
                  <c:v>898.71837973949357</c:v>
                </c:pt>
                <c:pt idx="1599">
                  <c:v>908.22008664627799</c:v>
                </c:pt>
                <c:pt idx="1600">
                  <c:v>931.84897604756611</c:v>
                </c:pt>
                <c:pt idx="1601">
                  <c:v>932.9101166738767</c:v>
                </c:pt>
                <c:pt idx="1602">
                  <c:v>789.07326163678397</c:v>
                </c:pt>
                <c:pt idx="1603">
                  <c:v>752.48405943684247</c:v>
                </c:pt>
                <c:pt idx="1604">
                  <c:v>812.42035498140365</c:v>
                </c:pt>
                <c:pt idx="1605">
                  <c:v>875.92210399567205</c:v>
                </c:pt>
                <c:pt idx="1606">
                  <c:v>876.43827330611816</c:v>
                </c:pt>
                <c:pt idx="1607">
                  <c:v>827.44268413252587</c:v>
                </c:pt>
                <c:pt idx="1608">
                  <c:v>821.70249824698396</c:v>
                </c:pt>
                <c:pt idx="1609">
                  <c:v>816.19785344010745</c:v>
                </c:pt>
                <c:pt idx="1610">
                  <c:v>799.32559284865249</c:v>
                </c:pt>
                <c:pt idx="1611">
                  <c:v>850.34307847474054</c:v>
                </c:pt>
                <c:pt idx="1612">
                  <c:v>908.69181592846519</c:v>
                </c:pt>
                <c:pt idx="1613">
                  <c:v>938.0839660781561</c:v>
                </c:pt>
                <c:pt idx="1614">
                  <c:v>923.10450067091188</c:v>
                </c:pt>
                <c:pt idx="1615">
                  <c:v>911.78301357773614</c:v>
                </c:pt>
                <c:pt idx="1616">
                  <c:v>909.98835052089669</c:v>
                </c:pt>
                <c:pt idx="1617">
                  <c:v>901.60814342807532</c:v>
                </c:pt>
                <c:pt idx="1618">
                  <c:v>905.94348191951508</c:v>
                </c:pt>
                <c:pt idx="1619">
                  <c:v>894.85699553802726</c:v>
                </c:pt>
                <c:pt idx="1620">
                  <c:v>870.73890920267081</c:v>
                </c:pt>
                <c:pt idx="1621">
                  <c:v>850.0933082419217</c:v>
                </c:pt>
                <c:pt idx="1622">
                  <c:v>833.5859438732731</c:v>
                </c:pt>
                <c:pt idx="1623">
                  <c:v>821.52856951933722</c:v>
                </c:pt>
                <c:pt idx="1624">
                  <c:v>838.19661939077071</c:v>
                </c:pt>
                <c:pt idx="1625">
                  <c:v>809.46922921980956</c:v>
                </c:pt>
                <c:pt idx="1626">
                  <c:v>785.62913976371067</c:v>
                </c:pt>
                <c:pt idx="1627">
                  <c:v>800.88565521431337</c:v>
                </c:pt>
                <c:pt idx="1628">
                  <c:v>796.1525876697732</c:v>
                </c:pt>
                <c:pt idx="1629">
                  <c:v>778.86553702556421</c:v>
                </c:pt>
                <c:pt idx="1630">
                  <c:v>771.650569377897</c:v>
                </c:pt>
                <c:pt idx="1631">
                  <c:v>772.77189431045144</c:v>
                </c:pt>
                <c:pt idx="1632">
                  <c:v>782.98276415662065</c:v>
                </c:pt>
                <c:pt idx="1633">
                  <c:v>769.60644701508738</c:v>
                </c:pt>
                <c:pt idx="1634">
                  <c:v>740.71254770375549</c:v>
                </c:pt>
                <c:pt idx="1635">
                  <c:v>748.47684144961238</c:v>
                </c:pt>
                <c:pt idx="1636">
                  <c:v>785.20126331954054</c:v>
                </c:pt>
                <c:pt idx="1637">
                  <c:v>760.93726358537242</c:v>
                </c:pt>
                <c:pt idx="1638">
                  <c:v>714.00972365739153</c:v>
                </c:pt>
                <c:pt idx="1639">
                  <c:v>709.70387071764947</c:v>
                </c:pt>
                <c:pt idx="1640">
                  <c:v>694.96967807436363</c:v>
                </c:pt>
                <c:pt idx="1641">
                  <c:v>646.76938013786787</c:v>
                </c:pt>
                <c:pt idx="1642">
                  <c:v>706.69530332390502</c:v>
                </c:pt>
                <c:pt idx="1643">
                  <c:v>1264.1081376649613</c:v>
                </c:pt>
                <c:pt idx="1644">
                  <c:v>961.08194771672345</c:v>
                </c:pt>
                <c:pt idx="1645">
                  <c:v>742.82458919376506</c:v>
                </c:pt>
                <c:pt idx="1646">
                  <c:v>742.21759954447919</c:v>
                </c:pt>
                <c:pt idx="1647">
                  <c:v>709.26560829295329</c:v>
                </c:pt>
                <c:pt idx="1648">
                  <c:v>777.72081625656654</c:v>
                </c:pt>
                <c:pt idx="1649">
                  <c:v>925.57769496772835</c:v>
                </c:pt>
                <c:pt idx="1650">
                  <c:v>856.08761841811383</c:v>
                </c:pt>
                <c:pt idx="1651">
                  <c:v>777.02122435506635</c:v>
                </c:pt>
                <c:pt idx="1652">
                  <c:v>698.7736739032548</c:v>
                </c:pt>
                <c:pt idx="1653">
                  <c:v>674.30259368978659</c:v>
                </c:pt>
                <c:pt idx="1654">
                  <c:v>654.37528082406106</c:v>
                </c:pt>
                <c:pt idx="1655">
                  <c:v>676.23349170198912</c:v>
                </c:pt>
                <c:pt idx="1656">
                  <c:v>686.20945379638647</c:v>
                </c:pt>
                <c:pt idx="1657">
                  <c:v>800.25517094562701</c:v>
                </c:pt>
                <c:pt idx="1658">
                  <c:v>1004.8086456449525</c:v>
                </c:pt>
                <c:pt idx="1659">
                  <c:v>870.12872112017146</c:v>
                </c:pt>
                <c:pt idx="1660">
                  <c:v>1944.2567037487679</c:v>
                </c:pt>
                <c:pt idx="1661">
                  <c:v>2154.5064543659478</c:v>
                </c:pt>
                <c:pt idx="1662">
                  <c:v>1850.0855449116405</c:v>
                </c:pt>
                <c:pt idx="1663">
                  <c:v>1318.9411894497882</c:v>
                </c:pt>
                <c:pt idx="1664">
                  <c:v>2873.8435417923752</c:v>
                </c:pt>
                <c:pt idx="1665">
                  <c:v>546.89028135364129</c:v>
                </c:pt>
                <c:pt idx="1666">
                  <c:v>2525.8483984068484</c:v>
                </c:pt>
                <c:pt idx="1667">
                  <c:v>2434.3140476731651</c:v>
                </c:pt>
                <c:pt idx="1668">
                  <c:v>1407.4261975808226</c:v>
                </c:pt>
                <c:pt idx="1669">
                  <c:v>2532.9610687440399</c:v>
                </c:pt>
                <c:pt idx="1670">
                  <c:v>541.32551855707777</c:v>
                </c:pt>
                <c:pt idx="1671">
                  <c:v>544.08611060428314</c:v>
                </c:pt>
                <c:pt idx="1672">
                  <c:v>535.44063595704552</c:v>
                </c:pt>
                <c:pt idx="1673">
                  <c:v>2559.6370846616451</c:v>
                </c:pt>
                <c:pt idx="1674">
                  <c:v>1728.4933509252912</c:v>
                </c:pt>
                <c:pt idx="1675">
                  <c:v>1176.6034484975505</c:v>
                </c:pt>
                <c:pt idx="1676">
                  <c:v>949.35923120526832</c:v>
                </c:pt>
                <c:pt idx="1677">
                  <c:v>866.03247709762707</c:v>
                </c:pt>
                <c:pt idx="1678">
                  <c:v>962.44124038190978</c:v>
                </c:pt>
                <c:pt idx="1679">
                  <c:v>1123.2929769081661</c:v>
                </c:pt>
                <c:pt idx="1680">
                  <c:v>839.88289674516773</c:v>
                </c:pt>
                <c:pt idx="1681">
                  <c:v>839.10731191000104</c:v>
                </c:pt>
                <c:pt idx="1682">
                  <c:v>1023.2959547518543</c:v>
                </c:pt>
                <c:pt idx="1683">
                  <c:v>987.24661195043268</c:v>
                </c:pt>
                <c:pt idx="1684">
                  <c:v>865.88728894504891</c:v>
                </c:pt>
                <c:pt idx="1685">
                  <c:v>835.66155909276654</c:v>
                </c:pt>
                <c:pt idx="1686">
                  <c:v>841.41970474286666</c:v>
                </c:pt>
                <c:pt idx="1687">
                  <c:v>816.44903616755255</c:v>
                </c:pt>
                <c:pt idx="1688">
                  <c:v>820.71542136235757</c:v>
                </c:pt>
                <c:pt idx="1689">
                  <c:v>832.45121871191884</c:v>
                </c:pt>
                <c:pt idx="1690">
                  <c:v>901.97828047912117</c:v>
                </c:pt>
                <c:pt idx="1691">
                  <c:v>913.23842056207138</c:v>
                </c:pt>
                <c:pt idx="1692">
                  <c:v>943.21929933537115</c:v>
                </c:pt>
                <c:pt idx="1693">
                  <c:v>869.80523709253521</c:v>
                </c:pt>
                <c:pt idx="1694">
                  <c:v>872.75023646915906</c:v>
                </c:pt>
                <c:pt idx="1695">
                  <c:v>938.59018000999106</c:v>
                </c:pt>
                <c:pt idx="1696">
                  <c:v>831.40996748064811</c:v>
                </c:pt>
                <c:pt idx="1697">
                  <c:v>779.80932277983914</c:v>
                </c:pt>
                <c:pt idx="1698">
                  <c:v>751.37020879439149</c:v>
                </c:pt>
                <c:pt idx="1699">
                  <c:v>707.75150676126827</c:v>
                </c:pt>
                <c:pt idx="1700">
                  <c:v>717.31842075686313</c:v>
                </c:pt>
                <c:pt idx="1701">
                  <c:v>1577.7423300757757</c:v>
                </c:pt>
                <c:pt idx="1702">
                  <c:v>1929.1139215950707</c:v>
                </c:pt>
                <c:pt idx="1703">
                  <c:v>1537.6881245144232</c:v>
                </c:pt>
                <c:pt idx="1704">
                  <c:v>1160.3998142585522</c:v>
                </c:pt>
                <c:pt idx="1705">
                  <c:v>1066.9996823672893</c:v>
                </c:pt>
                <c:pt idx="1706">
                  <c:v>817.43011870923567</c:v>
                </c:pt>
                <c:pt idx="1707">
                  <c:v>686.73016048876013</c:v>
                </c:pt>
                <c:pt idx="1708">
                  <c:v>636.79339121075964</c:v>
                </c:pt>
                <c:pt idx="1709">
                  <c:v>633.58402312950273</c:v>
                </c:pt>
                <c:pt idx="1710">
                  <c:v>613.86488637934804</c:v>
                </c:pt>
                <c:pt idx="1711">
                  <c:v>596.60095331571495</c:v>
                </c:pt>
                <c:pt idx="1712">
                  <c:v>594.93320818815812</c:v>
                </c:pt>
                <c:pt idx="1713">
                  <c:v>605.30762908072973</c:v>
                </c:pt>
                <c:pt idx="1714">
                  <c:v>682.08078094204609</c:v>
                </c:pt>
                <c:pt idx="1715">
                  <c:v>664.47872723071919</c:v>
                </c:pt>
                <c:pt idx="1716">
                  <c:v>604.99307620416869</c:v>
                </c:pt>
                <c:pt idx="1717">
                  <c:v>583.79610479130099</c:v>
                </c:pt>
                <c:pt idx="1718">
                  <c:v>612.57483517144101</c:v>
                </c:pt>
                <c:pt idx="1719">
                  <c:v>744.52838374937801</c:v>
                </c:pt>
                <c:pt idx="1720">
                  <c:v>790.39296670316594</c:v>
                </c:pt>
                <c:pt idx="1721">
                  <c:v>768.82767292630695</c:v>
                </c:pt>
                <c:pt idx="1722">
                  <c:v>800.4764655504398</c:v>
                </c:pt>
                <c:pt idx="1723">
                  <c:v>1134.9894032159857</c:v>
                </c:pt>
                <c:pt idx="1724">
                  <c:v>1894.8587630657205</c:v>
                </c:pt>
                <c:pt idx="1725">
                  <c:v>1463.5977355203163</c:v>
                </c:pt>
                <c:pt idx="1726">
                  <c:v>1975.1612853168097</c:v>
                </c:pt>
                <c:pt idx="1727">
                  <c:v>599.63905856981455</c:v>
                </c:pt>
                <c:pt idx="1728">
                  <c:v>559.62122202010096</c:v>
                </c:pt>
                <c:pt idx="1729">
                  <c:v>634.85599270094201</c:v>
                </c:pt>
                <c:pt idx="1730">
                  <c:v>613.62252111692362</c:v>
                </c:pt>
                <c:pt idx="1731">
                  <c:v>590.65224330196929</c:v>
                </c:pt>
                <c:pt idx="1732">
                  <c:v>586.0016897203036</c:v>
                </c:pt>
                <c:pt idx="1733">
                  <c:v>556.57620302078658</c:v>
                </c:pt>
                <c:pt idx="1734">
                  <c:v>572.41366538759496</c:v>
                </c:pt>
                <c:pt idx="1735">
                  <c:v>2059.9762696775388</c:v>
                </c:pt>
                <c:pt idx="1736">
                  <c:v>2643.1597113641565</c:v>
                </c:pt>
                <c:pt idx="1737">
                  <c:v>2222.94560392737</c:v>
                </c:pt>
                <c:pt idx="1738">
                  <c:v>1801.2468379280597</c:v>
                </c:pt>
                <c:pt idx="1739">
                  <c:v>1219.9069531714331</c:v>
                </c:pt>
                <c:pt idx="1740">
                  <c:v>2268.4097673976803</c:v>
                </c:pt>
                <c:pt idx="1741">
                  <c:v>2203.2495532095259</c:v>
                </c:pt>
                <c:pt idx="1742">
                  <c:v>1544.9271194522817</c:v>
                </c:pt>
                <c:pt idx="1743">
                  <c:v>1356.0402846788804</c:v>
                </c:pt>
                <c:pt idx="1744">
                  <c:v>1363.6746198708706</c:v>
                </c:pt>
                <c:pt idx="1745">
                  <c:v>1246.3291694741938</c:v>
                </c:pt>
                <c:pt idx="1746">
                  <c:v>1079.7334313410427</c:v>
                </c:pt>
                <c:pt idx="1747">
                  <c:v>1006.4136329382612</c:v>
                </c:pt>
                <c:pt idx="1748">
                  <c:v>985.86361338990002</c:v>
                </c:pt>
                <c:pt idx="1749">
                  <c:v>925.80685771958565</c:v>
                </c:pt>
                <c:pt idx="1750">
                  <c:v>867.80193445332009</c:v>
                </c:pt>
                <c:pt idx="1751">
                  <c:v>812.07968829808715</c:v>
                </c:pt>
                <c:pt idx="1752">
                  <c:v>827.07879225835961</c:v>
                </c:pt>
                <c:pt idx="1753">
                  <c:v>869.75581696135771</c:v>
                </c:pt>
                <c:pt idx="1754">
                  <c:v>864.71619949478281</c:v>
                </c:pt>
                <c:pt idx="1755">
                  <c:v>874.59933508060578</c:v>
                </c:pt>
                <c:pt idx="1756">
                  <c:v>924.68114636776738</c:v>
                </c:pt>
                <c:pt idx="1757">
                  <c:v>851.85966969733647</c:v>
                </c:pt>
                <c:pt idx="1758">
                  <c:v>873.59423136111502</c:v>
                </c:pt>
                <c:pt idx="1759">
                  <c:v>1036.4633398266649</c:v>
                </c:pt>
                <c:pt idx="1760">
                  <c:v>1444.6975433167463</c:v>
                </c:pt>
                <c:pt idx="1761">
                  <c:v>2011.9552130579984</c:v>
                </c:pt>
                <c:pt idx="1762">
                  <c:v>1727.2926579585205</c:v>
                </c:pt>
                <c:pt idx="1763">
                  <c:v>1273.5475581388305</c:v>
                </c:pt>
                <c:pt idx="1764">
                  <c:v>1685.4277185498927</c:v>
                </c:pt>
                <c:pt idx="1765">
                  <c:v>1346.4380345036457</c:v>
                </c:pt>
                <c:pt idx="1766">
                  <c:v>1339.6297104828075</c:v>
                </c:pt>
                <c:pt idx="1767">
                  <c:v>1029.6736871835724</c:v>
                </c:pt>
                <c:pt idx="1768">
                  <c:v>472.45958317089759</c:v>
                </c:pt>
                <c:pt idx="1769">
                  <c:v>843.0243289212101</c:v>
                </c:pt>
                <c:pt idx="1770">
                  <c:v>1957.8662883198617</c:v>
                </c:pt>
                <c:pt idx="1771">
                  <c:v>970.46077681727741</c:v>
                </c:pt>
                <c:pt idx="1772">
                  <c:v>916.59693090441669</c:v>
                </c:pt>
                <c:pt idx="1773">
                  <c:v>1064.7865227972857</c:v>
                </c:pt>
                <c:pt idx="1774">
                  <c:v>1622.0617415435975</c:v>
                </c:pt>
                <c:pt idx="1775">
                  <c:v>455.12483913035504</c:v>
                </c:pt>
                <c:pt idx="1776">
                  <c:v>1851.3375876895698</c:v>
                </c:pt>
                <c:pt idx="1777">
                  <c:v>1440.1901887171612</c:v>
                </c:pt>
                <c:pt idx="1778">
                  <c:v>1069.2440287155373</c:v>
                </c:pt>
                <c:pt idx="1779">
                  <c:v>788.28159662347878</c:v>
                </c:pt>
                <c:pt idx="1780">
                  <c:v>867.7486061690837</c:v>
                </c:pt>
                <c:pt idx="1781">
                  <c:v>912.03221625428148</c:v>
                </c:pt>
                <c:pt idx="1782">
                  <c:v>838.99118582403491</c:v>
                </c:pt>
                <c:pt idx="1783">
                  <c:v>1038.8415816373608</c:v>
                </c:pt>
                <c:pt idx="1784">
                  <c:v>1255.8180260106742</c:v>
                </c:pt>
                <c:pt idx="1785">
                  <c:v>1234.3737886155725</c:v>
                </c:pt>
                <c:pt idx="1786">
                  <c:v>1052.0819222181722</c:v>
                </c:pt>
                <c:pt idx="1787">
                  <c:v>931.34248618725985</c:v>
                </c:pt>
                <c:pt idx="1788">
                  <c:v>1746.1100953804385</c:v>
                </c:pt>
                <c:pt idx="1789">
                  <c:v>1075.8179129186378</c:v>
                </c:pt>
                <c:pt idx="1790">
                  <c:v>2030.3578352991931</c:v>
                </c:pt>
                <c:pt idx="1791">
                  <c:v>1269.9727570164366</c:v>
                </c:pt>
                <c:pt idx="1792">
                  <c:v>1081.2559226607366</c:v>
                </c:pt>
                <c:pt idx="1793">
                  <c:v>992.55525012391013</c:v>
                </c:pt>
                <c:pt idx="1794">
                  <c:v>910.42468861282771</c:v>
                </c:pt>
                <c:pt idx="1795">
                  <c:v>884.45235259726883</c:v>
                </c:pt>
                <c:pt idx="1796">
                  <c:v>911.97858081318043</c:v>
                </c:pt>
                <c:pt idx="1797">
                  <c:v>880.99606565299416</c:v>
                </c:pt>
                <c:pt idx="1798">
                  <c:v>852.94871228556474</c:v>
                </c:pt>
                <c:pt idx="1799">
                  <c:v>850.24918074139225</c:v>
                </c:pt>
                <c:pt idx="1800">
                  <c:v>863.09520626120036</c:v>
                </c:pt>
                <c:pt idx="1801">
                  <c:v>848.15925936824931</c:v>
                </c:pt>
                <c:pt idx="1802">
                  <c:v>829.80357702355479</c:v>
                </c:pt>
                <c:pt idx="1803">
                  <c:v>832.38890687665457</c:v>
                </c:pt>
                <c:pt idx="1804">
                  <c:v>826.28797580600042</c:v>
                </c:pt>
                <c:pt idx="1805">
                  <c:v>838.85802566344353</c:v>
                </c:pt>
                <c:pt idx="1806">
                  <c:v>837.71468636916813</c:v>
                </c:pt>
                <c:pt idx="1807">
                  <c:v>824.01783730922648</c:v>
                </c:pt>
                <c:pt idx="1808">
                  <c:v>813.6042224369545</c:v>
                </c:pt>
                <c:pt idx="1809">
                  <c:v>823.51880904128916</c:v>
                </c:pt>
                <c:pt idx="1810">
                  <c:v>853.66648071879342</c:v>
                </c:pt>
                <c:pt idx="1811">
                  <c:v>876.86311734971525</c:v>
                </c:pt>
                <c:pt idx="1812">
                  <c:v>924.53841883697874</c:v>
                </c:pt>
                <c:pt idx="1813">
                  <c:v>1029.4988673360219</c:v>
                </c:pt>
                <c:pt idx="1814">
                  <c:v>1053.1684824515964</c:v>
                </c:pt>
                <c:pt idx="1815">
                  <c:v>915.75898868867489</c:v>
                </c:pt>
                <c:pt idx="1816">
                  <c:v>910.35026987262017</c:v>
                </c:pt>
                <c:pt idx="1817">
                  <c:v>888.13415996944843</c:v>
                </c:pt>
                <c:pt idx="1818">
                  <c:v>866.93262721359565</c:v>
                </c:pt>
                <c:pt idx="1819">
                  <c:v>851.3911304252963</c:v>
                </c:pt>
                <c:pt idx="1820">
                  <c:v>850.5512866784735</c:v>
                </c:pt>
                <c:pt idx="1821">
                  <c:v>838.24007995113539</c:v>
                </c:pt>
                <c:pt idx="1822">
                  <c:v>846.97113235101858</c:v>
                </c:pt>
                <c:pt idx="1823">
                  <c:v>840.58745893585751</c:v>
                </c:pt>
                <c:pt idx="1824">
                  <c:v>838.45622715272327</c:v>
                </c:pt>
                <c:pt idx="1825">
                  <c:v>828.7195907681612</c:v>
                </c:pt>
                <c:pt idx="1826">
                  <c:v>836.37662466573852</c:v>
                </c:pt>
                <c:pt idx="1827">
                  <c:v>831.62670647079506</c:v>
                </c:pt>
                <c:pt idx="1828">
                  <c:v>823.86028828098665</c:v>
                </c:pt>
                <c:pt idx="1829">
                  <c:v>824.46830356407906</c:v>
                </c:pt>
                <c:pt idx="1830">
                  <c:v>832.78792188628734</c:v>
                </c:pt>
                <c:pt idx="1831">
                  <c:v>835.39590778356421</c:v>
                </c:pt>
                <c:pt idx="1832">
                  <c:v>833.49864964423421</c:v>
                </c:pt>
                <c:pt idx="1833">
                  <c:v>837.78585998374808</c:v>
                </c:pt>
                <c:pt idx="1834">
                  <c:v>821.35174402554651</c:v>
                </c:pt>
                <c:pt idx="1835">
                  <c:v>792.20119307208824</c:v>
                </c:pt>
                <c:pt idx="1836">
                  <c:v>779.9095511178981</c:v>
                </c:pt>
                <c:pt idx="1837">
                  <c:v>821.6866275627774</c:v>
                </c:pt>
                <c:pt idx="1838">
                  <c:v>796.54349886525415</c:v>
                </c:pt>
                <c:pt idx="1839">
                  <c:v>797.75487087540091</c:v>
                </c:pt>
                <c:pt idx="1840">
                  <c:v>766.05783591227407</c:v>
                </c:pt>
                <c:pt idx="1841">
                  <c:v>785.34922267584034</c:v>
                </c:pt>
                <c:pt idx="1842">
                  <c:v>768.02407680356623</c:v>
                </c:pt>
                <c:pt idx="1843">
                  <c:v>749.12131714939164</c:v>
                </c:pt>
                <c:pt idx="1844">
                  <c:v>813.31195409766406</c:v>
                </c:pt>
                <c:pt idx="1845">
                  <c:v>832.52054993504578</c:v>
                </c:pt>
                <c:pt idx="1846">
                  <c:v>827.26078422219894</c:v>
                </c:pt>
                <c:pt idx="1847">
                  <c:v>783.4713762626576</c:v>
                </c:pt>
                <c:pt idx="1848">
                  <c:v>802.54561783003533</c:v>
                </c:pt>
                <c:pt idx="1849">
                  <c:v>861.86804421729346</c:v>
                </c:pt>
                <c:pt idx="1850">
                  <c:v>890.83703900740818</c:v>
                </c:pt>
                <c:pt idx="1851">
                  <c:v>896.19015157908041</c:v>
                </c:pt>
                <c:pt idx="1852">
                  <c:v>891.63992801928453</c:v>
                </c:pt>
                <c:pt idx="1853">
                  <c:v>846.5243504384382</c:v>
                </c:pt>
                <c:pt idx="1854">
                  <c:v>830.86753830458292</c:v>
                </c:pt>
                <c:pt idx="1855">
                  <c:v>795.50256419150708</c:v>
                </c:pt>
                <c:pt idx="1856">
                  <c:v>767.68364957500398</c:v>
                </c:pt>
                <c:pt idx="1857">
                  <c:v>767.55086594864224</c:v>
                </c:pt>
                <c:pt idx="1858">
                  <c:v>783.84354812822244</c:v>
                </c:pt>
                <c:pt idx="1859">
                  <c:v>824.76319976598347</c:v>
                </c:pt>
                <c:pt idx="1860">
                  <c:v>788.22133781802586</c:v>
                </c:pt>
                <c:pt idx="1861">
                  <c:v>763.9841989325065</c:v>
                </c:pt>
                <c:pt idx="1862">
                  <c:v>781.5392732638187</c:v>
                </c:pt>
                <c:pt idx="1863">
                  <c:v>768.51173481088824</c:v>
                </c:pt>
                <c:pt idx="1864">
                  <c:v>798.77528640129754</c:v>
                </c:pt>
                <c:pt idx="1865">
                  <c:v>1186.3274217202172</c:v>
                </c:pt>
                <c:pt idx="1866">
                  <c:v>946.41690405259124</c:v>
                </c:pt>
                <c:pt idx="1867">
                  <c:v>810.99951018289244</c:v>
                </c:pt>
                <c:pt idx="1868">
                  <c:v>912.1598361008115</c:v>
                </c:pt>
                <c:pt idx="1869">
                  <c:v>835.57594406245983</c:v>
                </c:pt>
                <c:pt idx="1870">
                  <c:v>843.9146973895198</c:v>
                </c:pt>
                <c:pt idx="1871">
                  <c:v>880.09547067639062</c:v>
                </c:pt>
                <c:pt idx="1872">
                  <c:v>1052.8744731982172</c:v>
                </c:pt>
                <c:pt idx="1873">
                  <c:v>946.40841275574644</c:v>
                </c:pt>
                <c:pt idx="1874">
                  <c:v>891.33503393125477</c:v>
                </c:pt>
                <c:pt idx="1875">
                  <c:v>846.62165882115994</c:v>
                </c:pt>
                <c:pt idx="1876">
                  <c:v>972.73992515017937</c:v>
                </c:pt>
                <c:pt idx="1877">
                  <c:v>943.99434240474943</c:v>
                </c:pt>
                <c:pt idx="1878">
                  <c:v>1763.5717159622131</c:v>
                </c:pt>
                <c:pt idx="1879">
                  <c:v>538.28395940615201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E2-4183-9AB2-C11B3D484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528448"/>
        <c:axId val="141531008"/>
      </c:scatterChart>
      <c:valAx>
        <c:axId val="141528448"/>
        <c:scaling>
          <c:orientation val="minMax"/>
          <c:max val="20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Effective Stress (kPa)</a:t>
                </a:r>
              </a:p>
            </c:rich>
          </c:tx>
          <c:layout>
            <c:manualLayout>
              <c:xMode val="edge"/>
              <c:yMode val="edge"/>
              <c:x val="0.28919528681987294"/>
              <c:y val="2.01821844764736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31008"/>
        <c:crosses val="autoZero"/>
        <c:crossBetween val="midCat"/>
        <c:majorUnit val="500"/>
        <c:minorUnit val="100"/>
      </c:valAx>
      <c:valAx>
        <c:axId val="141531008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28448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27822780680435"/>
          <c:y val="0.1372507335873753"/>
          <c:w val="0.69555943848421953"/>
          <c:h val="0.80501216500320227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1587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'CPT Calcs'!$Y$24:$Y$2888</c:f>
              <c:numCache>
                <c:formatCode>0.00</c:formatCode>
                <c:ptCount val="2865"/>
                <c:pt idx="0">
                  <c:v>2.3233201532364447</c:v>
                </c:pt>
                <c:pt idx="1">
                  <c:v>1.3146237746229945</c:v>
                </c:pt>
                <c:pt idx="2">
                  <c:v>1.3289269188943778</c:v>
                </c:pt>
                <c:pt idx="3">
                  <c:v>1.3598855663001368</c:v>
                </c:pt>
                <c:pt idx="4">
                  <c:v>1.2861378329258943</c:v>
                </c:pt>
                <c:pt idx="5">
                  <c:v>1.3025288645000541</c:v>
                </c:pt>
                <c:pt idx="6">
                  <c:v>1.2427044733756498</c:v>
                </c:pt>
                <c:pt idx="7">
                  <c:v>1.2695499860625663</c:v>
                </c:pt>
                <c:pt idx="8">
                  <c:v>1.2604277736150324</c:v>
                </c:pt>
                <c:pt idx="9">
                  <c:v>1.2605682800510996</c:v>
                </c:pt>
                <c:pt idx="10">
                  <c:v>1.2755665782626204</c:v>
                </c:pt>
                <c:pt idx="11">
                  <c:v>1.3022228612735378</c:v>
                </c:pt>
                <c:pt idx="12">
                  <c:v>1.3231632487441907</c:v>
                </c:pt>
                <c:pt idx="13">
                  <c:v>1.3435732530731022</c:v>
                </c:pt>
                <c:pt idx="14">
                  <c:v>1.3549309669171574</c:v>
                </c:pt>
                <c:pt idx="15">
                  <c:v>1.3596440597941517</c:v>
                </c:pt>
                <c:pt idx="16">
                  <c:v>1.3643656269365985</c:v>
                </c:pt>
                <c:pt idx="17">
                  <c:v>1.3620485296861071</c:v>
                </c:pt>
                <c:pt idx="18">
                  <c:v>1.3884950629104351</c:v>
                </c:pt>
                <c:pt idx="19">
                  <c:v>1.3898979411465513</c:v>
                </c:pt>
                <c:pt idx="20">
                  <c:v>1.4262517004028816</c:v>
                </c:pt>
                <c:pt idx="21">
                  <c:v>1.3200368787333689</c:v>
                </c:pt>
                <c:pt idx="22">
                  <c:v>1.3705480559922505</c:v>
                </c:pt>
                <c:pt idx="23">
                  <c:v>1.383582817000574</c:v>
                </c:pt>
                <c:pt idx="24">
                  <c:v>1.3839837426060995</c:v>
                </c:pt>
                <c:pt idx="25">
                  <c:v>1.3943311791293078</c:v>
                </c:pt>
                <c:pt idx="26">
                  <c:v>1.3911068070052659</c:v>
                </c:pt>
                <c:pt idx="27">
                  <c:v>1.3517777829917508</c:v>
                </c:pt>
                <c:pt idx="28">
                  <c:v>1.3416197293821319</c:v>
                </c:pt>
                <c:pt idx="29">
                  <c:v>1.351953370484531</c:v>
                </c:pt>
                <c:pt idx="30">
                  <c:v>1.40017500063667</c:v>
                </c:pt>
                <c:pt idx="31">
                  <c:v>1.3923925951876677</c:v>
                </c:pt>
                <c:pt idx="32">
                  <c:v>1.4147910985978316</c:v>
                </c:pt>
                <c:pt idx="33">
                  <c:v>1.4186051757971803</c:v>
                </c:pt>
                <c:pt idx="34">
                  <c:v>1.4416680777460962</c:v>
                </c:pt>
                <c:pt idx="35">
                  <c:v>1.4516943739947155</c:v>
                </c:pt>
                <c:pt idx="36">
                  <c:v>1.4995463817597572</c:v>
                </c:pt>
                <c:pt idx="37">
                  <c:v>1.506805242406583</c:v>
                </c:pt>
                <c:pt idx="38">
                  <c:v>1.5543515836114368</c:v>
                </c:pt>
                <c:pt idx="39">
                  <c:v>1.6273028003012782</c:v>
                </c:pt>
                <c:pt idx="40">
                  <c:v>1.7607748840993926</c:v>
                </c:pt>
                <c:pt idx="41">
                  <c:v>1.8516023941029329</c:v>
                </c:pt>
                <c:pt idx="42">
                  <c:v>2.3256058017424026</c:v>
                </c:pt>
                <c:pt idx="43">
                  <c:v>2.5332080344480987</c:v>
                </c:pt>
                <c:pt idx="44">
                  <c:v>2.7533000881583005</c:v>
                </c:pt>
                <c:pt idx="45">
                  <c:v>2.9197841114301322</c:v>
                </c:pt>
                <c:pt idx="46">
                  <c:v>3.0013903288926453</c:v>
                </c:pt>
                <c:pt idx="47">
                  <c:v>2.9229507533418966</c:v>
                </c:pt>
                <c:pt idx="48">
                  <c:v>3.0117207459749968</c:v>
                </c:pt>
                <c:pt idx="49">
                  <c:v>3.1220453643578172</c:v>
                </c:pt>
                <c:pt idx="50">
                  <c:v>3.3201105989666511</c:v>
                </c:pt>
                <c:pt idx="51">
                  <c:v>3.2435014797086703</c:v>
                </c:pt>
                <c:pt idx="52">
                  <c:v>3.0777289061031632</c:v>
                </c:pt>
                <c:pt idx="53">
                  <c:v>2.949125480318159</c:v>
                </c:pt>
                <c:pt idx="54">
                  <c:v>2.908569445353272</c:v>
                </c:pt>
                <c:pt idx="55">
                  <c:v>3.0468935998462827</c:v>
                </c:pt>
                <c:pt idx="56">
                  <c:v>2.9655006093505771</c:v>
                </c:pt>
                <c:pt idx="57">
                  <c:v>3.1075500416134392</c:v>
                </c:pt>
                <c:pt idx="58">
                  <c:v>2.778070636794292</c:v>
                </c:pt>
                <c:pt idx="59">
                  <c:v>2.7461095124572679</c:v>
                </c:pt>
                <c:pt idx="60">
                  <c:v>2.8097416516296088</c:v>
                </c:pt>
                <c:pt idx="61">
                  <c:v>2.8623477213213042</c:v>
                </c:pt>
                <c:pt idx="62">
                  <c:v>2.6063533655635327</c:v>
                </c:pt>
                <c:pt idx="63">
                  <c:v>2.3692633981789513</c:v>
                </c:pt>
                <c:pt idx="64">
                  <c:v>2.4347360823595281</c:v>
                </c:pt>
                <c:pt idx="65">
                  <c:v>2.2555407471316578</c:v>
                </c:pt>
                <c:pt idx="66">
                  <c:v>2.1702600748232901</c:v>
                </c:pt>
                <c:pt idx="67">
                  <c:v>2.0650888071482902</c:v>
                </c:pt>
                <c:pt idx="68">
                  <c:v>2.1389666662730997</c:v>
                </c:pt>
                <c:pt idx="69">
                  <c:v>2.2546455170249096</c:v>
                </c:pt>
                <c:pt idx="70">
                  <c:v>2.242641197128191</c:v>
                </c:pt>
                <c:pt idx="71">
                  <c:v>2.3896544890918752</c:v>
                </c:pt>
                <c:pt idx="72">
                  <c:v>2.3835000093315317</c:v>
                </c:pt>
                <c:pt idx="73">
                  <c:v>2.5688292880494905</c:v>
                </c:pt>
                <c:pt idx="74">
                  <c:v>2.725335174748019</c:v>
                </c:pt>
                <c:pt idx="75">
                  <c:v>2.8166114752130476</c:v>
                </c:pt>
                <c:pt idx="76">
                  <c:v>2.9212369944724079</c:v>
                </c:pt>
                <c:pt idx="77">
                  <c:v>2.9087892687504961</c:v>
                </c:pt>
                <c:pt idx="78">
                  <c:v>2.9255269200950167</c:v>
                </c:pt>
                <c:pt idx="79">
                  <c:v>2.947456587716978</c:v>
                </c:pt>
                <c:pt idx="80">
                  <c:v>2.9647784771908787</c:v>
                </c:pt>
                <c:pt idx="81">
                  <c:v>3.1480761782573548</c:v>
                </c:pt>
                <c:pt idx="82">
                  <c:v>3.1434723884858746</c:v>
                </c:pt>
                <c:pt idx="83">
                  <c:v>3.032447064554102</c:v>
                </c:pt>
                <c:pt idx="84">
                  <c:v>3.0211456463856261</c:v>
                </c:pt>
                <c:pt idx="85">
                  <c:v>3.0424867821052812</c:v>
                </c:pt>
                <c:pt idx="86">
                  <c:v>3.047980274085683</c:v>
                </c:pt>
                <c:pt idx="87">
                  <c:v>2.9616565798861743</c:v>
                </c:pt>
                <c:pt idx="88">
                  <c:v>2.7861553991402399</c:v>
                </c:pt>
                <c:pt idx="89">
                  <c:v>3.0109162930810829</c:v>
                </c:pt>
                <c:pt idx="90">
                  <c:v>2.9743262400509858</c:v>
                </c:pt>
                <c:pt idx="91">
                  <c:v>3.0056066372315757</c:v>
                </c:pt>
                <c:pt idx="92">
                  <c:v>2.9683777334928942</c:v>
                </c:pt>
                <c:pt idx="93">
                  <c:v>2.9615576416069738</c:v>
                </c:pt>
                <c:pt idx="94">
                  <c:v>2.9046712544413729</c:v>
                </c:pt>
                <c:pt idx="95">
                  <c:v>2.8799406771482192</c:v>
                </c:pt>
                <c:pt idx="96">
                  <c:v>2.8349816784776194</c:v>
                </c:pt>
                <c:pt idx="97">
                  <c:v>2.5050644054614404</c:v>
                </c:pt>
                <c:pt idx="98">
                  <c:v>2.433754842064848</c:v>
                </c:pt>
                <c:pt idx="99">
                  <c:v>2.5425792456350691</c:v>
                </c:pt>
                <c:pt idx="100">
                  <c:v>2.5343160094102264</c:v>
                </c:pt>
                <c:pt idx="101">
                  <c:v>2.6933382514530613</c:v>
                </c:pt>
                <c:pt idx="102">
                  <c:v>2.8283585290595128</c:v>
                </c:pt>
                <c:pt idx="103">
                  <c:v>2.7000443655737643</c:v>
                </c:pt>
                <c:pt idx="104">
                  <c:v>2.4478493827542382</c:v>
                </c:pt>
                <c:pt idx="105">
                  <c:v>2.4581834529604261</c:v>
                </c:pt>
                <c:pt idx="106">
                  <c:v>2.644461314665715</c:v>
                </c:pt>
                <c:pt idx="107">
                  <c:v>2.7650738042048486</c:v>
                </c:pt>
                <c:pt idx="108">
                  <c:v>2.8010038743313097</c:v>
                </c:pt>
                <c:pt idx="109">
                  <c:v>2.9202130402164657</c:v>
                </c:pt>
                <c:pt idx="110">
                  <c:v>3.0007298486108889</c:v>
                </c:pt>
                <c:pt idx="111">
                  <c:v>2.9366462637916673</c:v>
                </c:pt>
                <c:pt idx="112">
                  <c:v>2.0912882774649475</c:v>
                </c:pt>
                <c:pt idx="113">
                  <c:v>2.214906738914669</c:v>
                </c:pt>
                <c:pt idx="114">
                  <c:v>2.5330789294388536</c:v>
                </c:pt>
                <c:pt idx="115">
                  <c:v>2.3135299861554084</c:v>
                </c:pt>
                <c:pt idx="116">
                  <c:v>2.0580559502330655</c:v>
                </c:pt>
                <c:pt idx="117">
                  <c:v>2.1017365510080204</c:v>
                </c:pt>
                <c:pt idx="118">
                  <c:v>2.0645067335591745</c:v>
                </c:pt>
                <c:pt idx="119">
                  <c:v>2.0450288702101918</c:v>
                </c:pt>
                <c:pt idx="120">
                  <c:v>2.0548408987328006</c:v>
                </c:pt>
                <c:pt idx="121">
                  <c:v>1.9941191586460301</c:v>
                </c:pt>
                <c:pt idx="122">
                  <c:v>1.9679494533249924</c:v>
                </c:pt>
                <c:pt idx="123">
                  <c:v>1.9646165401468316</c:v>
                </c:pt>
                <c:pt idx="124">
                  <c:v>1.9704049721368726</c:v>
                </c:pt>
                <c:pt idx="125">
                  <c:v>1.9728076217231645</c:v>
                </c:pt>
                <c:pt idx="126">
                  <c:v>2.0050698013878354</c:v>
                </c:pt>
                <c:pt idx="127">
                  <c:v>1.8832565664560101</c:v>
                </c:pt>
                <c:pt idx="128">
                  <c:v>1.8281871568384012</c:v>
                </c:pt>
                <c:pt idx="129">
                  <c:v>1.8550428734749087</c:v>
                </c:pt>
                <c:pt idx="130">
                  <c:v>1.887504126651945</c:v>
                </c:pt>
                <c:pt idx="131">
                  <c:v>1.9682921745350179</c:v>
                </c:pt>
                <c:pt idx="132">
                  <c:v>2.090236804171079</c:v>
                </c:pt>
                <c:pt idx="133">
                  <c:v>2.297976503818421</c:v>
                </c:pt>
                <c:pt idx="134">
                  <c:v>2.697766444995751</c:v>
                </c:pt>
                <c:pt idx="135">
                  <c:v>2.9154139743903413</c:v>
                </c:pt>
                <c:pt idx="136">
                  <c:v>3.0004544467148038</c:v>
                </c:pt>
                <c:pt idx="137">
                  <c:v>2.943257329083496</c:v>
                </c:pt>
                <c:pt idx="138">
                  <c:v>2.8669983674141393</c:v>
                </c:pt>
                <c:pt idx="139">
                  <c:v>2.2887373445453574</c:v>
                </c:pt>
                <c:pt idx="140">
                  <c:v>2.2879470025788753</c:v>
                </c:pt>
                <c:pt idx="141">
                  <c:v>2.3937004257003314</c:v>
                </c:pt>
                <c:pt idx="142">
                  <c:v>2.4655577183616777</c:v>
                </c:pt>
                <c:pt idx="143">
                  <c:v>2.5783779843446109</c:v>
                </c:pt>
                <c:pt idx="144">
                  <c:v>2.6083232222063373</c:v>
                </c:pt>
                <c:pt idx="145">
                  <c:v>2.6523333924905836</c:v>
                </c:pt>
                <c:pt idx="146">
                  <c:v>2.5765076717755622</c:v>
                </c:pt>
                <c:pt idx="147">
                  <c:v>2.674516441113568</c:v>
                </c:pt>
                <c:pt idx="148">
                  <c:v>2.6894882290301121</c:v>
                </c:pt>
                <c:pt idx="149">
                  <c:v>2.4083388203448801</c:v>
                </c:pt>
                <c:pt idx="150">
                  <c:v>2.2864582728055152</c:v>
                </c:pt>
                <c:pt idx="151">
                  <c:v>2.2843440802971049</c:v>
                </c:pt>
                <c:pt idx="152">
                  <c:v>2.3815046830473849</c:v>
                </c:pt>
                <c:pt idx="153">
                  <c:v>2.4436787796040447</c:v>
                </c:pt>
                <c:pt idx="154">
                  <c:v>2.5081980335829659</c:v>
                </c:pt>
                <c:pt idx="155">
                  <c:v>2.6249165019367302</c:v>
                </c:pt>
                <c:pt idx="156">
                  <c:v>2.763801572804252</c:v>
                </c:pt>
                <c:pt idx="157">
                  <c:v>2.8798979410889953</c:v>
                </c:pt>
                <c:pt idx="158">
                  <c:v>2.9445365293754167</c:v>
                </c:pt>
                <c:pt idx="159">
                  <c:v>3.0148786282278452</c:v>
                </c:pt>
                <c:pt idx="160">
                  <c:v>2.7715557557446311</c:v>
                </c:pt>
                <c:pt idx="161">
                  <c:v>2.3672391880106463</c:v>
                </c:pt>
                <c:pt idx="162">
                  <c:v>2.2346649341787694</c:v>
                </c:pt>
                <c:pt idx="163">
                  <c:v>2.06458037320989</c:v>
                </c:pt>
                <c:pt idx="164">
                  <c:v>2.0081646382645095</c:v>
                </c:pt>
                <c:pt idx="165">
                  <c:v>2.0312400907086929</c:v>
                </c:pt>
                <c:pt idx="166">
                  <c:v>1.982309482275322</c:v>
                </c:pt>
                <c:pt idx="167">
                  <c:v>1.9897312227389929</c:v>
                </c:pt>
                <c:pt idx="168">
                  <c:v>2.0365707398382513</c:v>
                </c:pt>
                <c:pt idx="169">
                  <c:v>2.0155021406485885</c:v>
                </c:pt>
                <c:pt idx="170">
                  <c:v>1.9810006061185748</c:v>
                </c:pt>
                <c:pt idx="171">
                  <c:v>2.0020953181805403</c:v>
                </c:pt>
                <c:pt idx="172">
                  <c:v>2.0540800249465669</c:v>
                </c:pt>
                <c:pt idx="173">
                  <c:v>2.1101889743217335</c:v>
                </c:pt>
                <c:pt idx="174">
                  <c:v>2.1679145089081473</c:v>
                </c:pt>
                <c:pt idx="175">
                  <c:v>2.207116190726798</c:v>
                </c:pt>
                <c:pt idx="176">
                  <c:v>2.1621540969616584</c:v>
                </c:pt>
                <c:pt idx="177">
                  <c:v>2.0987851076817416</c:v>
                </c:pt>
                <c:pt idx="178">
                  <c:v>1.8996153910497682</c:v>
                </c:pt>
                <c:pt idx="179">
                  <c:v>1.8867921915440784</c:v>
                </c:pt>
                <c:pt idx="180">
                  <c:v>2.0769712803487033</c:v>
                </c:pt>
                <c:pt idx="181">
                  <c:v>2.0903697017688998</c:v>
                </c:pt>
                <c:pt idx="182">
                  <c:v>2.1595641167880695</c:v>
                </c:pt>
                <c:pt idx="183">
                  <c:v>2.2636191559858987</c:v>
                </c:pt>
                <c:pt idx="184">
                  <c:v>2.4147872476025616</c:v>
                </c:pt>
                <c:pt idx="185">
                  <c:v>2.6391050941348566</c:v>
                </c:pt>
                <c:pt idx="186">
                  <c:v>2.7629483897562714</c:v>
                </c:pt>
                <c:pt idx="187">
                  <c:v>2.8493646290610086</c:v>
                </c:pt>
                <c:pt idx="188">
                  <c:v>2.646766845022285</c:v>
                </c:pt>
                <c:pt idx="189">
                  <c:v>2.0806742032794374</c:v>
                </c:pt>
                <c:pt idx="190">
                  <c:v>1.9753485982516008</c:v>
                </c:pt>
                <c:pt idx="191">
                  <c:v>2.0723437919329051</c:v>
                </c:pt>
                <c:pt idx="192">
                  <c:v>2.3427041274015603</c:v>
                </c:pt>
                <c:pt idx="193">
                  <c:v>2.5405736734085549</c:v>
                </c:pt>
                <c:pt idx="194">
                  <c:v>2.8483072902499345</c:v>
                </c:pt>
                <c:pt idx="195">
                  <c:v>2.9071366661016205</c:v>
                </c:pt>
                <c:pt idx="196">
                  <c:v>2.9130771161883957</c:v>
                </c:pt>
                <c:pt idx="197">
                  <c:v>2.8246083956085575</c:v>
                </c:pt>
                <c:pt idx="198">
                  <c:v>2.9117132987087548</c:v>
                </c:pt>
                <c:pt idx="199">
                  <c:v>3.1629268228284064</c:v>
                </c:pt>
                <c:pt idx="200">
                  <c:v>2.4561993688187918</c:v>
                </c:pt>
                <c:pt idx="201">
                  <c:v>2.1671508014804481</c:v>
                </c:pt>
                <c:pt idx="202">
                  <c:v>2.1600874950371196</c:v>
                </c:pt>
                <c:pt idx="203">
                  <c:v>2.1780916441392306</c:v>
                </c:pt>
                <c:pt idx="204">
                  <c:v>2.1774204167522981</c:v>
                </c:pt>
                <c:pt idx="205">
                  <c:v>2.1871103111783601</c:v>
                </c:pt>
                <c:pt idx="206">
                  <c:v>2.2136202371665936</c:v>
                </c:pt>
                <c:pt idx="207">
                  <c:v>2.2416724867808173</c:v>
                </c:pt>
                <c:pt idx="208">
                  <c:v>2.2692059868118841</c:v>
                </c:pt>
                <c:pt idx="209">
                  <c:v>2.2475149515740709</c:v>
                </c:pt>
                <c:pt idx="210">
                  <c:v>2.1782764420613607</c:v>
                </c:pt>
                <c:pt idx="211">
                  <c:v>2.1285033987424549</c:v>
                </c:pt>
                <c:pt idx="212">
                  <c:v>2.1525472740615399</c:v>
                </c:pt>
                <c:pt idx="213">
                  <c:v>2.1997062159728173</c:v>
                </c:pt>
                <c:pt idx="214">
                  <c:v>2.396678663004109</c:v>
                </c:pt>
                <c:pt idx="215">
                  <c:v>2.7714916597810775</c:v>
                </c:pt>
                <c:pt idx="216">
                  <c:v>3.014598642325204</c:v>
                </c:pt>
                <c:pt idx="217">
                  <c:v>2.9138948705474212</c:v>
                </c:pt>
                <c:pt idx="218">
                  <c:v>2.3635281095809435</c:v>
                </c:pt>
                <c:pt idx="219">
                  <c:v>2.105846321249385</c:v>
                </c:pt>
                <c:pt idx="220">
                  <c:v>2.1637384008186751</c:v>
                </c:pt>
                <c:pt idx="221">
                  <c:v>2.1939658719468342</c:v>
                </c:pt>
                <c:pt idx="222">
                  <c:v>2.2372312329418955</c:v>
                </c:pt>
                <c:pt idx="223">
                  <c:v>2.2422456301474729</c:v>
                </c:pt>
                <c:pt idx="224">
                  <c:v>2.2219855402929278</c:v>
                </c:pt>
                <c:pt idx="225">
                  <c:v>2.1882429154085452</c:v>
                </c:pt>
                <c:pt idx="226">
                  <c:v>2.252921779113632</c:v>
                </c:pt>
                <c:pt idx="227">
                  <c:v>2.5410525678642806</c:v>
                </c:pt>
                <c:pt idx="228">
                  <c:v>2.9205502212377312</c:v>
                </c:pt>
                <c:pt idx="229">
                  <c:v>3.1391819414685496</c:v>
                </c:pt>
                <c:pt idx="230">
                  <c:v>2.9487489243454705</c:v>
                </c:pt>
                <c:pt idx="231">
                  <c:v>2.6796647974088974</c:v>
                </c:pt>
                <c:pt idx="232">
                  <c:v>2.2899157369294438</c:v>
                </c:pt>
                <c:pt idx="233">
                  <c:v>2.6564396521919496</c:v>
                </c:pt>
                <c:pt idx="234">
                  <c:v>3.0373975231303478</c:v>
                </c:pt>
                <c:pt idx="235">
                  <c:v>3.0790546215441998</c:v>
                </c:pt>
                <c:pt idx="236">
                  <c:v>2.8634897587691341</c:v>
                </c:pt>
                <c:pt idx="237">
                  <c:v>2.2772387360044135</c:v>
                </c:pt>
                <c:pt idx="238">
                  <c:v>2.2119883046001827</c:v>
                </c:pt>
                <c:pt idx="239">
                  <c:v>2.2806815511825844</c:v>
                </c:pt>
                <c:pt idx="240">
                  <c:v>2.277225653502863</c:v>
                </c:pt>
                <c:pt idx="241">
                  <c:v>2.3241938489381004</c:v>
                </c:pt>
                <c:pt idx="242">
                  <c:v>2.2889308257305552</c:v>
                </c:pt>
                <c:pt idx="243">
                  <c:v>2.2311682986712853</c:v>
                </c:pt>
                <c:pt idx="244">
                  <c:v>2.3663448767821458</c:v>
                </c:pt>
                <c:pt idx="245">
                  <c:v>2.4748945185754256</c:v>
                </c:pt>
                <c:pt idx="246">
                  <c:v>2.6464635374048804</c:v>
                </c:pt>
                <c:pt idx="247">
                  <c:v>2.9110599793255272</c:v>
                </c:pt>
                <c:pt idx="248">
                  <c:v>3.1152189086216331</c:v>
                </c:pt>
                <c:pt idx="249">
                  <c:v>2.8794834944803771</c:v>
                </c:pt>
                <c:pt idx="250">
                  <c:v>2.1648194017580966</c:v>
                </c:pt>
                <c:pt idx="251">
                  <c:v>1.9750429931754927</c:v>
                </c:pt>
                <c:pt idx="252">
                  <c:v>1.9184679961005033</c:v>
                </c:pt>
                <c:pt idx="253">
                  <c:v>1.9300710035101845</c:v>
                </c:pt>
                <c:pt idx="254">
                  <c:v>1.9481451222680839</c:v>
                </c:pt>
                <c:pt idx="255">
                  <c:v>1.9677319074235589</c:v>
                </c:pt>
                <c:pt idx="256">
                  <c:v>1.9781726151152641</c:v>
                </c:pt>
                <c:pt idx="257">
                  <c:v>1.9820215187703363</c:v>
                </c:pt>
                <c:pt idx="258">
                  <c:v>1.9889617347002484</c:v>
                </c:pt>
                <c:pt idx="259">
                  <c:v>2.0001108506657719</c:v>
                </c:pt>
                <c:pt idx="260">
                  <c:v>2.0158965643096565</c:v>
                </c:pt>
                <c:pt idx="261">
                  <c:v>1.9657834552969624</c:v>
                </c:pt>
                <c:pt idx="262">
                  <c:v>1.9711120543718414</c:v>
                </c:pt>
                <c:pt idx="263">
                  <c:v>1.9520424674809906</c:v>
                </c:pt>
                <c:pt idx="264">
                  <c:v>1.9540429763647797</c:v>
                </c:pt>
                <c:pt idx="265">
                  <c:v>1.9836075560056119</c:v>
                </c:pt>
                <c:pt idx="266">
                  <c:v>2.0013664343946753</c:v>
                </c:pt>
                <c:pt idx="267">
                  <c:v>2.0155323005977297</c:v>
                </c:pt>
                <c:pt idx="268">
                  <c:v>2.0255303609453614</c:v>
                </c:pt>
                <c:pt idx="269">
                  <c:v>2.0342830809990868</c:v>
                </c:pt>
                <c:pt idx="270">
                  <c:v>2.0240904600164913</c:v>
                </c:pt>
                <c:pt idx="271">
                  <c:v>2.0339447367226797</c:v>
                </c:pt>
                <c:pt idx="272">
                  <c:v>2.0727415083373386</c:v>
                </c:pt>
                <c:pt idx="273">
                  <c:v>2.0942230465029574</c:v>
                </c:pt>
                <c:pt idx="274">
                  <c:v>2.1072514305150367</c:v>
                </c:pt>
                <c:pt idx="275">
                  <c:v>2.0979725892783474</c:v>
                </c:pt>
                <c:pt idx="276">
                  <c:v>2.0605149404312599</c:v>
                </c:pt>
                <c:pt idx="277">
                  <c:v>2.1005331072057838</c:v>
                </c:pt>
                <c:pt idx="278">
                  <c:v>2.1320732463552208</c:v>
                </c:pt>
                <c:pt idx="279">
                  <c:v>2.1300821096263411</c:v>
                </c:pt>
                <c:pt idx="280">
                  <c:v>2.0730219305251261</c:v>
                </c:pt>
                <c:pt idx="281">
                  <c:v>2.0528792948067056</c:v>
                </c:pt>
                <c:pt idx="282">
                  <c:v>2.0304572556501936</c:v>
                </c:pt>
                <c:pt idx="283">
                  <c:v>2.0123180577671542</c:v>
                </c:pt>
                <c:pt idx="284">
                  <c:v>2.0319588847033336</c:v>
                </c:pt>
                <c:pt idx="285">
                  <c:v>2.0816993827062942</c:v>
                </c:pt>
                <c:pt idx="286">
                  <c:v>2.1348547514384766</c:v>
                </c:pt>
                <c:pt idx="287">
                  <c:v>2.1422754095502134</c:v>
                </c:pt>
                <c:pt idx="288">
                  <c:v>2.0751049935465251</c:v>
                </c:pt>
                <c:pt idx="289">
                  <c:v>1.9724292350030999</c:v>
                </c:pt>
                <c:pt idx="290">
                  <c:v>1.9439442292668321</c:v>
                </c:pt>
                <c:pt idx="291">
                  <c:v>1.9042580303252443</c:v>
                </c:pt>
                <c:pt idx="292">
                  <c:v>1.8966935596674195</c:v>
                </c:pt>
                <c:pt idx="293">
                  <c:v>1.8829371751460275</c:v>
                </c:pt>
                <c:pt idx="294">
                  <c:v>1.8746227142713618</c:v>
                </c:pt>
                <c:pt idx="295">
                  <c:v>1.8684874868285373</c:v>
                </c:pt>
                <c:pt idx="296">
                  <c:v>1.8714935090690175</c:v>
                </c:pt>
                <c:pt idx="297">
                  <c:v>1.8969246160600977</c:v>
                </c:pt>
                <c:pt idx="298">
                  <c:v>1.9257780939612308</c:v>
                </c:pt>
                <c:pt idx="299">
                  <c:v>1.9289696648199279</c:v>
                </c:pt>
                <c:pt idx="300">
                  <c:v>1.9035207939796523</c:v>
                </c:pt>
                <c:pt idx="301">
                  <c:v>1.8689519602203026</c:v>
                </c:pt>
                <c:pt idx="302">
                  <c:v>1.9025984536985541</c:v>
                </c:pt>
                <c:pt idx="303">
                  <c:v>1.9001677386707054</c:v>
                </c:pt>
                <c:pt idx="304">
                  <c:v>1.8649597067762629</c:v>
                </c:pt>
                <c:pt idx="305">
                  <c:v>1.8694391968201698</c:v>
                </c:pt>
                <c:pt idx="306">
                  <c:v>1.9276055792315496</c:v>
                </c:pt>
                <c:pt idx="307">
                  <c:v>1.9797008323549781</c:v>
                </c:pt>
                <c:pt idx="308">
                  <c:v>2.0515367034468159</c:v>
                </c:pt>
                <c:pt idx="309">
                  <c:v>2.0945527327581508</c:v>
                </c:pt>
                <c:pt idx="310">
                  <c:v>2.160110894394379</c:v>
                </c:pt>
                <c:pt idx="311">
                  <c:v>2.1933158178054031</c:v>
                </c:pt>
                <c:pt idx="312">
                  <c:v>2.2218458433049264</c:v>
                </c:pt>
                <c:pt idx="313">
                  <c:v>2.2727030042155634</c:v>
                </c:pt>
                <c:pt idx="314">
                  <c:v>2.3192752996060388</c:v>
                </c:pt>
                <c:pt idx="315">
                  <c:v>2.4898826533097735</c:v>
                </c:pt>
                <c:pt idx="316">
                  <c:v>2.6817633750706582</c:v>
                </c:pt>
                <c:pt idx="317">
                  <c:v>2.9356962103917397</c:v>
                </c:pt>
                <c:pt idx="318">
                  <c:v>3.0656347325873252</c:v>
                </c:pt>
                <c:pt idx="319">
                  <c:v>3.0281720534656977</c:v>
                </c:pt>
                <c:pt idx="320">
                  <c:v>3.0311412081391254</c:v>
                </c:pt>
                <c:pt idx="321">
                  <c:v>3.2693205622803139</c:v>
                </c:pt>
                <c:pt idx="322">
                  <c:v>3.3177648376180895</c:v>
                </c:pt>
                <c:pt idx="323">
                  <c:v>2.7238519825771625</c:v>
                </c:pt>
                <c:pt idx="324">
                  <c:v>2.0792564481854536</c:v>
                </c:pt>
                <c:pt idx="325">
                  <c:v>2.1303844792817213</c:v>
                </c:pt>
                <c:pt idx="326">
                  <c:v>1.9804589332459597</c:v>
                </c:pt>
                <c:pt idx="327">
                  <c:v>1.6997252697837191</c:v>
                </c:pt>
                <c:pt idx="328">
                  <c:v>1.7109649336049437</c:v>
                </c:pt>
                <c:pt idx="329">
                  <c:v>1.8829210751800869</c:v>
                </c:pt>
                <c:pt idx="330">
                  <c:v>1.9577242068648852</c:v>
                </c:pt>
                <c:pt idx="331">
                  <c:v>1.962803443716608</c:v>
                </c:pt>
                <c:pt idx="332">
                  <c:v>2.003279074862522</c:v>
                </c:pt>
                <c:pt idx="333">
                  <c:v>2.0141474295068327</c:v>
                </c:pt>
                <c:pt idx="334">
                  <c:v>2.0043195449678994</c:v>
                </c:pt>
                <c:pt idx="335">
                  <c:v>1.9943131909108203</c:v>
                </c:pt>
                <c:pt idx="336">
                  <c:v>2.019614132801816</c:v>
                </c:pt>
                <c:pt idx="337">
                  <c:v>1.9929361316567551</c:v>
                </c:pt>
                <c:pt idx="338">
                  <c:v>1.9812974757351316</c:v>
                </c:pt>
                <c:pt idx="339">
                  <c:v>1.946990462375761</c:v>
                </c:pt>
                <c:pt idx="340">
                  <c:v>1.994971327818271</c:v>
                </c:pt>
                <c:pt idx="341">
                  <c:v>2.0200257592393029</c:v>
                </c:pt>
                <c:pt idx="342">
                  <c:v>2.3018868966679404</c:v>
                </c:pt>
                <c:pt idx="343">
                  <c:v>2.6367941450028249</c:v>
                </c:pt>
                <c:pt idx="344">
                  <c:v>3.0243857331864819</c:v>
                </c:pt>
                <c:pt idx="345">
                  <c:v>3.1967660270369476</c:v>
                </c:pt>
                <c:pt idx="346">
                  <c:v>3.3051958263281445</c:v>
                </c:pt>
                <c:pt idx="347">
                  <c:v>3.3454588027079857</c:v>
                </c:pt>
                <c:pt idx="348">
                  <c:v>3.2280638929937573</c:v>
                </c:pt>
                <c:pt idx="349">
                  <c:v>2.1791018605242609</c:v>
                </c:pt>
                <c:pt idx="350">
                  <c:v>1.956487285910957</c:v>
                </c:pt>
                <c:pt idx="351">
                  <c:v>1.8949059868015106</c:v>
                </c:pt>
                <c:pt idx="352">
                  <c:v>1.9436387264802037</c:v>
                </c:pt>
                <c:pt idx="353">
                  <c:v>2.0231517275547843</c:v>
                </c:pt>
                <c:pt idx="354">
                  <c:v>1.9985353707971345</c:v>
                </c:pt>
                <c:pt idx="355">
                  <c:v>1.9601007323351693</c:v>
                </c:pt>
                <c:pt idx="356">
                  <c:v>1.9343519914299852</c:v>
                </c:pt>
                <c:pt idx="357">
                  <c:v>1.9744915038857282</c:v>
                </c:pt>
                <c:pt idx="358">
                  <c:v>2.0311497540761629</c:v>
                </c:pt>
                <c:pt idx="359">
                  <c:v>2.0548418232726116</c:v>
                </c:pt>
                <c:pt idx="360">
                  <c:v>2.0568536169335951</c:v>
                </c:pt>
                <c:pt idx="361">
                  <c:v>1.9574324713277016</c:v>
                </c:pt>
                <c:pt idx="362">
                  <c:v>1.9384102843605795</c:v>
                </c:pt>
                <c:pt idx="363">
                  <c:v>1.967670290187248</c:v>
                </c:pt>
                <c:pt idx="364">
                  <c:v>1.9600636236614715</c:v>
                </c:pt>
                <c:pt idx="365">
                  <c:v>1.9131314609491872</c:v>
                </c:pt>
                <c:pt idx="366">
                  <c:v>1.904925697560258</c:v>
                </c:pt>
                <c:pt idx="367">
                  <c:v>1.985715546838879</c:v>
                </c:pt>
                <c:pt idx="368">
                  <c:v>2.0827888528475857</c:v>
                </c:pt>
                <c:pt idx="369">
                  <c:v>2.0721597149886013</c:v>
                </c:pt>
                <c:pt idx="370">
                  <c:v>2.0288159638437095</c:v>
                </c:pt>
                <c:pt idx="371">
                  <c:v>1.9994031148541878</c:v>
                </c:pt>
                <c:pt idx="372">
                  <c:v>1.9827357539263155</c:v>
                </c:pt>
                <c:pt idx="373">
                  <c:v>1.9198551280735348</c:v>
                </c:pt>
                <c:pt idx="374">
                  <c:v>1.8434837867889819</c:v>
                </c:pt>
                <c:pt idx="375">
                  <c:v>1.8318795920000384</c:v>
                </c:pt>
                <c:pt idx="376">
                  <c:v>1.8776940665636979</c:v>
                </c:pt>
                <c:pt idx="377">
                  <c:v>1.9288132128501017</c:v>
                </c:pt>
                <c:pt idx="378">
                  <c:v>1.9713843413611312</c:v>
                </c:pt>
                <c:pt idx="379">
                  <c:v>2.0429090567008279</c:v>
                </c:pt>
                <c:pt idx="380">
                  <c:v>2.06838240741653</c:v>
                </c:pt>
                <c:pt idx="381">
                  <c:v>2.049841489268545</c:v>
                </c:pt>
                <c:pt idx="382">
                  <c:v>2.0665751530539764</c:v>
                </c:pt>
                <c:pt idx="383">
                  <c:v>2.0523557084894737</c:v>
                </c:pt>
                <c:pt idx="384">
                  <c:v>2.0311101713804667</c:v>
                </c:pt>
                <c:pt idx="385">
                  <c:v>2.0160828046926795</c:v>
                </c:pt>
                <c:pt idx="386">
                  <c:v>1.9979448904664687</c:v>
                </c:pt>
                <c:pt idx="387">
                  <c:v>1.9558011590945943</c:v>
                </c:pt>
                <c:pt idx="388">
                  <c:v>1.882769775941137</c:v>
                </c:pt>
                <c:pt idx="389">
                  <c:v>1.8260737509204237</c:v>
                </c:pt>
                <c:pt idx="390">
                  <c:v>1.773043401759431</c:v>
                </c:pt>
                <c:pt idx="391">
                  <c:v>1.7747462600398707</c:v>
                </c:pt>
                <c:pt idx="392">
                  <c:v>1.8031899038071388</c:v>
                </c:pt>
                <c:pt idx="393">
                  <c:v>1.8655677333242378</c:v>
                </c:pt>
                <c:pt idx="394">
                  <c:v>1.8748206648116683</c:v>
                </c:pt>
                <c:pt idx="395">
                  <c:v>1.8580449412116737</c:v>
                </c:pt>
                <c:pt idx="396">
                  <c:v>1.8526387609289763</c:v>
                </c:pt>
                <c:pt idx="397">
                  <c:v>1.8599929174966936</c:v>
                </c:pt>
                <c:pt idx="398">
                  <c:v>1.8517860658017018</c:v>
                </c:pt>
                <c:pt idx="399">
                  <c:v>1.8014014605585165</c:v>
                </c:pt>
                <c:pt idx="400">
                  <c:v>1.7228596965216991</c:v>
                </c:pt>
                <c:pt idx="401">
                  <c:v>1.6495461210532656</c:v>
                </c:pt>
                <c:pt idx="402">
                  <c:v>1.6509185159645374</c:v>
                </c:pt>
                <c:pt idx="403">
                  <c:v>1.6719581291150414</c:v>
                </c:pt>
                <c:pt idx="404">
                  <c:v>1.6506695701855487</c:v>
                </c:pt>
                <c:pt idx="405">
                  <c:v>1.698596077206201</c:v>
                </c:pt>
                <c:pt idx="406">
                  <c:v>1.7784160127484419</c:v>
                </c:pt>
                <c:pt idx="407">
                  <c:v>1.8746537139755419</c:v>
                </c:pt>
                <c:pt idx="408">
                  <c:v>1.893317224262965</c:v>
                </c:pt>
                <c:pt idx="409">
                  <c:v>1.8997555222918565</c:v>
                </c:pt>
                <c:pt idx="410">
                  <c:v>1.9163118633208016</c:v>
                </c:pt>
                <c:pt idx="411">
                  <c:v>1.9195878912107354</c:v>
                </c:pt>
                <c:pt idx="412">
                  <c:v>1.8916082060722474</c:v>
                </c:pt>
                <c:pt idx="413">
                  <c:v>1.8438626370320841</c:v>
                </c:pt>
                <c:pt idx="414">
                  <c:v>1.7936709791731686</c:v>
                </c:pt>
                <c:pt idx="415">
                  <c:v>1.7644935808942306</c:v>
                </c:pt>
                <c:pt idx="416">
                  <c:v>1.7191285472910356</c:v>
                </c:pt>
                <c:pt idx="417">
                  <c:v>1.7334293979173427</c:v>
                </c:pt>
                <c:pt idx="418">
                  <c:v>1.7862519565319863</c:v>
                </c:pt>
                <c:pt idx="419">
                  <c:v>1.8950711056470571</c:v>
                </c:pt>
                <c:pt idx="420">
                  <c:v>1.9951878725145853</c:v>
                </c:pt>
                <c:pt idx="421">
                  <c:v>1.9588273155342388</c:v>
                </c:pt>
                <c:pt idx="422">
                  <c:v>1.9635162690436616</c:v>
                </c:pt>
                <c:pt idx="423">
                  <c:v>1.9525777014897729</c:v>
                </c:pt>
                <c:pt idx="424">
                  <c:v>1.950313128621683</c:v>
                </c:pt>
                <c:pt idx="425">
                  <c:v>1.9316551760326182</c:v>
                </c:pt>
                <c:pt idx="426">
                  <c:v>1.9399551634455314</c:v>
                </c:pt>
                <c:pt idx="427">
                  <c:v>1.9515402766858601</c:v>
                </c:pt>
                <c:pt idx="428">
                  <c:v>1.9523015975452873</c:v>
                </c:pt>
                <c:pt idx="429">
                  <c:v>1.944978041808396</c:v>
                </c:pt>
                <c:pt idx="430">
                  <c:v>1.9237728322452277</c:v>
                </c:pt>
                <c:pt idx="431">
                  <c:v>1.883056381265487</c:v>
                </c:pt>
                <c:pt idx="432">
                  <c:v>1.851330700699235</c:v>
                </c:pt>
                <c:pt idx="433">
                  <c:v>1.8428355002594088</c:v>
                </c:pt>
                <c:pt idx="434">
                  <c:v>1.870519572003938</c:v>
                </c:pt>
                <c:pt idx="435">
                  <c:v>1.8278435926660461</c:v>
                </c:pt>
                <c:pt idx="436">
                  <c:v>1.7707916301266418</c:v>
                </c:pt>
                <c:pt idx="437">
                  <c:v>1.7869609041461876</c:v>
                </c:pt>
                <c:pt idx="438">
                  <c:v>1.8612860372965789</c:v>
                </c:pt>
                <c:pt idx="439">
                  <c:v>1.8807131074775969</c:v>
                </c:pt>
                <c:pt idx="440">
                  <c:v>1.8987021339439913</c:v>
                </c:pt>
                <c:pt idx="441">
                  <c:v>1.920724103104263</c:v>
                </c:pt>
                <c:pt idx="442">
                  <c:v>1.9793945309451417</c:v>
                </c:pt>
                <c:pt idx="443">
                  <c:v>2.0292511462138112</c:v>
                </c:pt>
                <c:pt idx="444">
                  <c:v>1.9872406023890383</c:v>
                </c:pt>
                <c:pt idx="445">
                  <c:v>1.9008449682193456</c:v>
                </c:pt>
                <c:pt idx="446">
                  <c:v>1.8464891083811299</c:v>
                </c:pt>
                <c:pt idx="447">
                  <c:v>1.8516102904372729</c:v>
                </c:pt>
                <c:pt idx="448">
                  <c:v>1.8437630143973074</c:v>
                </c:pt>
                <c:pt idx="449">
                  <c:v>1.8427643522512391</c:v>
                </c:pt>
                <c:pt idx="450">
                  <c:v>1.8275369587484813</c:v>
                </c:pt>
                <c:pt idx="451">
                  <c:v>1.8122938685513192</c:v>
                </c:pt>
                <c:pt idx="452">
                  <c:v>1.8031396475180381</c:v>
                </c:pt>
                <c:pt idx="453">
                  <c:v>1.8473652083646104</c:v>
                </c:pt>
                <c:pt idx="454">
                  <c:v>1.8524123940820312</c:v>
                </c:pt>
                <c:pt idx="455">
                  <c:v>1.8450511609488034</c:v>
                </c:pt>
                <c:pt idx="456">
                  <c:v>1.8062724550401665</c:v>
                </c:pt>
                <c:pt idx="457">
                  <c:v>1.7780196606118095</c:v>
                </c:pt>
                <c:pt idx="458">
                  <c:v>1.7385012944385896</c:v>
                </c:pt>
                <c:pt idx="459">
                  <c:v>1.7220912623886186</c:v>
                </c:pt>
                <c:pt idx="460">
                  <c:v>1.76497957125419</c:v>
                </c:pt>
                <c:pt idx="461">
                  <c:v>1.6746862680179666</c:v>
                </c:pt>
                <c:pt idx="462">
                  <c:v>1.6836032829040892</c:v>
                </c:pt>
                <c:pt idx="463">
                  <c:v>1.6864132497921491</c:v>
                </c:pt>
                <c:pt idx="464">
                  <c:v>1.702691682458225</c:v>
                </c:pt>
                <c:pt idx="465">
                  <c:v>1.7313094248152654</c:v>
                </c:pt>
                <c:pt idx="466">
                  <c:v>1.7685207390423274</c:v>
                </c:pt>
                <c:pt idx="467">
                  <c:v>1.8790422062968937</c:v>
                </c:pt>
                <c:pt idx="468">
                  <c:v>1.9348822998636452</c:v>
                </c:pt>
                <c:pt idx="469">
                  <c:v>1.9156022071085135</c:v>
                </c:pt>
                <c:pt idx="470">
                  <c:v>1.9164319674274004</c:v>
                </c:pt>
                <c:pt idx="471">
                  <c:v>1.9213687743336811</c:v>
                </c:pt>
                <c:pt idx="472">
                  <c:v>1.8926092893525923</c:v>
                </c:pt>
                <c:pt idx="473">
                  <c:v>1.8164915725006017</c:v>
                </c:pt>
                <c:pt idx="474">
                  <c:v>1.8371540394800028</c:v>
                </c:pt>
                <c:pt idx="475">
                  <c:v>1.8778738375870969</c:v>
                </c:pt>
                <c:pt idx="476">
                  <c:v>1.8520322883746809</c:v>
                </c:pt>
                <c:pt idx="477">
                  <c:v>1.793425136244897</c:v>
                </c:pt>
                <c:pt idx="478">
                  <c:v>1.745677815206421</c:v>
                </c:pt>
                <c:pt idx="479">
                  <c:v>1.7423431370686784</c:v>
                </c:pt>
                <c:pt idx="480">
                  <c:v>1.7382569320813939</c:v>
                </c:pt>
                <c:pt idx="481">
                  <c:v>1.7234875644029168</c:v>
                </c:pt>
                <c:pt idx="482">
                  <c:v>1.722787604388784</c:v>
                </c:pt>
                <c:pt idx="483">
                  <c:v>1.7041955492919263</c:v>
                </c:pt>
                <c:pt idx="484">
                  <c:v>1.7192274851313314</c:v>
                </c:pt>
                <c:pt idx="485">
                  <c:v>1.7075950952264007</c:v>
                </c:pt>
                <c:pt idx="486">
                  <c:v>1.6352813835675832</c:v>
                </c:pt>
                <c:pt idx="487">
                  <c:v>1.5831045898687408</c:v>
                </c:pt>
                <c:pt idx="488">
                  <c:v>1.5812386754272554</c:v>
                </c:pt>
                <c:pt idx="489">
                  <c:v>1.5465368551235656</c:v>
                </c:pt>
                <c:pt idx="490">
                  <c:v>1.616926063582844</c:v>
                </c:pt>
                <c:pt idx="491">
                  <c:v>1.6526702965240603</c:v>
                </c:pt>
                <c:pt idx="492">
                  <c:v>1.6499537975374705</c:v>
                </c:pt>
                <c:pt idx="493">
                  <c:v>1.5809542891633821</c:v>
                </c:pt>
                <c:pt idx="494">
                  <c:v>1.5630367203280457</c:v>
                </c:pt>
                <c:pt idx="495">
                  <c:v>1.5260150623809554</c:v>
                </c:pt>
                <c:pt idx="496">
                  <c:v>1.5127498469199157</c:v>
                </c:pt>
                <c:pt idx="497">
                  <c:v>1.5435294452034218</c:v>
                </c:pt>
                <c:pt idx="498">
                  <c:v>1.5797624521900797</c:v>
                </c:pt>
                <c:pt idx="499">
                  <c:v>1.6299137695040722</c:v>
                </c:pt>
                <c:pt idx="500">
                  <c:v>1.7075108226517111</c:v>
                </c:pt>
                <c:pt idx="501">
                  <c:v>1.6521753174345146</c:v>
                </c:pt>
                <c:pt idx="502">
                  <c:v>1.6337098021373144</c:v>
                </c:pt>
                <c:pt idx="503">
                  <c:v>1.6450553046662502</c:v>
                </c:pt>
                <c:pt idx="504">
                  <c:v>1.6394111744861879</c:v>
                </c:pt>
                <c:pt idx="505">
                  <c:v>1.6083860910558951</c:v>
                </c:pt>
                <c:pt idx="506">
                  <c:v>1.6258666286097219</c:v>
                </c:pt>
                <c:pt idx="507">
                  <c:v>1.6211066487866037</c:v>
                </c:pt>
                <c:pt idx="508">
                  <c:v>1.6260601037654037</c:v>
                </c:pt>
                <c:pt idx="509">
                  <c:v>1.6436442817896142</c:v>
                </c:pt>
                <c:pt idx="510">
                  <c:v>1.6809478049779054</c:v>
                </c:pt>
                <c:pt idx="511">
                  <c:v>1.7033735846885847</c:v>
                </c:pt>
                <c:pt idx="512">
                  <c:v>1.7555659895570104</c:v>
                </c:pt>
                <c:pt idx="513">
                  <c:v>1.7282400536508282</c:v>
                </c:pt>
                <c:pt idx="514">
                  <c:v>1.7057975657081108</c:v>
                </c:pt>
                <c:pt idx="515">
                  <c:v>1.7084913875587775</c:v>
                </c:pt>
                <c:pt idx="516">
                  <c:v>1.7005795949628111</c:v>
                </c:pt>
                <c:pt idx="517">
                  <c:v>1.7035031951030082</c:v>
                </c:pt>
                <c:pt idx="518">
                  <c:v>1.731352815979049</c:v>
                </c:pt>
                <c:pt idx="519">
                  <c:v>1.7931174783630719</c:v>
                </c:pt>
                <c:pt idx="520">
                  <c:v>1.8496458906040982</c:v>
                </c:pt>
                <c:pt idx="521">
                  <c:v>1.8443652529818124</c:v>
                </c:pt>
                <c:pt idx="522">
                  <c:v>1.8200632310531026</c:v>
                </c:pt>
                <c:pt idx="523">
                  <c:v>1.7809167951363818</c:v>
                </c:pt>
                <c:pt idx="524">
                  <c:v>1.7039082641783767</c:v>
                </c:pt>
                <c:pt idx="525">
                  <c:v>1.6907157251082263</c:v>
                </c:pt>
                <c:pt idx="526">
                  <c:v>1.6881141645019389</c:v>
                </c:pt>
                <c:pt idx="527">
                  <c:v>1.7017393039769448</c:v>
                </c:pt>
                <c:pt idx="528">
                  <c:v>1.7109693577160243</c:v>
                </c:pt>
                <c:pt idx="529">
                  <c:v>1.7494657086977417</c:v>
                </c:pt>
                <c:pt idx="530">
                  <c:v>1.7829759694750373</c:v>
                </c:pt>
                <c:pt idx="531">
                  <c:v>1.8149042881536523</c:v>
                </c:pt>
                <c:pt idx="532">
                  <c:v>1.800354661381723</c:v>
                </c:pt>
                <c:pt idx="533">
                  <c:v>1.7943916720459228</c:v>
                </c:pt>
                <c:pt idx="534">
                  <c:v>1.7608739234105359</c:v>
                </c:pt>
                <c:pt idx="535">
                  <c:v>1.7576442212031671</c:v>
                </c:pt>
                <c:pt idx="536">
                  <c:v>1.7505326998125457</c:v>
                </c:pt>
                <c:pt idx="537">
                  <c:v>1.7478890753848004</c:v>
                </c:pt>
                <c:pt idx="538">
                  <c:v>1.7468739224700356</c:v>
                </c:pt>
                <c:pt idx="539">
                  <c:v>1.7549455947763866</c:v>
                </c:pt>
                <c:pt idx="540">
                  <c:v>1.8126341485933117</c:v>
                </c:pt>
                <c:pt idx="541">
                  <c:v>1.733946606625864</c:v>
                </c:pt>
                <c:pt idx="542">
                  <c:v>1.7613976258863284</c:v>
                </c:pt>
                <c:pt idx="543">
                  <c:v>1.7108058100520038</c:v>
                </c:pt>
                <c:pt idx="544">
                  <c:v>1.7031106818288688</c:v>
                </c:pt>
                <c:pt idx="545">
                  <c:v>1.7166971325872431</c:v>
                </c:pt>
                <c:pt idx="546">
                  <c:v>1.7087136391773656</c:v>
                </c:pt>
                <c:pt idx="547">
                  <c:v>1.7102303245288757</c:v>
                </c:pt>
                <c:pt idx="548">
                  <c:v>1.7472747481729023</c:v>
                </c:pt>
                <c:pt idx="549">
                  <c:v>1.8026310504531171</c:v>
                </c:pt>
                <c:pt idx="550">
                  <c:v>1.8388745558338524</c:v>
                </c:pt>
                <c:pt idx="551">
                  <c:v>1.8503470381973541</c:v>
                </c:pt>
                <c:pt idx="552">
                  <c:v>1.8959871207332153</c:v>
                </c:pt>
                <c:pt idx="553">
                  <c:v>1.8890581372985158</c:v>
                </c:pt>
                <c:pt idx="554">
                  <c:v>1.9727405911636413</c:v>
                </c:pt>
                <c:pt idx="555">
                  <c:v>1.9765202294049391</c:v>
                </c:pt>
                <c:pt idx="556">
                  <c:v>1.8899765821377177</c:v>
                </c:pt>
                <c:pt idx="557">
                  <c:v>1.8356958499713236</c:v>
                </c:pt>
                <c:pt idx="558">
                  <c:v>1.825254812512118</c:v>
                </c:pt>
                <c:pt idx="559">
                  <c:v>1.826511752446214</c:v>
                </c:pt>
                <c:pt idx="560">
                  <c:v>1.8499466808722698</c:v>
                </c:pt>
                <c:pt idx="561">
                  <c:v>1.812157222727135</c:v>
                </c:pt>
                <c:pt idx="562">
                  <c:v>1.7701498888228531</c:v>
                </c:pt>
                <c:pt idx="563">
                  <c:v>1.7598541300212935</c:v>
                </c:pt>
                <c:pt idx="564">
                  <c:v>1.7586406953635374</c:v>
                </c:pt>
                <c:pt idx="565">
                  <c:v>1.7774807266791153</c:v>
                </c:pt>
                <c:pt idx="566">
                  <c:v>1.7776235472166708</c:v>
                </c:pt>
                <c:pt idx="567">
                  <c:v>1.7238782826022692</c:v>
                </c:pt>
                <c:pt idx="568">
                  <c:v>1.7071961448772488</c:v>
                </c:pt>
                <c:pt idx="569">
                  <c:v>1.7007126874079197</c:v>
                </c:pt>
                <c:pt idx="570">
                  <c:v>1.6525225916045174</c:v>
                </c:pt>
                <c:pt idx="571">
                  <c:v>1.6016610324590927</c:v>
                </c:pt>
                <c:pt idx="572">
                  <c:v>1.6039015668716423</c:v>
                </c:pt>
                <c:pt idx="573">
                  <c:v>1.6343183620377091</c:v>
                </c:pt>
                <c:pt idx="574">
                  <c:v>1.7186111697893058</c:v>
                </c:pt>
                <c:pt idx="575">
                  <c:v>1.7261676223175866</c:v>
                </c:pt>
                <c:pt idx="576">
                  <c:v>1.6892394143840583</c:v>
                </c:pt>
                <c:pt idx="577">
                  <c:v>1.7007163570733683</c:v>
                </c:pt>
                <c:pt idx="578">
                  <c:v>1.7618777973064246</c:v>
                </c:pt>
                <c:pt idx="579">
                  <c:v>1.8533709230575512</c:v>
                </c:pt>
                <c:pt idx="580">
                  <c:v>1.8741627278037918</c:v>
                </c:pt>
                <c:pt idx="581">
                  <c:v>1.7512147946778229</c:v>
                </c:pt>
                <c:pt idx="582">
                  <c:v>1.8549487931159798</c:v>
                </c:pt>
                <c:pt idx="583">
                  <c:v>1.7539740349490092</c:v>
                </c:pt>
                <c:pt idx="584">
                  <c:v>1.6316169361338273</c:v>
                </c:pt>
                <c:pt idx="585">
                  <c:v>1.6662907353711469</c:v>
                </c:pt>
                <c:pt idx="586">
                  <c:v>1.7226103006728355</c:v>
                </c:pt>
                <c:pt idx="587">
                  <c:v>1.8175533218716742</c:v>
                </c:pt>
                <c:pt idx="588">
                  <c:v>1.6716173452295395</c:v>
                </c:pt>
                <c:pt idx="589">
                  <c:v>1.7663114314661217</c:v>
                </c:pt>
                <c:pt idx="590">
                  <c:v>1.6567545690155239</c:v>
                </c:pt>
                <c:pt idx="591">
                  <c:v>1.5846012392808835</c:v>
                </c:pt>
                <c:pt idx="592">
                  <c:v>1.5428540690039612</c:v>
                </c:pt>
                <c:pt idx="593">
                  <c:v>1.5221303390060013</c:v>
                </c:pt>
                <c:pt idx="594">
                  <c:v>1.6346951380159707</c:v>
                </c:pt>
                <c:pt idx="595">
                  <c:v>1.7161410712323049</c:v>
                </c:pt>
                <c:pt idx="596">
                  <c:v>1.8072510416147027</c:v>
                </c:pt>
                <c:pt idx="597">
                  <c:v>1.8013382444406341</c:v>
                </c:pt>
                <c:pt idx="598">
                  <c:v>1.8031338285953031</c:v>
                </c:pt>
                <c:pt idx="599">
                  <c:v>1.7944266781227576</c:v>
                </c:pt>
                <c:pt idx="600">
                  <c:v>1.8200487201230209</c:v>
                </c:pt>
                <c:pt idx="601">
                  <c:v>1.7769895955392916</c:v>
                </c:pt>
                <c:pt idx="602">
                  <c:v>1.7614609477503973</c:v>
                </c:pt>
                <c:pt idx="603">
                  <c:v>1.7644209542269353</c:v>
                </c:pt>
                <c:pt idx="604">
                  <c:v>1.7461065301503154</c:v>
                </c:pt>
                <c:pt idx="605">
                  <c:v>1.732207009679622</c:v>
                </c:pt>
                <c:pt idx="606">
                  <c:v>1.745782267444751</c:v>
                </c:pt>
                <c:pt idx="607">
                  <c:v>1.7112799809253985</c:v>
                </c:pt>
                <c:pt idx="608">
                  <c:v>1.6879400342521291</c:v>
                </c:pt>
                <c:pt idx="609">
                  <c:v>1.6854609748403711</c:v>
                </c:pt>
                <c:pt idx="610">
                  <c:v>1.7048977574209736</c:v>
                </c:pt>
                <c:pt idx="611">
                  <c:v>1.6919853740569355</c:v>
                </c:pt>
                <c:pt idx="612">
                  <c:v>1.6760510226752052</c:v>
                </c:pt>
                <c:pt idx="613">
                  <c:v>1.6832593837004879</c:v>
                </c:pt>
                <c:pt idx="614">
                  <c:v>1.6733314215281414</c:v>
                </c:pt>
                <c:pt idx="615">
                  <c:v>1.6447454426931203</c:v>
                </c:pt>
                <c:pt idx="616">
                  <c:v>1.6732922354144413</c:v>
                </c:pt>
                <c:pt idx="617">
                  <c:v>1.7230036552268535</c:v>
                </c:pt>
                <c:pt idx="618">
                  <c:v>1.7250597718605263</c:v>
                </c:pt>
                <c:pt idx="619">
                  <c:v>1.7281808967716481</c:v>
                </c:pt>
                <c:pt idx="620">
                  <c:v>1.7457834963668153</c:v>
                </c:pt>
                <c:pt idx="621">
                  <c:v>1.6927894194303057</c:v>
                </c:pt>
                <c:pt idx="622">
                  <c:v>1.7144973603771207</c:v>
                </c:pt>
                <c:pt idx="623">
                  <c:v>1.718335163442773</c:v>
                </c:pt>
                <c:pt idx="624">
                  <c:v>1.664690903844332</c:v>
                </c:pt>
                <c:pt idx="625">
                  <c:v>1.736047780318339</c:v>
                </c:pt>
                <c:pt idx="626">
                  <c:v>1.8195332560092272</c:v>
                </c:pt>
                <c:pt idx="627">
                  <c:v>1.8671157165243049</c:v>
                </c:pt>
                <c:pt idx="628">
                  <c:v>1.7739859945889167</c:v>
                </c:pt>
                <c:pt idx="629">
                  <c:v>1.7211462972714873</c:v>
                </c:pt>
                <c:pt idx="630">
                  <c:v>1.6618605975608243</c:v>
                </c:pt>
                <c:pt idx="631">
                  <c:v>1.6395691742725418</c:v>
                </c:pt>
                <c:pt idx="632">
                  <c:v>1.6069626480489825</c:v>
                </c:pt>
                <c:pt idx="633">
                  <c:v>1.612883552960285</c:v>
                </c:pt>
                <c:pt idx="634">
                  <c:v>1.573639424220588</c:v>
                </c:pt>
                <c:pt idx="635">
                  <c:v>1.5298149378919779</c:v>
                </c:pt>
                <c:pt idx="636">
                  <c:v>1.5289196769160038</c:v>
                </c:pt>
                <c:pt idx="637">
                  <c:v>1.590890614185938</c:v>
                </c:pt>
                <c:pt idx="638">
                  <c:v>1.6368782949854168</c:v>
                </c:pt>
                <c:pt idx="639">
                  <c:v>1.7198610315374305</c:v>
                </c:pt>
                <c:pt idx="640">
                  <c:v>1.7164212764461686</c:v>
                </c:pt>
                <c:pt idx="641">
                  <c:v>1.6053061963914739</c:v>
                </c:pt>
                <c:pt idx="642">
                  <c:v>1.6377739410431054</c:v>
                </c:pt>
                <c:pt idx="643">
                  <c:v>1.663581321847508</c:v>
                </c:pt>
                <c:pt idx="644">
                  <c:v>1.6522091243363994</c:v>
                </c:pt>
                <c:pt idx="645">
                  <c:v>1.6769289298834611</c:v>
                </c:pt>
                <c:pt idx="646">
                  <c:v>1.6719279440253683</c:v>
                </c:pt>
                <c:pt idx="647">
                  <c:v>1.6156828911515566</c:v>
                </c:pt>
                <c:pt idx="648">
                  <c:v>1.607409860173834</c:v>
                </c:pt>
                <c:pt idx="649">
                  <c:v>1.6122898702616648</c:v>
                </c:pt>
                <c:pt idx="650">
                  <c:v>1.6005228711020343</c:v>
                </c:pt>
                <c:pt idx="651">
                  <c:v>1.6180635925193247</c:v>
                </c:pt>
                <c:pt idx="652">
                  <c:v>1.6103999509922704</c:v>
                </c:pt>
                <c:pt idx="653">
                  <c:v>1.6189660370015639</c:v>
                </c:pt>
                <c:pt idx="654">
                  <c:v>1.6217087332283466</c:v>
                </c:pt>
                <c:pt idx="655">
                  <c:v>1.7046867850762972</c:v>
                </c:pt>
                <c:pt idx="656">
                  <c:v>1.887767471736433</c:v>
                </c:pt>
                <c:pt idx="657">
                  <c:v>1.9413307067335843</c:v>
                </c:pt>
                <c:pt idx="658">
                  <c:v>1.9901925806891776</c:v>
                </c:pt>
                <c:pt idx="659">
                  <c:v>2.0034432435728649</c:v>
                </c:pt>
                <c:pt idx="660">
                  <c:v>2.0444039170983719</c:v>
                </c:pt>
                <c:pt idx="661">
                  <c:v>1.9984895672525353</c:v>
                </c:pt>
                <c:pt idx="662">
                  <c:v>2.0388387776766068</c:v>
                </c:pt>
                <c:pt idx="663">
                  <c:v>2.0189181313176512</c:v>
                </c:pt>
                <c:pt idx="664">
                  <c:v>2.0182308357398879</c:v>
                </c:pt>
                <c:pt idx="665">
                  <c:v>2.0198492712182206</c:v>
                </c:pt>
                <c:pt idx="666">
                  <c:v>2.0237882992385048</c:v>
                </c:pt>
                <c:pt idx="667">
                  <c:v>2.0240756172014165</c:v>
                </c:pt>
                <c:pt idx="668">
                  <c:v>2.0155187541424011</c:v>
                </c:pt>
                <c:pt idx="669">
                  <c:v>2.0192700465178612</c:v>
                </c:pt>
                <c:pt idx="670">
                  <c:v>2.0193717964536719</c:v>
                </c:pt>
                <c:pt idx="671">
                  <c:v>2.0124703844221332</c:v>
                </c:pt>
                <c:pt idx="672">
                  <c:v>1.9807269044357028</c:v>
                </c:pt>
                <c:pt idx="673">
                  <c:v>1.9593966373960874</c:v>
                </c:pt>
                <c:pt idx="674">
                  <c:v>1.9300995378066721</c:v>
                </c:pt>
                <c:pt idx="675">
                  <c:v>1.9305908810674803</c:v>
                </c:pt>
                <c:pt idx="676">
                  <c:v>1.9147723549016358</c:v>
                </c:pt>
                <c:pt idx="677">
                  <c:v>1.8849515022104613</c:v>
                </c:pt>
                <c:pt idx="678">
                  <c:v>1.8418036472257573</c:v>
                </c:pt>
                <c:pt idx="679">
                  <c:v>1.7797540310986297</c:v>
                </c:pt>
                <c:pt idx="680">
                  <c:v>1.7639699540965026</c:v>
                </c:pt>
                <c:pt idx="681">
                  <c:v>1.73147853327496</c:v>
                </c:pt>
                <c:pt idx="682">
                  <c:v>1.7852007778499921</c:v>
                </c:pt>
                <c:pt idx="683">
                  <c:v>1.9463218214183309</c:v>
                </c:pt>
                <c:pt idx="684">
                  <c:v>2.3767690302345197</c:v>
                </c:pt>
                <c:pt idx="685">
                  <c:v>2.5151966117993663</c:v>
                </c:pt>
                <c:pt idx="686">
                  <c:v>2.6367731995081369</c:v>
                </c:pt>
                <c:pt idx="687">
                  <c:v>2.5859628096142786</c:v>
                </c:pt>
                <c:pt idx="688">
                  <c:v>2.3779364330807269</c:v>
                </c:pt>
                <c:pt idx="689">
                  <c:v>2.2143711369446621</c:v>
                </c:pt>
                <c:pt idx="690">
                  <c:v>2.0520864004282879</c:v>
                </c:pt>
                <c:pt idx="691">
                  <c:v>1.8083949195124092</c:v>
                </c:pt>
                <c:pt idx="692">
                  <c:v>1.8213125537711661</c:v>
                </c:pt>
                <c:pt idx="693">
                  <c:v>1.9144306284833836</c:v>
                </c:pt>
                <c:pt idx="694">
                  <c:v>2.0245278799683901</c:v>
                </c:pt>
                <c:pt idx="695">
                  <c:v>2.159131183292414</c:v>
                </c:pt>
                <c:pt idx="696">
                  <c:v>2.2239902239389293</c:v>
                </c:pt>
                <c:pt idx="697">
                  <c:v>2.0214381718507326</c:v>
                </c:pt>
                <c:pt idx="698">
                  <c:v>1.984125458099957</c:v>
                </c:pt>
                <c:pt idx="699">
                  <c:v>2.3368702975512443</c:v>
                </c:pt>
                <c:pt idx="700">
                  <c:v>2.6837043774328171</c:v>
                </c:pt>
                <c:pt idx="701">
                  <c:v>2.4572459426027979</c:v>
                </c:pt>
                <c:pt idx="702">
                  <c:v>2.3284278200297543</c:v>
                </c:pt>
                <c:pt idx="703">
                  <c:v>2.4413540109830034</c:v>
                </c:pt>
                <c:pt idx="704">
                  <c:v>2.1596046426497173</c:v>
                </c:pt>
                <c:pt idx="705">
                  <c:v>1.9398332954223285</c:v>
                </c:pt>
                <c:pt idx="706">
                  <c:v>2.0420582635235092</c:v>
                </c:pt>
                <c:pt idx="707">
                  <c:v>2.3464731952557121</c:v>
                </c:pt>
                <c:pt idx="708">
                  <c:v>2.8697419026383533</c:v>
                </c:pt>
                <c:pt idx="709">
                  <c:v>3.076171803325721</c:v>
                </c:pt>
                <c:pt idx="710">
                  <c:v>2.6985082425618865</c:v>
                </c:pt>
                <c:pt idx="711">
                  <c:v>2.7256457816308215</c:v>
                </c:pt>
                <c:pt idx="712">
                  <c:v>2.993826805288001</c:v>
                </c:pt>
                <c:pt idx="713">
                  <c:v>2.8080542080477038</c:v>
                </c:pt>
                <c:pt idx="714">
                  <c:v>2.4680009560939395</c:v>
                </c:pt>
                <c:pt idx="715">
                  <c:v>2.1703488566071729</c:v>
                </c:pt>
                <c:pt idx="716">
                  <c:v>2.0227440465724196</c:v>
                </c:pt>
                <c:pt idx="717">
                  <c:v>2.0682361191164143</c:v>
                </c:pt>
                <c:pt idx="718">
                  <c:v>2.1303143019716777</c:v>
                </c:pt>
                <c:pt idx="719">
                  <c:v>2.0620048108732565</c:v>
                </c:pt>
                <c:pt idx="720">
                  <c:v>2.1336210288170765</c:v>
                </c:pt>
                <c:pt idx="721">
                  <c:v>2.0272405047939994</c:v>
                </c:pt>
                <c:pt idx="722">
                  <c:v>2.0561551355958243</c:v>
                </c:pt>
                <c:pt idx="723">
                  <c:v>2.0475848900956914</c:v>
                </c:pt>
                <c:pt idx="724">
                  <c:v>2.1080528706411905</c:v>
                </c:pt>
                <c:pt idx="725">
                  <c:v>2.4100141334871976</c:v>
                </c:pt>
                <c:pt idx="726">
                  <c:v>2.5546510616260694</c:v>
                </c:pt>
                <c:pt idx="727">
                  <c:v>2.7264790500524119</c:v>
                </c:pt>
                <c:pt idx="728">
                  <c:v>2.3662031285135132</c:v>
                </c:pt>
                <c:pt idx="729">
                  <c:v>2.3093404348652378</c:v>
                </c:pt>
                <c:pt idx="730">
                  <c:v>2.1971335081574455</c:v>
                </c:pt>
                <c:pt idx="731">
                  <c:v>2.3520491553903216</c:v>
                </c:pt>
                <c:pt idx="732">
                  <c:v>2.9053050997535581</c:v>
                </c:pt>
                <c:pt idx="733">
                  <c:v>2.8464600530711266</c:v>
                </c:pt>
                <c:pt idx="734">
                  <c:v>2.6213937214947323</c:v>
                </c:pt>
                <c:pt idx="735">
                  <c:v>2.8579877109443248</c:v>
                </c:pt>
                <c:pt idx="736">
                  <c:v>3.0719140104879967</c:v>
                </c:pt>
                <c:pt idx="737">
                  <c:v>3.1496650648892772</c:v>
                </c:pt>
                <c:pt idx="738">
                  <c:v>2.4854880238652965</c:v>
                </c:pt>
                <c:pt idx="739">
                  <c:v>2.2232287756179336</c:v>
                </c:pt>
                <c:pt idx="740">
                  <c:v>2.1675661319981669</c:v>
                </c:pt>
                <c:pt idx="741">
                  <c:v>1.8515452782209167</c:v>
                </c:pt>
                <c:pt idx="742">
                  <c:v>1.9368092782407622</c:v>
                </c:pt>
                <c:pt idx="743">
                  <c:v>2.4061179334585514</c:v>
                </c:pt>
                <c:pt idx="744">
                  <c:v>2.525580361350134</c:v>
                </c:pt>
                <c:pt idx="745">
                  <c:v>2.753033565150294</c:v>
                </c:pt>
                <c:pt idx="746">
                  <c:v>2.630800923265566</c:v>
                </c:pt>
                <c:pt idx="747">
                  <c:v>2.1308197549526278</c:v>
                </c:pt>
                <c:pt idx="748">
                  <c:v>2.0967044478853336</c:v>
                </c:pt>
                <c:pt idx="749">
                  <c:v>2.3423647840269415</c:v>
                </c:pt>
                <c:pt idx="750">
                  <c:v>2.5469061411003278</c:v>
                </c:pt>
                <c:pt idx="751">
                  <c:v>2.3811070470198601</c:v>
                </c:pt>
                <c:pt idx="752">
                  <c:v>2.4712384548546744</c:v>
                </c:pt>
                <c:pt idx="753">
                  <c:v>2.2536543361711749</c:v>
                </c:pt>
                <c:pt idx="754">
                  <c:v>2.0503120855783337</c:v>
                </c:pt>
                <c:pt idx="755">
                  <c:v>1.8738040233663757</c:v>
                </c:pt>
                <c:pt idx="756">
                  <c:v>2.018502337558989</c:v>
                </c:pt>
                <c:pt idx="757">
                  <c:v>2.3683212045295852</c:v>
                </c:pt>
                <c:pt idx="758">
                  <c:v>2.7332427732679676</c:v>
                </c:pt>
                <c:pt idx="759">
                  <c:v>2.8403399825570661</c:v>
                </c:pt>
                <c:pt idx="760">
                  <c:v>2.3744252191760964</c:v>
                </c:pt>
                <c:pt idx="761">
                  <c:v>2.1392903251933597</c:v>
                </c:pt>
                <c:pt idx="762">
                  <c:v>2.2229536362194469</c:v>
                </c:pt>
                <c:pt idx="763">
                  <c:v>2.7681081177278419</c:v>
                </c:pt>
                <c:pt idx="764">
                  <c:v>3.0816677167630995</c:v>
                </c:pt>
                <c:pt idx="765">
                  <c:v>3.3118849956381036</c:v>
                </c:pt>
                <c:pt idx="766">
                  <c:v>3.2118996022813544</c:v>
                </c:pt>
                <c:pt idx="767">
                  <c:v>3.0883294416866383</c:v>
                </c:pt>
                <c:pt idx="768">
                  <c:v>3.1463781802366979</c:v>
                </c:pt>
                <c:pt idx="769">
                  <c:v>3.22765070038436</c:v>
                </c:pt>
                <c:pt idx="770">
                  <c:v>3.2507242739929878</c:v>
                </c:pt>
                <c:pt idx="771">
                  <c:v>3.2785898790400929</c:v>
                </c:pt>
                <c:pt idx="772">
                  <c:v>3.2078539963313495</c:v>
                </c:pt>
                <c:pt idx="773">
                  <c:v>3.3371308161621624</c:v>
                </c:pt>
                <c:pt idx="774">
                  <c:v>3.3448812321467853</c:v>
                </c:pt>
                <c:pt idx="775">
                  <c:v>3.291297767845395</c:v>
                </c:pt>
                <c:pt idx="776">
                  <c:v>3.2867406921807141</c:v>
                </c:pt>
                <c:pt idx="777">
                  <c:v>3.2880318648732318</c:v>
                </c:pt>
                <c:pt idx="778">
                  <c:v>3.2337729309469516</c:v>
                </c:pt>
                <c:pt idx="779">
                  <c:v>3.1584027179221046</c:v>
                </c:pt>
                <c:pt idx="780">
                  <c:v>3.2389572989365032</c:v>
                </c:pt>
                <c:pt idx="781">
                  <c:v>3.6229503391924345</c:v>
                </c:pt>
                <c:pt idx="782">
                  <c:v>3.5946596238062285</c:v>
                </c:pt>
                <c:pt idx="783">
                  <c:v>3.4721537702106007</c:v>
                </c:pt>
                <c:pt idx="784">
                  <c:v>3.3625998104883679</c:v>
                </c:pt>
                <c:pt idx="785">
                  <c:v>3.3719899362763472</c:v>
                </c:pt>
                <c:pt idx="786">
                  <c:v>3.3172207973000361</c:v>
                </c:pt>
                <c:pt idx="787">
                  <c:v>3.3076540911605639</c:v>
                </c:pt>
                <c:pt idx="788">
                  <c:v>3.2309728800272572</c:v>
                </c:pt>
                <c:pt idx="789">
                  <c:v>3.2838335273587687</c:v>
                </c:pt>
                <c:pt idx="790">
                  <c:v>3.3320410021024984</c:v>
                </c:pt>
                <c:pt idx="791">
                  <c:v>3.3049308423466179</c:v>
                </c:pt>
                <c:pt idx="792">
                  <c:v>3.3042832214283098</c:v>
                </c:pt>
                <c:pt idx="793">
                  <c:v>3.3440768739324573</c:v>
                </c:pt>
                <c:pt idx="794">
                  <c:v>3.3202368072523818</c:v>
                </c:pt>
                <c:pt idx="795">
                  <c:v>3.2185030343751548</c:v>
                </c:pt>
                <c:pt idx="796">
                  <c:v>3.3051993880226886</c:v>
                </c:pt>
                <c:pt idx="797">
                  <c:v>3.2716571043466538</c:v>
                </c:pt>
                <c:pt idx="798">
                  <c:v>3.3177731365274954</c:v>
                </c:pt>
                <c:pt idx="799">
                  <c:v>3.340985608064166</c:v>
                </c:pt>
                <c:pt idx="800">
                  <c:v>3.2159792996622687</c:v>
                </c:pt>
                <c:pt idx="801">
                  <c:v>3.4082722597798107</c:v>
                </c:pt>
                <c:pt idx="802">
                  <c:v>3.4146723090442528</c:v>
                </c:pt>
                <c:pt idx="803">
                  <c:v>3.3144388581289941</c:v>
                </c:pt>
                <c:pt idx="804">
                  <c:v>3.3217073196776812</c:v>
                </c:pt>
                <c:pt idx="805">
                  <c:v>3.342390832552474</c:v>
                </c:pt>
                <c:pt idx="806">
                  <c:v>3.2674336415356198</c:v>
                </c:pt>
                <c:pt idx="807">
                  <c:v>3.3201154800411219</c:v>
                </c:pt>
                <c:pt idx="808">
                  <c:v>3.2835283375604418</c:v>
                </c:pt>
                <c:pt idx="809">
                  <c:v>3.3165659959398641</c:v>
                </c:pt>
                <c:pt idx="810">
                  <c:v>3.3606004163017889</c:v>
                </c:pt>
                <c:pt idx="811">
                  <c:v>3.3468371384391484</c:v>
                </c:pt>
                <c:pt idx="812">
                  <c:v>3.2789827291050151</c:v>
                </c:pt>
                <c:pt idx="813">
                  <c:v>3.3588907980597034</c:v>
                </c:pt>
                <c:pt idx="814">
                  <c:v>3.3038044856292177</c:v>
                </c:pt>
                <c:pt idx="815">
                  <c:v>3.2952900534337224</c:v>
                </c:pt>
                <c:pt idx="816">
                  <c:v>3.3142839102373283</c:v>
                </c:pt>
                <c:pt idx="817">
                  <c:v>3.34973087661669</c:v>
                </c:pt>
                <c:pt idx="818">
                  <c:v>3.280807318401489</c:v>
                </c:pt>
                <c:pt idx="819">
                  <c:v>3.2895683280670629</c:v>
                </c:pt>
                <c:pt idx="820">
                  <c:v>3.3599618134889213</c:v>
                </c:pt>
                <c:pt idx="821">
                  <c:v>3.4376323446392667</c:v>
                </c:pt>
                <c:pt idx="822">
                  <c:v>3.5317033104686799</c:v>
                </c:pt>
                <c:pt idx="823">
                  <c:v>3.1852780543484602</c:v>
                </c:pt>
                <c:pt idx="824">
                  <c:v>3.4478967560467151</c:v>
                </c:pt>
                <c:pt idx="825">
                  <c:v>3.3464643368165703</c:v>
                </c:pt>
                <c:pt idx="826">
                  <c:v>3.2494826458577015</c:v>
                </c:pt>
                <c:pt idx="827">
                  <c:v>3.2018214734809662</c:v>
                </c:pt>
                <c:pt idx="828">
                  <c:v>3.346937284795696</c:v>
                </c:pt>
                <c:pt idx="829">
                  <c:v>3.311850800860805</c:v>
                </c:pt>
                <c:pt idx="830">
                  <c:v>3.2535418577919129</c:v>
                </c:pt>
                <c:pt idx="831">
                  <c:v>3.3177574800423786</c:v>
                </c:pt>
                <c:pt idx="832">
                  <c:v>3.2293738121272497</c:v>
                </c:pt>
                <c:pt idx="833">
                  <c:v>3.3674336283099136</c:v>
                </c:pt>
                <c:pt idx="834">
                  <c:v>3.4027406128388913</c:v>
                </c:pt>
                <c:pt idx="835">
                  <c:v>3.378542657606332</c:v>
                </c:pt>
                <c:pt idx="836">
                  <c:v>3.3178727910463204</c:v>
                </c:pt>
                <c:pt idx="837">
                  <c:v>3.0966550353612852</c:v>
                </c:pt>
                <c:pt idx="838">
                  <c:v>3.0562001914157779</c:v>
                </c:pt>
                <c:pt idx="839">
                  <c:v>3.2675604846583028</c:v>
                </c:pt>
                <c:pt idx="840">
                  <c:v>3.3856550845388487</c:v>
                </c:pt>
                <c:pt idx="841">
                  <c:v>3.4963606463715649</c:v>
                </c:pt>
                <c:pt idx="842">
                  <c:v>3.3997301004996645</c:v>
                </c:pt>
                <c:pt idx="843">
                  <c:v>3.3164692357136629</c:v>
                </c:pt>
                <c:pt idx="844">
                  <c:v>3.1991717738454679</c:v>
                </c:pt>
                <c:pt idx="845">
                  <c:v>3.1235892594929275</c:v>
                </c:pt>
                <c:pt idx="846">
                  <c:v>3.2106378352189675</c:v>
                </c:pt>
                <c:pt idx="847">
                  <c:v>3.2021101900803415</c:v>
                </c:pt>
                <c:pt idx="848">
                  <c:v>3.118391085202584</c:v>
                </c:pt>
                <c:pt idx="849">
                  <c:v>3.3032071836296599</c:v>
                </c:pt>
                <c:pt idx="850">
                  <c:v>3.4010154980560587</c:v>
                </c:pt>
                <c:pt idx="851">
                  <c:v>3.3473849526599877</c:v>
                </c:pt>
                <c:pt idx="852">
                  <c:v>3.1833416480187804</c:v>
                </c:pt>
                <c:pt idx="853">
                  <c:v>2.9097670790357801</c:v>
                </c:pt>
                <c:pt idx="854">
                  <c:v>3.1145917041243516</c:v>
                </c:pt>
                <c:pt idx="855">
                  <c:v>3.2928187552096051</c:v>
                </c:pt>
                <c:pt idx="856">
                  <c:v>3.3440317113884195</c:v>
                </c:pt>
                <c:pt idx="857">
                  <c:v>3.3067459711662428</c:v>
                </c:pt>
                <c:pt idx="858">
                  <c:v>3.3121759460417586</c:v>
                </c:pt>
                <c:pt idx="859">
                  <c:v>3.34024351836675</c:v>
                </c:pt>
                <c:pt idx="860">
                  <c:v>3.220131694040687</c:v>
                </c:pt>
                <c:pt idx="861">
                  <c:v>3.3544295018403147</c:v>
                </c:pt>
                <c:pt idx="862">
                  <c:v>3.5301199898415727</c:v>
                </c:pt>
                <c:pt idx="863">
                  <c:v>3.3313597045683547</c:v>
                </c:pt>
                <c:pt idx="864">
                  <c:v>3.4158557174405884</c:v>
                </c:pt>
                <c:pt idx="865">
                  <c:v>3.4035059017231117</c:v>
                </c:pt>
                <c:pt idx="866">
                  <c:v>3.4103807047005352</c:v>
                </c:pt>
                <c:pt idx="867">
                  <c:v>3.2886607636820973</c:v>
                </c:pt>
                <c:pt idx="868">
                  <c:v>3.2959700930223512</c:v>
                </c:pt>
                <c:pt idx="869">
                  <c:v>3.1954876982885394</c:v>
                </c:pt>
                <c:pt idx="870">
                  <c:v>3.3002950916018223</c:v>
                </c:pt>
                <c:pt idx="871">
                  <c:v>3.3430291378340975</c:v>
                </c:pt>
                <c:pt idx="872">
                  <c:v>3.2985948307659601</c:v>
                </c:pt>
                <c:pt idx="873">
                  <c:v>3.3147107098573261</c:v>
                </c:pt>
                <c:pt idx="874">
                  <c:v>3.3259714764476649</c:v>
                </c:pt>
                <c:pt idx="875">
                  <c:v>3.3308792815420802</c:v>
                </c:pt>
                <c:pt idx="876">
                  <c:v>3.3345168659272839</c:v>
                </c:pt>
                <c:pt idx="877">
                  <c:v>3.2724832275636357</c:v>
                </c:pt>
                <c:pt idx="878">
                  <c:v>3.3106071896843523</c:v>
                </c:pt>
                <c:pt idx="879">
                  <c:v>3.2701607604956364</c:v>
                </c:pt>
                <c:pt idx="880">
                  <c:v>3.319389903054105</c:v>
                </c:pt>
                <c:pt idx="881">
                  <c:v>3.386288877742837</c:v>
                </c:pt>
                <c:pt idx="882">
                  <c:v>3.2848807653549312</c:v>
                </c:pt>
                <c:pt idx="883">
                  <c:v>3.2885256514095675</c:v>
                </c:pt>
                <c:pt idx="884">
                  <c:v>3.3865958254864332</c:v>
                </c:pt>
                <c:pt idx="885">
                  <c:v>3.3621685572449347</c:v>
                </c:pt>
                <c:pt idx="886">
                  <c:v>3.3645854432922557</c:v>
                </c:pt>
                <c:pt idx="887">
                  <c:v>3.3620713269614759</c:v>
                </c:pt>
                <c:pt idx="888">
                  <c:v>3.2716454194495128</c:v>
                </c:pt>
                <c:pt idx="889">
                  <c:v>3.2442343275989938</c:v>
                </c:pt>
                <c:pt idx="890">
                  <c:v>3.3321052108224154</c:v>
                </c:pt>
                <c:pt idx="891">
                  <c:v>3.3510713764014342</c:v>
                </c:pt>
                <c:pt idx="892">
                  <c:v>3.2162555169963207</c:v>
                </c:pt>
                <c:pt idx="893">
                  <c:v>3.234076989557253</c:v>
                </c:pt>
                <c:pt idx="894">
                  <c:v>3.3291674333976466</c:v>
                </c:pt>
                <c:pt idx="895">
                  <c:v>3.2964217851447319</c:v>
                </c:pt>
                <c:pt idx="896">
                  <c:v>3.3195312336054963</c:v>
                </c:pt>
                <c:pt idx="897">
                  <c:v>3.2337346201331023</c:v>
                </c:pt>
                <c:pt idx="898">
                  <c:v>3.2850341340016613</c:v>
                </c:pt>
                <c:pt idx="899">
                  <c:v>3.3154631986801446</c:v>
                </c:pt>
                <c:pt idx="900">
                  <c:v>3.3067076336842898</c:v>
                </c:pt>
                <c:pt idx="901">
                  <c:v>3.404396586237866</c:v>
                </c:pt>
                <c:pt idx="902">
                  <c:v>3.3405026943218052</c:v>
                </c:pt>
                <c:pt idx="903">
                  <c:v>3.2622704663821205</c:v>
                </c:pt>
                <c:pt idx="904">
                  <c:v>3.3376999989478389</c:v>
                </c:pt>
                <c:pt idx="905">
                  <c:v>3.2800197936335898</c:v>
                </c:pt>
                <c:pt idx="906">
                  <c:v>3.3067547492262523</c:v>
                </c:pt>
                <c:pt idx="907">
                  <c:v>3.3032611700733931</c:v>
                </c:pt>
                <c:pt idx="908">
                  <c:v>3.2946149894649808</c:v>
                </c:pt>
                <c:pt idx="909">
                  <c:v>3.2967309579646202</c:v>
                </c:pt>
                <c:pt idx="910">
                  <c:v>3.2908373069009587</c:v>
                </c:pt>
                <c:pt idx="911">
                  <c:v>3.2661840346514102</c:v>
                </c:pt>
                <c:pt idx="912">
                  <c:v>3.1850092021655212</c:v>
                </c:pt>
                <c:pt idx="913">
                  <c:v>3.179069959752876</c:v>
                </c:pt>
                <c:pt idx="914">
                  <c:v>3.1799689969180229</c:v>
                </c:pt>
                <c:pt idx="915">
                  <c:v>3.1632097612005206</c:v>
                </c:pt>
                <c:pt idx="916">
                  <c:v>3.1622682120853813</c:v>
                </c:pt>
                <c:pt idx="917">
                  <c:v>3.1667633029986559</c:v>
                </c:pt>
                <c:pt idx="918">
                  <c:v>3.1740144772143246</c:v>
                </c:pt>
                <c:pt idx="919">
                  <c:v>3.1750530198520734</c:v>
                </c:pt>
                <c:pt idx="920">
                  <c:v>3.1823385810975133</c:v>
                </c:pt>
                <c:pt idx="921">
                  <c:v>3.1983431421974586</c:v>
                </c:pt>
                <c:pt idx="922">
                  <c:v>3.2193365116617101</c:v>
                </c:pt>
                <c:pt idx="923">
                  <c:v>3.2218590807104324</c:v>
                </c:pt>
                <c:pt idx="924">
                  <c:v>3.2294153033642634</c:v>
                </c:pt>
                <c:pt idx="925">
                  <c:v>3.2263655564023104</c:v>
                </c:pt>
                <c:pt idx="926">
                  <c:v>3.2428429200061752</c:v>
                </c:pt>
                <c:pt idx="927">
                  <c:v>3.2576019440454891</c:v>
                </c:pt>
                <c:pt idx="928">
                  <c:v>3.250056284218894</c:v>
                </c:pt>
                <c:pt idx="929">
                  <c:v>3.2417718486187139</c:v>
                </c:pt>
                <c:pt idx="930">
                  <c:v>3.2481270313862027</c:v>
                </c:pt>
                <c:pt idx="931">
                  <c:v>3.2409352780103187</c:v>
                </c:pt>
                <c:pt idx="932">
                  <c:v>3.2387449449655938</c:v>
                </c:pt>
                <c:pt idx="933">
                  <c:v>3.2331023773913903</c:v>
                </c:pt>
                <c:pt idx="934">
                  <c:v>3.2145909150164411</c:v>
                </c:pt>
                <c:pt idx="935">
                  <c:v>3.2208189644391476</c:v>
                </c:pt>
                <c:pt idx="936">
                  <c:v>3.243479125876378</c:v>
                </c:pt>
                <c:pt idx="937">
                  <c:v>3.2291734036788218</c:v>
                </c:pt>
                <c:pt idx="938">
                  <c:v>3.2156105997710398</c:v>
                </c:pt>
                <c:pt idx="939">
                  <c:v>3.2302463128341476</c:v>
                </c:pt>
                <c:pt idx="940">
                  <c:v>3.1889207289734749</c:v>
                </c:pt>
                <c:pt idx="941">
                  <c:v>3.2363300277315834</c:v>
                </c:pt>
                <c:pt idx="942">
                  <c:v>3.2623253934817398</c:v>
                </c:pt>
                <c:pt idx="943">
                  <c:v>3.2267911116197876</c:v>
                </c:pt>
                <c:pt idx="944">
                  <c:v>3.2468526184266562</c:v>
                </c:pt>
                <c:pt idx="945">
                  <c:v>3.2670128600694559</c:v>
                </c:pt>
                <c:pt idx="946">
                  <c:v>3.2506901746883865</c:v>
                </c:pt>
                <c:pt idx="947">
                  <c:v>3.2324153422495883</c:v>
                </c:pt>
                <c:pt idx="948">
                  <c:v>3.2077695377078759</c:v>
                </c:pt>
                <c:pt idx="949">
                  <c:v>3.1939210641669091</c:v>
                </c:pt>
                <c:pt idx="950">
                  <c:v>3.1868028548537284</c:v>
                </c:pt>
                <c:pt idx="951">
                  <c:v>3.1975044960457604</c:v>
                </c:pt>
                <c:pt idx="952">
                  <c:v>3.2060878971084716</c:v>
                </c:pt>
                <c:pt idx="953">
                  <c:v>3.1989123214702619</c:v>
                </c:pt>
                <c:pt idx="954">
                  <c:v>3.2077507798247393</c:v>
                </c:pt>
                <c:pt idx="955">
                  <c:v>3.2184854497994704</c:v>
                </c:pt>
                <c:pt idx="956">
                  <c:v>3.2207298691725592</c:v>
                </c:pt>
                <c:pt idx="957">
                  <c:v>3.2176172260256175</c:v>
                </c:pt>
                <c:pt idx="958">
                  <c:v>3.2692148384688089</c:v>
                </c:pt>
                <c:pt idx="959">
                  <c:v>3.2760482951956162</c:v>
                </c:pt>
                <c:pt idx="960">
                  <c:v>3.2245717124875384</c:v>
                </c:pt>
                <c:pt idx="961">
                  <c:v>3.2698752104238022</c:v>
                </c:pt>
                <c:pt idx="962">
                  <c:v>3.3027626032874107</c:v>
                </c:pt>
                <c:pt idx="963">
                  <c:v>3.2573839360125181</c:v>
                </c:pt>
                <c:pt idx="964">
                  <c:v>3.2405105805422809</c:v>
                </c:pt>
                <c:pt idx="965">
                  <c:v>3.2337859611204558</c:v>
                </c:pt>
                <c:pt idx="966">
                  <c:v>3.2461370153989408</c:v>
                </c:pt>
                <c:pt idx="967">
                  <c:v>3.2538076962645239</c:v>
                </c:pt>
                <c:pt idx="968">
                  <c:v>3.2439045393019805</c:v>
                </c:pt>
                <c:pt idx="969">
                  <c:v>3.2288925261679884</c:v>
                </c:pt>
                <c:pt idx="970">
                  <c:v>3.2370496235572728</c:v>
                </c:pt>
                <c:pt idx="971">
                  <c:v>3.235436892123746</c:v>
                </c:pt>
                <c:pt idx="972">
                  <c:v>3.2303948154345727</c:v>
                </c:pt>
                <c:pt idx="973">
                  <c:v>3.2454428327683615</c:v>
                </c:pt>
                <c:pt idx="974">
                  <c:v>3.2366636318891953</c:v>
                </c:pt>
                <c:pt idx="975">
                  <c:v>3.2348213183851811</c:v>
                </c:pt>
                <c:pt idx="976">
                  <c:v>3.2370974637988748</c:v>
                </c:pt>
                <c:pt idx="977">
                  <c:v>3.2141591793205406</c:v>
                </c:pt>
                <c:pt idx="978">
                  <c:v>3.2526405987310532</c:v>
                </c:pt>
                <c:pt idx="979">
                  <c:v>3.2560622263901298</c:v>
                </c:pt>
                <c:pt idx="980">
                  <c:v>3.2082624203636914</c:v>
                </c:pt>
                <c:pt idx="981">
                  <c:v>3.2454018036129719</c:v>
                </c:pt>
                <c:pt idx="982">
                  <c:v>3.2631468689919161</c:v>
                </c:pt>
                <c:pt idx="983">
                  <c:v>3.2400036151668998</c:v>
                </c:pt>
                <c:pt idx="984">
                  <c:v>3.2660998361027871</c:v>
                </c:pt>
                <c:pt idx="985">
                  <c:v>3.2815385847366931</c:v>
                </c:pt>
                <c:pt idx="986">
                  <c:v>3.2666763353770483</c:v>
                </c:pt>
                <c:pt idx="987">
                  <c:v>3.2330869134168143</c:v>
                </c:pt>
                <c:pt idx="988">
                  <c:v>3.2050019555961078</c:v>
                </c:pt>
                <c:pt idx="989">
                  <c:v>3.1955717630307481</c:v>
                </c:pt>
                <c:pt idx="990">
                  <c:v>3.2110394706425285</c:v>
                </c:pt>
                <c:pt idx="991">
                  <c:v>3.2144686754932974</c:v>
                </c:pt>
                <c:pt idx="992">
                  <c:v>3.2318705857957393</c:v>
                </c:pt>
                <c:pt idx="993">
                  <c:v>3.222992942159538</c:v>
                </c:pt>
                <c:pt idx="994">
                  <c:v>3.2292475161428009</c:v>
                </c:pt>
                <c:pt idx="995">
                  <c:v>3.2453777774735832</c:v>
                </c:pt>
                <c:pt idx="996">
                  <c:v>3.2349117988838114</c:v>
                </c:pt>
                <c:pt idx="997">
                  <c:v>3.2242662169853515</c:v>
                </c:pt>
                <c:pt idx="998">
                  <c:v>3.2129118156023604</c:v>
                </c:pt>
                <c:pt idx="999">
                  <c:v>3.2250435474826422</c:v>
                </c:pt>
                <c:pt idx="1000">
                  <c:v>3.2241185539648392</c:v>
                </c:pt>
                <c:pt idx="1001">
                  <c:v>3.2959152953964801</c:v>
                </c:pt>
                <c:pt idx="1002">
                  <c:v>3.2334799182042739</c:v>
                </c:pt>
                <c:pt idx="1003">
                  <c:v>3.2159731317065012</c:v>
                </c:pt>
                <c:pt idx="1004">
                  <c:v>3.235970291335224</c:v>
                </c:pt>
                <c:pt idx="1005">
                  <c:v>3.2396313204228173</c:v>
                </c:pt>
                <c:pt idx="1006">
                  <c:v>3.2085146215427303</c:v>
                </c:pt>
                <c:pt idx="1007">
                  <c:v>3.2098693092350628</c:v>
                </c:pt>
                <c:pt idx="1008">
                  <c:v>3.2270372071209001</c:v>
                </c:pt>
                <c:pt idx="1009">
                  <c:v>3.2302980132386936</c:v>
                </c:pt>
                <c:pt idx="1010">
                  <c:v>3.2361145069549564</c:v>
                </c:pt>
                <c:pt idx="1011">
                  <c:v>3.2248260574652328</c:v>
                </c:pt>
                <c:pt idx="1012">
                  <c:v>3.2288510984033421</c:v>
                </c:pt>
                <c:pt idx="1013">
                  <c:v>3.2188850409881016</c:v>
                </c:pt>
                <c:pt idx="1014">
                  <c:v>3.2293715431304757</c:v>
                </c:pt>
                <c:pt idx="1015">
                  <c:v>3.2126510951606972</c:v>
                </c:pt>
                <c:pt idx="1016">
                  <c:v>3.2182420734305111</c:v>
                </c:pt>
                <c:pt idx="1017">
                  <c:v>3.2149229083931194</c:v>
                </c:pt>
                <c:pt idx="1018">
                  <c:v>3.2416770156888135</c:v>
                </c:pt>
                <c:pt idx="1019">
                  <c:v>3.2154805327401097</c:v>
                </c:pt>
                <c:pt idx="1020">
                  <c:v>3.2468097977125123</c:v>
                </c:pt>
                <c:pt idx="1021">
                  <c:v>3.2465925379922158</c:v>
                </c:pt>
                <c:pt idx="1022">
                  <c:v>3.2294695347964151</c:v>
                </c:pt>
                <c:pt idx="1023">
                  <c:v>3.2327481200588832</c:v>
                </c:pt>
                <c:pt idx="1024">
                  <c:v>3.241149315810318</c:v>
                </c:pt>
                <c:pt idx="1025">
                  <c:v>3.2462348095466442</c:v>
                </c:pt>
                <c:pt idx="1026">
                  <c:v>3.2357672517167</c:v>
                </c:pt>
                <c:pt idx="1027">
                  <c:v>3.2341536459655282</c:v>
                </c:pt>
                <c:pt idx="1028">
                  <c:v>3.2378917806065459</c:v>
                </c:pt>
                <c:pt idx="1029">
                  <c:v>3.2418735936395855</c:v>
                </c:pt>
                <c:pt idx="1030">
                  <c:v>3.2359703946541418</c:v>
                </c:pt>
                <c:pt idx="1031">
                  <c:v>3.2422307345138943</c:v>
                </c:pt>
                <c:pt idx="1032">
                  <c:v>3.2481982860310077</c:v>
                </c:pt>
                <c:pt idx="1033">
                  <c:v>3.2438376028115199</c:v>
                </c:pt>
                <c:pt idx="1034">
                  <c:v>3.2411228070917066</c:v>
                </c:pt>
                <c:pt idx="1035">
                  <c:v>3.2433429797148539</c:v>
                </c:pt>
                <c:pt idx="1036">
                  <c:v>3.2304335489754901</c:v>
                </c:pt>
                <c:pt idx="1037">
                  <c:v>3.2515155741491908</c:v>
                </c:pt>
                <c:pt idx="1038">
                  <c:v>3.2536550765438044</c:v>
                </c:pt>
                <c:pt idx="1039">
                  <c:v>3.2676486449223652</c:v>
                </c:pt>
                <c:pt idx="1040">
                  <c:v>3.2282736751929137</c:v>
                </c:pt>
                <c:pt idx="1041">
                  <c:v>3.2522112877075702</c:v>
                </c:pt>
                <c:pt idx="1042">
                  <c:v>3.2976432375712643</c:v>
                </c:pt>
                <c:pt idx="1043">
                  <c:v>3.2848212623488382</c:v>
                </c:pt>
                <c:pt idx="1044">
                  <c:v>3.2939238394127139</c:v>
                </c:pt>
                <c:pt idx="1045">
                  <c:v>3.2791830834365703</c:v>
                </c:pt>
                <c:pt idx="1046">
                  <c:v>3.2809746303158902</c:v>
                </c:pt>
                <c:pt idx="1047">
                  <c:v>3.2723119604016984</c:v>
                </c:pt>
                <c:pt idx="1048">
                  <c:v>3.2833927137705952</c:v>
                </c:pt>
                <c:pt idx="1049">
                  <c:v>3.2744802629382268</c:v>
                </c:pt>
                <c:pt idx="1050">
                  <c:v>3.2488796065058243</c:v>
                </c:pt>
                <c:pt idx="1051">
                  <c:v>3.2287200225194348</c:v>
                </c:pt>
                <c:pt idx="1052">
                  <c:v>3.2803522544415142</c:v>
                </c:pt>
                <c:pt idx="1053">
                  <c:v>3.2180919464348032</c:v>
                </c:pt>
                <c:pt idx="1054">
                  <c:v>3.2728030142492015</c:v>
                </c:pt>
                <c:pt idx="1055">
                  <c:v>3.2241842644737364</c:v>
                </c:pt>
                <c:pt idx="1056">
                  <c:v>3.2393851796185928</c:v>
                </c:pt>
                <c:pt idx="1057">
                  <c:v>3.228747015797381</c:v>
                </c:pt>
                <c:pt idx="1058">
                  <c:v>3.2519354511732157</c:v>
                </c:pt>
                <c:pt idx="1059">
                  <c:v>3.264997975211124</c:v>
                </c:pt>
                <c:pt idx="1060">
                  <c:v>3.2552577786827239</c:v>
                </c:pt>
                <c:pt idx="1061">
                  <c:v>3.2886648302817072</c:v>
                </c:pt>
                <c:pt idx="1062">
                  <c:v>3.2597143538204261</c:v>
                </c:pt>
                <c:pt idx="1063">
                  <c:v>3.2246424018497617</c:v>
                </c:pt>
                <c:pt idx="1064">
                  <c:v>3.2533613560078023</c:v>
                </c:pt>
                <c:pt idx="1065">
                  <c:v>3.2559187922101471</c:v>
                </c:pt>
                <c:pt idx="1066">
                  <c:v>3.2577383328384095</c:v>
                </c:pt>
                <c:pt idx="1067">
                  <c:v>3.2655027293246017</c:v>
                </c:pt>
                <c:pt idx="1068">
                  <c:v>3.2615326527808022</c:v>
                </c:pt>
                <c:pt idx="1069">
                  <c:v>3.2617927870559784</c:v>
                </c:pt>
                <c:pt idx="1070">
                  <c:v>3.251707104559256</c:v>
                </c:pt>
                <c:pt idx="1071">
                  <c:v>3.2518485015747252</c:v>
                </c:pt>
                <c:pt idx="1072">
                  <c:v>3.2712567656450706</c:v>
                </c:pt>
                <c:pt idx="1073">
                  <c:v>3.2595713114355505</c:v>
                </c:pt>
                <c:pt idx="1074">
                  <c:v>3.2759078088732325</c:v>
                </c:pt>
                <c:pt idx="1075">
                  <c:v>3.2664560490899048</c:v>
                </c:pt>
                <c:pt idx="1076">
                  <c:v>3.2529206172459402</c:v>
                </c:pt>
                <c:pt idx="1077">
                  <c:v>3.2546107121184851</c:v>
                </c:pt>
                <c:pt idx="1078">
                  <c:v>3.2615516642354119</c:v>
                </c:pt>
                <c:pt idx="1079">
                  <c:v>3.2846189296471549</c:v>
                </c:pt>
                <c:pt idx="1080">
                  <c:v>3.2711709300166358</c:v>
                </c:pt>
                <c:pt idx="1081">
                  <c:v>3.3044934994002921</c:v>
                </c:pt>
                <c:pt idx="1082">
                  <c:v>3.2650207008873631</c:v>
                </c:pt>
                <c:pt idx="1083">
                  <c:v>3.2667770469380546</c:v>
                </c:pt>
                <c:pt idx="1084">
                  <c:v>3.2371400449809591</c:v>
                </c:pt>
                <c:pt idx="1085">
                  <c:v>3.2406604510009225</c:v>
                </c:pt>
                <c:pt idx="1086">
                  <c:v>3.2699752793787349</c:v>
                </c:pt>
                <c:pt idx="1087">
                  <c:v>3.2636361117444839</c:v>
                </c:pt>
                <c:pt idx="1088">
                  <c:v>3.2539475119661745</c:v>
                </c:pt>
                <c:pt idx="1089">
                  <c:v>3.2402512947932185</c:v>
                </c:pt>
                <c:pt idx="1090">
                  <c:v>3.2324739116716161</c:v>
                </c:pt>
                <c:pt idx="1091">
                  <c:v>3.2585838060512731</c:v>
                </c:pt>
                <c:pt idx="1092">
                  <c:v>3.2564725464929256</c:v>
                </c:pt>
                <c:pt idx="1093">
                  <c:v>3.2443136375787556</c:v>
                </c:pt>
                <c:pt idx="1094">
                  <c:v>3.2329315199395836</c:v>
                </c:pt>
                <c:pt idx="1095">
                  <c:v>3.2378556043550728</c:v>
                </c:pt>
                <c:pt idx="1096">
                  <c:v>3.251954001055847</c:v>
                </c:pt>
                <c:pt idx="1097">
                  <c:v>3.2449425409647157</c:v>
                </c:pt>
                <c:pt idx="1098">
                  <c:v>3.2392787056165688</c:v>
                </c:pt>
                <c:pt idx="1099">
                  <c:v>3.275690736510398</c:v>
                </c:pt>
                <c:pt idx="1100">
                  <c:v>3.2979833087493762</c:v>
                </c:pt>
                <c:pt idx="1101">
                  <c:v>3.3145764777314115</c:v>
                </c:pt>
                <c:pt idx="1102">
                  <c:v>3.3001856647460581</c:v>
                </c:pt>
                <c:pt idx="1103">
                  <c:v>3.2781568211330265</c:v>
                </c:pt>
                <c:pt idx="1104">
                  <c:v>3.2976679706598873</c:v>
                </c:pt>
                <c:pt idx="1105">
                  <c:v>3.2793630749661</c:v>
                </c:pt>
                <c:pt idx="1106">
                  <c:v>3.2997824845014612</c:v>
                </c:pt>
                <c:pt idx="1107">
                  <c:v>3.256246020883574</c:v>
                </c:pt>
                <c:pt idx="1108">
                  <c:v>3.2575976720429769</c:v>
                </c:pt>
                <c:pt idx="1109">
                  <c:v>3.2254330056350269</c:v>
                </c:pt>
                <c:pt idx="1110">
                  <c:v>3.2212432535538977</c:v>
                </c:pt>
                <c:pt idx="1111">
                  <c:v>3.1955516607977681</c:v>
                </c:pt>
                <c:pt idx="1112">
                  <c:v>3.1976538152090908</c:v>
                </c:pt>
                <c:pt idx="1113">
                  <c:v>3.2208048382609769</c:v>
                </c:pt>
                <c:pt idx="1114">
                  <c:v>3.2311385063942124</c:v>
                </c:pt>
                <c:pt idx="1115">
                  <c:v>3.2399222367243614</c:v>
                </c:pt>
                <c:pt idx="1116">
                  <c:v>3.2613265429804716</c:v>
                </c:pt>
                <c:pt idx="1117">
                  <c:v>3.2453587520464424</c:v>
                </c:pt>
                <c:pt idx="1118">
                  <c:v>3.2274607728150375</c:v>
                </c:pt>
                <c:pt idx="1119">
                  <c:v>3.2233277806551741</c:v>
                </c:pt>
                <c:pt idx="1120">
                  <c:v>3.2300216983793724</c:v>
                </c:pt>
                <c:pt idx="1121">
                  <c:v>3.2808610950206742</c:v>
                </c:pt>
                <c:pt idx="1122">
                  <c:v>3.2622836163753224</c:v>
                </c:pt>
                <c:pt idx="1123">
                  <c:v>3.2693263212764405</c:v>
                </c:pt>
                <c:pt idx="1124">
                  <c:v>3.2804740134789072</c:v>
                </c:pt>
                <c:pt idx="1125">
                  <c:v>3.3442146387733094</c:v>
                </c:pt>
                <c:pt idx="1126">
                  <c:v>3.4741194185576632</c:v>
                </c:pt>
                <c:pt idx="1127">
                  <c:v>3.2665416825895273</c:v>
                </c:pt>
                <c:pt idx="1128">
                  <c:v>2.9987819363715782</c:v>
                </c:pt>
                <c:pt idx="1129">
                  <c:v>3.1145679843463316</c:v>
                </c:pt>
                <c:pt idx="1130">
                  <c:v>3.0652516082371983</c:v>
                </c:pt>
                <c:pt idx="1131">
                  <c:v>3.273478056946364</c:v>
                </c:pt>
                <c:pt idx="1132">
                  <c:v>2.8739633510723905</c:v>
                </c:pt>
                <c:pt idx="1133">
                  <c:v>3.0768529301396312</c:v>
                </c:pt>
                <c:pt idx="1134">
                  <c:v>3.1602940564948909</c:v>
                </c:pt>
                <c:pt idx="1135">
                  <c:v>3.3025179071479869</c:v>
                </c:pt>
                <c:pt idx="1136">
                  <c:v>3.3524972598628922</c:v>
                </c:pt>
                <c:pt idx="1137">
                  <c:v>3.2388046928987348</c:v>
                </c:pt>
                <c:pt idx="1138">
                  <c:v>3.1845828577657604</c:v>
                </c:pt>
                <c:pt idx="1139">
                  <c:v>3.1643407537244284</c:v>
                </c:pt>
                <c:pt idx="1140">
                  <c:v>3.1721548748577955</c:v>
                </c:pt>
                <c:pt idx="1141">
                  <c:v>3.1880607992687793</c:v>
                </c:pt>
                <c:pt idx="1142">
                  <c:v>3.216618262159658</c:v>
                </c:pt>
                <c:pt idx="1143">
                  <c:v>3.2034600224595389</c:v>
                </c:pt>
                <c:pt idx="1144">
                  <c:v>3.1629726161786538</c:v>
                </c:pt>
                <c:pt idx="1145">
                  <c:v>3.1253927173104334</c:v>
                </c:pt>
                <c:pt idx="1146">
                  <c:v>3.1626624188408923</c:v>
                </c:pt>
                <c:pt idx="1147">
                  <c:v>3.1010145847309976</c:v>
                </c:pt>
                <c:pt idx="1148">
                  <c:v>3.1536652336858504</c:v>
                </c:pt>
                <c:pt idx="1149">
                  <c:v>3.1881463066804079</c:v>
                </c:pt>
                <c:pt idx="1150">
                  <c:v>3.1861781076982134</c:v>
                </c:pt>
                <c:pt idx="1151">
                  <c:v>3.2123413318365257</c:v>
                </c:pt>
                <c:pt idx="1152">
                  <c:v>3.2020536216477149</c:v>
                </c:pt>
                <c:pt idx="1153">
                  <c:v>3.2311756189173084</c:v>
                </c:pt>
                <c:pt idx="1154">
                  <c:v>3.245563182039831</c:v>
                </c:pt>
                <c:pt idx="1155">
                  <c:v>3.2310360998709666</c:v>
                </c:pt>
                <c:pt idx="1156">
                  <c:v>3.2340829927976302</c:v>
                </c:pt>
                <c:pt idx="1157">
                  <c:v>3.2072895797451362</c:v>
                </c:pt>
                <c:pt idx="1158">
                  <c:v>3.226653618939098</c:v>
                </c:pt>
                <c:pt idx="1159">
                  <c:v>3.2315152600081967</c:v>
                </c:pt>
                <c:pt idx="1160">
                  <c:v>3.2380367334076294</c:v>
                </c:pt>
                <c:pt idx="1161">
                  <c:v>3.2826252609127815</c:v>
                </c:pt>
                <c:pt idx="1162">
                  <c:v>3.2960740307113308</c:v>
                </c:pt>
                <c:pt idx="1163">
                  <c:v>3.1747792053578916</c:v>
                </c:pt>
                <c:pt idx="1164">
                  <c:v>3.2583275619494931</c:v>
                </c:pt>
                <c:pt idx="1165">
                  <c:v>3.2498446341293814</c:v>
                </c:pt>
                <c:pt idx="1166">
                  <c:v>3.2134459227807199</c:v>
                </c:pt>
                <c:pt idx="1167">
                  <c:v>3.2058314630120059</c:v>
                </c:pt>
                <c:pt idx="1168">
                  <c:v>3.2116555509330809</c:v>
                </c:pt>
                <c:pt idx="1169">
                  <c:v>3.177036937614734</c:v>
                </c:pt>
                <c:pt idx="1170">
                  <c:v>3.2109725326528644</c:v>
                </c:pt>
                <c:pt idx="1171">
                  <c:v>3.2277358521525668</c:v>
                </c:pt>
                <c:pt idx="1172">
                  <c:v>3.2160210403569902</c:v>
                </c:pt>
                <c:pt idx="1173">
                  <c:v>3.1912562399869131</c:v>
                </c:pt>
                <c:pt idx="1174">
                  <c:v>3.2214750069114864</c:v>
                </c:pt>
                <c:pt idx="1175">
                  <c:v>3.2335782063656016</c:v>
                </c:pt>
                <c:pt idx="1176">
                  <c:v>3.2381819521783344</c:v>
                </c:pt>
                <c:pt idx="1177">
                  <c:v>3.2184782959454257</c:v>
                </c:pt>
                <c:pt idx="1178">
                  <c:v>3.2349511601954801</c:v>
                </c:pt>
                <c:pt idx="1179">
                  <c:v>3.210726415999944</c:v>
                </c:pt>
                <c:pt idx="1180">
                  <c:v>3.2011788137290216</c:v>
                </c:pt>
                <c:pt idx="1181">
                  <c:v>3.2018203584210316</c:v>
                </c:pt>
                <c:pt idx="1182">
                  <c:v>3.2297362701502577</c:v>
                </c:pt>
                <c:pt idx="1183">
                  <c:v>3.2497256796151173</c:v>
                </c:pt>
                <c:pt idx="1184">
                  <c:v>3.2246577019134648</c:v>
                </c:pt>
                <c:pt idx="1185">
                  <c:v>3.2192317561512005</c:v>
                </c:pt>
                <c:pt idx="1186">
                  <c:v>3.2106540683033793</c:v>
                </c:pt>
                <c:pt idx="1187">
                  <c:v>3.2243487961006361</c:v>
                </c:pt>
                <c:pt idx="1188">
                  <c:v>3.2142542422571658</c:v>
                </c:pt>
                <c:pt idx="1189">
                  <c:v>3.2072113332140137</c:v>
                </c:pt>
                <c:pt idx="1190">
                  <c:v>3.2123580482837513</c:v>
                </c:pt>
                <c:pt idx="1191">
                  <c:v>3.2328505000076579</c:v>
                </c:pt>
                <c:pt idx="1192">
                  <c:v>3.2253648477631365</c:v>
                </c:pt>
                <c:pt idx="1193">
                  <c:v>3.2205417397296925</c:v>
                </c:pt>
                <c:pt idx="1194">
                  <c:v>3.2473146749300801</c:v>
                </c:pt>
                <c:pt idx="1195">
                  <c:v>3.2353362694878034</c:v>
                </c:pt>
                <c:pt idx="1196">
                  <c:v>3.2361184487913142</c:v>
                </c:pt>
                <c:pt idx="1197">
                  <c:v>3.2414454613791297</c:v>
                </c:pt>
                <c:pt idx="1198">
                  <c:v>3.2073761996123951</c:v>
                </c:pt>
                <c:pt idx="1199">
                  <c:v>3.2154946423632835</c:v>
                </c:pt>
                <c:pt idx="1200">
                  <c:v>3.2292745316395171</c:v>
                </c:pt>
                <c:pt idx="1201">
                  <c:v>3.3067873778683015</c:v>
                </c:pt>
                <c:pt idx="1202">
                  <c:v>3.2968794193216384</c:v>
                </c:pt>
                <c:pt idx="1203">
                  <c:v>3.2833711329568036</c:v>
                </c:pt>
                <c:pt idx="1204">
                  <c:v>3.2574796091932492</c:v>
                </c:pt>
                <c:pt idx="1205">
                  <c:v>3.2514371056817448</c:v>
                </c:pt>
                <c:pt idx="1206">
                  <c:v>3.2250760466937769</c:v>
                </c:pt>
                <c:pt idx="1207">
                  <c:v>3.197136413792927</c:v>
                </c:pt>
                <c:pt idx="1208">
                  <c:v>3.2141976220774007</c:v>
                </c:pt>
                <c:pt idx="1209">
                  <c:v>3.192195777809848</c:v>
                </c:pt>
                <c:pt idx="1210">
                  <c:v>3.207396598502207</c:v>
                </c:pt>
                <c:pt idx="1211">
                  <c:v>3.2238373765229125</c:v>
                </c:pt>
                <c:pt idx="1212">
                  <c:v>3.2313675750230018</c:v>
                </c:pt>
                <c:pt idx="1213">
                  <c:v>3.238226805299973</c:v>
                </c:pt>
                <c:pt idx="1214">
                  <c:v>3.2297708975060107</c:v>
                </c:pt>
                <c:pt idx="1215">
                  <c:v>3.2119080273250553</c:v>
                </c:pt>
                <c:pt idx="1216">
                  <c:v>3.2250329197519685</c:v>
                </c:pt>
                <c:pt idx="1217">
                  <c:v>3.2230576829194884</c:v>
                </c:pt>
                <c:pt idx="1218">
                  <c:v>3.2163010553089451</c:v>
                </c:pt>
                <c:pt idx="1219">
                  <c:v>3.2244440772845642</c:v>
                </c:pt>
                <c:pt idx="1220">
                  <c:v>3.1958481157347842</c:v>
                </c:pt>
                <c:pt idx="1221">
                  <c:v>3.2712241676591005</c:v>
                </c:pt>
                <c:pt idx="1222">
                  <c:v>3.2721741434078893</c:v>
                </c:pt>
                <c:pt idx="1223">
                  <c:v>3.254805907806432</c:v>
                </c:pt>
                <c:pt idx="1224">
                  <c:v>3.2357463666582711</c:v>
                </c:pt>
                <c:pt idx="1225">
                  <c:v>3.2430959308847029</c:v>
                </c:pt>
                <c:pt idx="1226">
                  <c:v>3.2054962625908821</c:v>
                </c:pt>
                <c:pt idx="1227">
                  <c:v>3.2262441104166473</c:v>
                </c:pt>
                <c:pt idx="1228">
                  <c:v>3.2082144624233253</c:v>
                </c:pt>
                <c:pt idx="1229">
                  <c:v>3.2035460770528306</c:v>
                </c:pt>
                <c:pt idx="1230">
                  <c:v>3.1790390704177134</c:v>
                </c:pt>
                <c:pt idx="1231">
                  <c:v>3.2442757926603258</c:v>
                </c:pt>
                <c:pt idx="1232">
                  <c:v>3.2036482358393652</c:v>
                </c:pt>
                <c:pt idx="1233">
                  <c:v>3.2616487528236568</c:v>
                </c:pt>
                <c:pt idx="1234">
                  <c:v>3.2536309225592754</c:v>
                </c:pt>
                <c:pt idx="1235">
                  <c:v>3.2421018167089168</c:v>
                </c:pt>
                <c:pt idx="1236">
                  <c:v>3.2049416046179204</c:v>
                </c:pt>
                <c:pt idx="1237">
                  <c:v>3.1965806471559173</c:v>
                </c:pt>
                <c:pt idx="1238">
                  <c:v>3.2285179383974381</c:v>
                </c:pt>
                <c:pt idx="1239">
                  <c:v>3.2487589914892596</c:v>
                </c:pt>
                <c:pt idx="1240">
                  <c:v>3.4598498282147023</c:v>
                </c:pt>
                <c:pt idx="1241">
                  <c:v>3.2746301597523937</c:v>
                </c:pt>
                <c:pt idx="1242">
                  <c:v>3.4412228976954586</c:v>
                </c:pt>
                <c:pt idx="1243">
                  <c:v>3.3257076149636853</c:v>
                </c:pt>
                <c:pt idx="1244">
                  <c:v>2.8782974584498917</c:v>
                </c:pt>
                <c:pt idx="1245">
                  <c:v>2.8768843413466918</c:v>
                </c:pt>
                <c:pt idx="1246">
                  <c:v>3.2840086432567079</c:v>
                </c:pt>
                <c:pt idx="1247">
                  <c:v>3.2987977303637548</c:v>
                </c:pt>
                <c:pt idx="1248">
                  <c:v>3.1153489191495209</c:v>
                </c:pt>
                <c:pt idx="1249">
                  <c:v>3.1422314032122469</c:v>
                </c:pt>
                <c:pt idx="1250">
                  <c:v>3.2056462311382248</c:v>
                </c:pt>
                <c:pt idx="1251">
                  <c:v>3.1588405122357663</c:v>
                </c:pt>
                <c:pt idx="1252">
                  <c:v>3.1459397984963657</c:v>
                </c:pt>
                <c:pt idx="1253">
                  <c:v>3.161325763362417</c:v>
                </c:pt>
                <c:pt idx="1254">
                  <c:v>3.1587388518160342</c:v>
                </c:pt>
                <c:pt idx="1255">
                  <c:v>3.1270865414212876</c:v>
                </c:pt>
                <c:pt idx="1256">
                  <c:v>3.0970399701139382</c:v>
                </c:pt>
                <c:pt idx="1257">
                  <c:v>3.0687784156484197</c:v>
                </c:pt>
                <c:pt idx="1258">
                  <c:v>3.0733056350953754</c:v>
                </c:pt>
                <c:pt idx="1259">
                  <c:v>3.1257520121943854</c:v>
                </c:pt>
                <c:pt idx="1260">
                  <c:v>3.1240564912167077</c:v>
                </c:pt>
                <c:pt idx="1261">
                  <c:v>3.2146156587961867</c:v>
                </c:pt>
                <c:pt idx="1262">
                  <c:v>3.4090386762593958</c:v>
                </c:pt>
                <c:pt idx="1263">
                  <c:v>3.3765734814112922</c:v>
                </c:pt>
                <c:pt idx="1264">
                  <c:v>3.2066817575789437</c:v>
                </c:pt>
                <c:pt idx="1265">
                  <c:v>3.163177851701708</c:v>
                </c:pt>
                <c:pt idx="1266">
                  <c:v>3.1474233277364294</c:v>
                </c:pt>
                <c:pt idx="1267">
                  <c:v>3.1731818969118475</c:v>
                </c:pt>
                <c:pt idx="1268">
                  <c:v>3.1963657634401188</c:v>
                </c:pt>
                <c:pt idx="1269">
                  <c:v>3.1899145940920004</c:v>
                </c:pt>
                <c:pt idx="1270">
                  <c:v>3.2025451758542163</c:v>
                </c:pt>
                <c:pt idx="1271">
                  <c:v>3.2060401295586929</c:v>
                </c:pt>
                <c:pt idx="1272">
                  <c:v>3.1952947844598989</c:v>
                </c:pt>
                <c:pt idx="1273">
                  <c:v>3.1809854460523024</c:v>
                </c:pt>
                <c:pt idx="1274">
                  <c:v>3.1745889914572132</c:v>
                </c:pt>
                <c:pt idx="1275">
                  <c:v>3.1621201894358517</c:v>
                </c:pt>
                <c:pt idx="1276">
                  <c:v>3.1929586750618637</c:v>
                </c:pt>
                <c:pt idx="1277">
                  <c:v>3.1947848228665356</c:v>
                </c:pt>
                <c:pt idx="1278">
                  <c:v>3.2036661286516988</c:v>
                </c:pt>
                <c:pt idx="1279">
                  <c:v>3.1961556237632331</c:v>
                </c:pt>
                <c:pt idx="1280">
                  <c:v>3.1892537755308581</c:v>
                </c:pt>
                <c:pt idx="1281">
                  <c:v>3.1952912680680119</c:v>
                </c:pt>
                <c:pt idx="1282">
                  <c:v>3.2557630435734941</c:v>
                </c:pt>
                <c:pt idx="1283">
                  <c:v>3.2359915132602945</c:v>
                </c:pt>
                <c:pt idx="1284">
                  <c:v>3.2337204631782601</c:v>
                </c:pt>
                <c:pt idx="1285">
                  <c:v>3.2246849710596011</c:v>
                </c:pt>
                <c:pt idx="1286">
                  <c:v>3.1597678986328224</c:v>
                </c:pt>
                <c:pt idx="1287">
                  <c:v>3.2570643924504639</c:v>
                </c:pt>
                <c:pt idx="1288">
                  <c:v>3.2635204067715105</c:v>
                </c:pt>
                <c:pt idx="1289">
                  <c:v>3.3826219324802302</c:v>
                </c:pt>
                <c:pt idx="1290">
                  <c:v>3.3186518407224623</c:v>
                </c:pt>
                <c:pt idx="1291">
                  <c:v>3.2373964747466775</c:v>
                </c:pt>
                <c:pt idx="1292">
                  <c:v>3.1525743554567258</c:v>
                </c:pt>
                <c:pt idx="1293">
                  <c:v>3.0704087752414413</c:v>
                </c:pt>
                <c:pt idx="1294">
                  <c:v>3.3582036986133392</c:v>
                </c:pt>
                <c:pt idx="1295">
                  <c:v>3.3877034809369078</c:v>
                </c:pt>
                <c:pt idx="1296">
                  <c:v>3.2611855210556424</c:v>
                </c:pt>
                <c:pt idx="1297">
                  <c:v>3.3248349545999569</c:v>
                </c:pt>
                <c:pt idx="1298">
                  <c:v>3.475881302784567</c:v>
                </c:pt>
                <c:pt idx="1299">
                  <c:v>3.0653012609752426</c:v>
                </c:pt>
                <c:pt idx="1300">
                  <c:v>3.1989500792661136</c:v>
                </c:pt>
                <c:pt idx="1301">
                  <c:v>3.2817431446821721</c:v>
                </c:pt>
                <c:pt idx="1302">
                  <c:v>3.3030456873771175</c:v>
                </c:pt>
                <c:pt idx="1303">
                  <c:v>3.0434883347076487</c:v>
                </c:pt>
                <c:pt idx="1304">
                  <c:v>3.0585084024148492</c:v>
                </c:pt>
                <c:pt idx="1305">
                  <c:v>2.9598938752038277</c:v>
                </c:pt>
                <c:pt idx="1306">
                  <c:v>3.1577914320063938</c:v>
                </c:pt>
                <c:pt idx="1307">
                  <c:v>3.3163860953007962</c:v>
                </c:pt>
                <c:pt idx="1308">
                  <c:v>3.4081100567877023</c:v>
                </c:pt>
                <c:pt idx="1309">
                  <c:v>3.2410923155475806</c:v>
                </c:pt>
                <c:pt idx="1310">
                  <c:v>3.2124668006746111</c:v>
                </c:pt>
                <c:pt idx="1311">
                  <c:v>3.3482269921592134</c:v>
                </c:pt>
                <c:pt idx="1312">
                  <c:v>3.2910686794941308</c:v>
                </c:pt>
                <c:pt idx="1313">
                  <c:v>3.281518226086368</c:v>
                </c:pt>
                <c:pt idx="1314">
                  <c:v>3.2919244139289159</c:v>
                </c:pt>
                <c:pt idx="1315">
                  <c:v>3.2392340210016557</c:v>
                </c:pt>
                <c:pt idx="1316">
                  <c:v>3.266896604781389</c:v>
                </c:pt>
                <c:pt idx="1317">
                  <c:v>3.2426010885306571</c:v>
                </c:pt>
                <c:pt idx="1318">
                  <c:v>3.1909727117815785</c:v>
                </c:pt>
                <c:pt idx="1319">
                  <c:v>3.1658391211050976</c:v>
                </c:pt>
                <c:pt idx="1320">
                  <c:v>3.2647592044307383</c:v>
                </c:pt>
                <c:pt idx="1321">
                  <c:v>3.2468789372226849</c:v>
                </c:pt>
                <c:pt idx="1322">
                  <c:v>3.2612489997725804</c:v>
                </c:pt>
                <c:pt idx="1323">
                  <c:v>3.0520788176529932</c:v>
                </c:pt>
                <c:pt idx="1324">
                  <c:v>3.0515869413112822</c:v>
                </c:pt>
                <c:pt idx="1325">
                  <c:v>3.1120885819770474</c:v>
                </c:pt>
                <c:pt idx="1326">
                  <c:v>3.200106772075884</c:v>
                </c:pt>
                <c:pt idx="1327">
                  <c:v>3.1665719399625836</c:v>
                </c:pt>
                <c:pt idx="1328">
                  <c:v>3.1875724088819766</c:v>
                </c:pt>
                <c:pt idx="1329">
                  <c:v>3.1410678361120445</c:v>
                </c:pt>
                <c:pt idx="1330">
                  <c:v>3.1069447841442606</c:v>
                </c:pt>
                <c:pt idx="1331">
                  <c:v>2.6302362697052479</c:v>
                </c:pt>
                <c:pt idx="1332">
                  <c:v>2.8256536732584707</c:v>
                </c:pt>
                <c:pt idx="1333">
                  <c:v>3.0118055377901469</c:v>
                </c:pt>
                <c:pt idx="1334">
                  <c:v>3.1435072048393047</c:v>
                </c:pt>
                <c:pt idx="1335">
                  <c:v>3.2750379360435535</c:v>
                </c:pt>
                <c:pt idx="1336">
                  <c:v>3.3341119661692216</c:v>
                </c:pt>
                <c:pt idx="1337">
                  <c:v>3.0416574360638946</c:v>
                </c:pt>
                <c:pt idx="1338">
                  <c:v>2.9998169776032948</c:v>
                </c:pt>
                <c:pt idx="1339">
                  <c:v>3.2402445370166384</c:v>
                </c:pt>
                <c:pt idx="1340">
                  <c:v>3.2666822234973374</c:v>
                </c:pt>
                <c:pt idx="1341">
                  <c:v>3.3869684050124231</c:v>
                </c:pt>
                <c:pt idx="1342">
                  <c:v>3.3672417666845429</c:v>
                </c:pt>
                <c:pt idx="1343">
                  <c:v>3.240939604106071</c:v>
                </c:pt>
                <c:pt idx="1344">
                  <c:v>3.1770304684029678</c:v>
                </c:pt>
                <c:pt idx="1345">
                  <c:v>3.1199667343356321</c:v>
                </c:pt>
                <c:pt idx="1346">
                  <c:v>3.0656811840542639</c:v>
                </c:pt>
                <c:pt idx="1347">
                  <c:v>3.0784588538938817</c:v>
                </c:pt>
                <c:pt idx="1348">
                  <c:v>3.1190461212350984</c:v>
                </c:pt>
                <c:pt idx="1349">
                  <c:v>3.151689367242501</c:v>
                </c:pt>
                <c:pt idx="1350">
                  <c:v>3.1327551404297926</c:v>
                </c:pt>
                <c:pt idx="1351">
                  <c:v>3.0942717571211462</c:v>
                </c:pt>
                <c:pt idx="1352">
                  <c:v>3.0873741425500709</c:v>
                </c:pt>
                <c:pt idx="1353">
                  <c:v>3.0969012451214284</c:v>
                </c:pt>
                <c:pt idx="1354">
                  <c:v>3.0889395589518798</c:v>
                </c:pt>
                <c:pt idx="1355">
                  <c:v>3.0902070029791884</c:v>
                </c:pt>
                <c:pt idx="1356">
                  <c:v>3.1536200597670754</c:v>
                </c:pt>
                <c:pt idx="1357">
                  <c:v>3.0829932338435722</c:v>
                </c:pt>
                <c:pt idx="1358">
                  <c:v>3.0744723392043061</c:v>
                </c:pt>
                <c:pt idx="1359">
                  <c:v>3.0772374273740262</c:v>
                </c:pt>
                <c:pt idx="1360">
                  <c:v>3.0586774918354673</c:v>
                </c:pt>
                <c:pt idx="1361">
                  <c:v>3.1650737715159329</c:v>
                </c:pt>
                <c:pt idx="1362">
                  <c:v>3.2082697538850478</c:v>
                </c:pt>
                <c:pt idx="1363">
                  <c:v>3.0864950740832495</c:v>
                </c:pt>
                <c:pt idx="1364">
                  <c:v>3.1820306273638446</c:v>
                </c:pt>
                <c:pt idx="1365">
                  <c:v>3.2315724169028566</c:v>
                </c:pt>
                <c:pt idx="1366">
                  <c:v>3.1190895251396551</c:v>
                </c:pt>
                <c:pt idx="1367">
                  <c:v>3.0870329654446631</c:v>
                </c:pt>
                <c:pt idx="1368">
                  <c:v>3.1082094120920916</c:v>
                </c:pt>
                <c:pt idx="1369">
                  <c:v>3.0861178290137903</c:v>
                </c:pt>
                <c:pt idx="1370">
                  <c:v>3.1095446925221766</c:v>
                </c:pt>
                <c:pt idx="1371">
                  <c:v>3.0960978477209822</c:v>
                </c:pt>
                <c:pt idx="1372">
                  <c:v>3.1099410749426188</c:v>
                </c:pt>
                <c:pt idx="1373">
                  <c:v>3.1232868898494415</c:v>
                </c:pt>
                <c:pt idx="1374">
                  <c:v>3.106460998934589</c:v>
                </c:pt>
                <c:pt idx="1375">
                  <c:v>3.1262783386608857</c:v>
                </c:pt>
                <c:pt idx="1376">
                  <c:v>3.114908543292457</c:v>
                </c:pt>
                <c:pt idx="1377">
                  <c:v>3.079808794265253</c:v>
                </c:pt>
                <c:pt idx="1378">
                  <c:v>3.0810512489028596</c:v>
                </c:pt>
                <c:pt idx="1379">
                  <c:v>3.1436926262929656</c:v>
                </c:pt>
                <c:pt idx="1380">
                  <c:v>3.1512287086096231</c:v>
                </c:pt>
                <c:pt idx="1381">
                  <c:v>3.240970139339546</c:v>
                </c:pt>
                <c:pt idx="1382">
                  <c:v>3.2772524372376357</c:v>
                </c:pt>
                <c:pt idx="1383">
                  <c:v>3.1665512005118579</c:v>
                </c:pt>
                <c:pt idx="1384">
                  <c:v>3.2928143681145805</c:v>
                </c:pt>
                <c:pt idx="1385">
                  <c:v>3.2369268202283048</c:v>
                </c:pt>
                <c:pt idx="1386">
                  <c:v>3.2082541342062476</c:v>
                </c:pt>
                <c:pt idx="1387">
                  <c:v>3.1446964223911249</c:v>
                </c:pt>
                <c:pt idx="1388">
                  <c:v>3.130204359412414</c:v>
                </c:pt>
                <c:pt idx="1389">
                  <c:v>3.1996393678381914</c:v>
                </c:pt>
                <c:pt idx="1390">
                  <c:v>3.180859153387265</c:v>
                </c:pt>
                <c:pt idx="1391">
                  <c:v>3.1399644041206334</c:v>
                </c:pt>
                <c:pt idx="1392">
                  <c:v>3.1189203813445801</c:v>
                </c:pt>
                <c:pt idx="1393">
                  <c:v>3.1107240530161682</c:v>
                </c:pt>
                <c:pt idx="1394">
                  <c:v>3.164001639348113</c:v>
                </c:pt>
                <c:pt idx="1395">
                  <c:v>3.2049002626389851</c:v>
                </c:pt>
                <c:pt idx="1396">
                  <c:v>3.2050210672401143</c:v>
                </c:pt>
                <c:pt idx="1397">
                  <c:v>3.1455719742753709</c:v>
                </c:pt>
                <c:pt idx="1398">
                  <c:v>3.1686285718415164</c:v>
                </c:pt>
                <c:pt idx="1399">
                  <c:v>3.1797806235128685</c:v>
                </c:pt>
                <c:pt idx="1400">
                  <c:v>3.1377173854179392</c:v>
                </c:pt>
                <c:pt idx="1401">
                  <c:v>3.1694721622981046</c:v>
                </c:pt>
                <c:pt idx="1402">
                  <c:v>3.1331299464161524</c:v>
                </c:pt>
                <c:pt idx="1403">
                  <c:v>3.1134733060486894</c:v>
                </c:pt>
                <c:pt idx="1404">
                  <c:v>3.0966698139411801</c:v>
                </c:pt>
                <c:pt idx="1405">
                  <c:v>3.1090389461990573</c:v>
                </c:pt>
                <c:pt idx="1406">
                  <c:v>3.1371249308530653</c:v>
                </c:pt>
                <c:pt idx="1407">
                  <c:v>3.1571556983471925</c:v>
                </c:pt>
                <c:pt idx="1408">
                  <c:v>3.086465563580588</c:v>
                </c:pt>
                <c:pt idx="1409">
                  <c:v>3.0917194226520195</c:v>
                </c:pt>
                <c:pt idx="1410">
                  <c:v>3.0613422890487803</c:v>
                </c:pt>
                <c:pt idx="1411">
                  <c:v>3.0762668418622341</c:v>
                </c:pt>
                <c:pt idx="1412">
                  <c:v>3.0846368126570258</c:v>
                </c:pt>
                <c:pt idx="1413">
                  <c:v>3.0806715636538069</c:v>
                </c:pt>
                <c:pt idx="1414">
                  <c:v>3.1234577645223975</c:v>
                </c:pt>
                <c:pt idx="1415">
                  <c:v>3.0814819085763716</c:v>
                </c:pt>
                <c:pt idx="1416">
                  <c:v>3.1009143697398969</c:v>
                </c:pt>
                <c:pt idx="1417">
                  <c:v>3.0752065717798223</c:v>
                </c:pt>
                <c:pt idx="1418">
                  <c:v>3.0700299270387497</c:v>
                </c:pt>
                <c:pt idx="1419">
                  <c:v>3.0857761639871195</c:v>
                </c:pt>
                <c:pt idx="1420">
                  <c:v>3.0674743023971733</c:v>
                </c:pt>
                <c:pt idx="1421">
                  <c:v>3.0468683575501294</c:v>
                </c:pt>
                <c:pt idx="1422">
                  <c:v>3.0556692200754227</c:v>
                </c:pt>
                <c:pt idx="1423">
                  <c:v>3.0768476298387344</c:v>
                </c:pt>
                <c:pt idx="1424">
                  <c:v>3.064562056076964</c:v>
                </c:pt>
                <c:pt idx="1425">
                  <c:v>3.0797954966748367</c:v>
                </c:pt>
                <c:pt idx="1426">
                  <c:v>3.0939892391726169</c:v>
                </c:pt>
                <c:pt idx="1427">
                  <c:v>3.0763903007347855</c:v>
                </c:pt>
                <c:pt idx="1428">
                  <c:v>3.1033880166353929</c:v>
                </c:pt>
                <c:pt idx="1429">
                  <c:v>3.0875148185068557</c:v>
                </c:pt>
                <c:pt idx="1430">
                  <c:v>3.0808380708386451</c:v>
                </c:pt>
                <c:pt idx="1431">
                  <c:v>3.1151721592965598</c:v>
                </c:pt>
                <c:pt idx="1432">
                  <c:v>3.0928330309066916</c:v>
                </c:pt>
                <c:pt idx="1433">
                  <c:v>3.136201294562281</c:v>
                </c:pt>
                <c:pt idx="1434">
                  <c:v>3.0808092065892603</c:v>
                </c:pt>
                <c:pt idx="1435">
                  <c:v>3.0817597086362616</c:v>
                </c:pt>
                <c:pt idx="1436">
                  <c:v>3.111081630378111</c:v>
                </c:pt>
                <c:pt idx="1437">
                  <c:v>3.1388257907588883</c:v>
                </c:pt>
                <c:pt idx="1438">
                  <c:v>3.090271788086806</c:v>
                </c:pt>
                <c:pt idx="1439">
                  <c:v>3.0742030877205617</c:v>
                </c:pt>
                <c:pt idx="1440">
                  <c:v>3.0575154126869029</c:v>
                </c:pt>
                <c:pt idx="1441">
                  <c:v>3.1032015621804052</c:v>
                </c:pt>
                <c:pt idx="1442">
                  <c:v>3.1237060794739788</c:v>
                </c:pt>
                <c:pt idx="1443">
                  <c:v>3.1155772186185549</c:v>
                </c:pt>
                <c:pt idx="1444">
                  <c:v>3.1025363491234859</c:v>
                </c:pt>
                <c:pt idx="1445">
                  <c:v>3.0771087863526465</c:v>
                </c:pt>
                <c:pt idx="1446">
                  <c:v>3.1009113954739891</c:v>
                </c:pt>
                <c:pt idx="1447">
                  <c:v>3.0827837088550769</c:v>
                </c:pt>
                <c:pt idx="1448">
                  <c:v>3.0780605907290899</c:v>
                </c:pt>
                <c:pt idx="1449">
                  <c:v>3.0762339784158748</c:v>
                </c:pt>
                <c:pt idx="1450">
                  <c:v>3.0602108603806504</c:v>
                </c:pt>
                <c:pt idx="1451">
                  <c:v>3.0621295597150247</c:v>
                </c:pt>
                <c:pt idx="1452">
                  <c:v>3.0645450576605664</c:v>
                </c:pt>
                <c:pt idx="1453">
                  <c:v>3.0691772291957657</c:v>
                </c:pt>
                <c:pt idx="1454">
                  <c:v>3.0673212783492829</c:v>
                </c:pt>
                <c:pt idx="1455">
                  <c:v>3.0823483006359571</c:v>
                </c:pt>
                <c:pt idx="1456">
                  <c:v>3.0460814771446389</c:v>
                </c:pt>
                <c:pt idx="1457">
                  <c:v>3.0694616938148398</c:v>
                </c:pt>
                <c:pt idx="1458">
                  <c:v>3.056981709958094</c:v>
                </c:pt>
                <c:pt idx="1459">
                  <c:v>3.071254941919233</c:v>
                </c:pt>
                <c:pt idx="1460">
                  <c:v>3.0830276151699341</c:v>
                </c:pt>
                <c:pt idx="1461">
                  <c:v>3.047908831417848</c:v>
                </c:pt>
                <c:pt idx="1462">
                  <c:v>3.0697303258089907</c:v>
                </c:pt>
                <c:pt idx="1463">
                  <c:v>3.0726190848677817</c:v>
                </c:pt>
                <c:pt idx="1464">
                  <c:v>3.0649792267990725</c:v>
                </c:pt>
                <c:pt idx="1465">
                  <c:v>3.0638743438112512</c:v>
                </c:pt>
                <c:pt idx="1466">
                  <c:v>3.120575793059118</c:v>
                </c:pt>
                <c:pt idx="1467">
                  <c:v>3.1101830132559054</c:v>
                </c:pt>
                <c:pt idx="1468">
                  <c:v>3.0974344576113864</c:v>
                </c:pt>
                <c:pt idx="1469">
                  <c:v>2.9710564919906188</c:v>
                </c:pt>
                <c:pt idx="1470">
                  <c:v>3.0231918063797889</c:v>
                </c:pt>
                <c:pt idx="1471">
                  <c:v>3.0509439619481076</c:v>
                </c:pt>
                <c:pt idx="1472">
                  <c:v>3.1066814251730719</c:v>
                </c:pt>
                <c:pt idx="1473">
                  <c:v>3.0962631459689254</c:v>
                </c:pt>
                <c:pt idx="1474">
                  <c:v>3.169161894772782</c:v>
                </c:pt>
                <c:pt idx="1475">
                  <c:v>3.1599937766547388</c:v>
                </c:pt>
                <c:pt idx="1476">
                  <c:v>3.165564699198645</c:v>
                </c:pt>
                <c:pt idx="1477">
                  <c:v>3.1837324929456536</c:v>
                </c:pt>
                <c:pt idx="1478">
                  <c:v>3.2016993186174547</c:v>
                </c:pt>
                <c:pt idx="1479">
                  <c:v>3.1873198936157432</c:v>
                </c:pt>
                <c:pt idx="1480">
                  <c:v>3.0969183095408983</c:v>
                </c:pt>
                <c:pt idx="1481">
                  <c:v>2.9772369073310965</c:v>
                </c:pt>
                <c:pt idx="1482">
                  <c:v>3.0669531393654426</c:v>
                </c:pt>
                <c:pt idx="1483">
                  <c:v>3.0288947529662913</c:v>
                </c:pt>
                <c:pt idx="1484">
                  <c:v>3.09506071916132</c:v>
                </c:pt>
                <c:pt idx="1485">
                  <c:v>3.0309360395868747</c:v>
                </c:pt>
                <c:pt idx="1486">
                  <c:v>3.1230009608445699</c:v>
                </c:pt>
                <c:pt idx="1487">
                  <c:v>3.1098038298090431</c:v>
                </c:pt>
                <c:pt idx="1488">
                  <c:v>3.2332610208779653</c:v>
                </c:pt>
                <c:pt idx="1489">
                  <c:v>3.1437736847744611</c:v>
                </c:pt>
                <c:pt idx="1490">
                  <c:v>3.2857473138474353</c:v>
                </c:pt>
                <c:pt idx="1491">
                  <c:v>3.2538341377081483</c:v>
                </c:pt>
                <c:pt idx="1492">
                  <c:v>3.3645532606463657</c:v>
                </c:pt>
                <c:pt idx="1493">
                  <c:v>3.2542061510533857</c:v>
                </c:pt>
                <c:pt idx="1494">
                  <c:v>3.2408212169434893</c:v>
                </c:pt>
                <c:pt idx="1495">
                  <c:v>3.1714613783106196</c:v>
                </c:pt>
                <c:pt idx="1496">
                  <c:v>3.30737928113588</c:v>
                </c:pt>
                <c:pt idx="1497">
                  <c:v>3.2623524887523265</c:v>
                </c:pt>
                <c:pt idx="1498">
                  <c:v>3.1792644654964026</c:v>
                </c:pt>
                <c:pt idx="1499">
                  <c:v>3.2027545277271066</c:v>
                </c:pt>
                <c:pt idx="1500">
                  <c:v>3.2895265578004143</c:v>
                </c:pt>
                <c:pt idx="1501">
                  <c:v>3.6249659289555773</c:v>
                </c:pt>
                <c:pt idx="1502">
                  <c:v>3.4099471096366116</c:v>
                </c:pt>
                <c:pt idx="1503">
                  <c:v>2.9838182651929372</c:v>
                </c:pt>
                <c:pt idx="1504">
                  <c:v>3.2533664268538312</c:v>
                </c:pt>
                <c:pt idx="1505">
                  <c:v>3.3647194191914478</c:v>
                </c:pt>
                <c:pt idx="1506">
                  <c:v>3.2730720754480243</c:v>
                </c:pt>
                <c:pt idx="1507">
                  <c:v>3.0485829479816022</c:v>
                </c:pt>
                <c:pt idx="1508">
                  <c:v>3.0556157525586602</c:v>
                </c:pt>
                <c:pt idx="1509">
                  <c:v>2.9671908073068285</c:v>
                </c:pt>
                <c:pt idx="1510">
                  <c:v>2.9487695923063928</c:v>
                </c:pt>
                <c:pt idx="1511">
                  <c:v>3.0368054172201906</c:v>
                </c:pt>
                <c:pt idx="1512">
                  <c:v>3.0196988526564281</c:v>
                </c:pt>
                <c:pt idx="1513">
                  <c:v>3.0062638043906209</c:v>
                </c:pt>
                <c:pt idx="1514">
                  <c:v>3.0128215263857201</c:v>
                </c:pt>
                <c:pt idx="1515">
                  <c:v>3.0092667214373625</c:v>
                </c:pt>
                <c:pt idx="1516">
                  <c:v>3.0262161088232822</c:v>
                </c:pt>
                <c:pt idx="1517">
                  <c:v>3.0323812898977507</c:v>
                </c:pt>
                <c:pt idx="1518">
                  <c:v>3.0146489444500526</c:v>
                </c:pt>
                <c:pt idx="1519">
                  <c:v>3.1465138671203587</c:v>
                </c:pt>
                <c:pt idx="1520">
                  <c:v>3.0736308990226742</c:v>
                </c:pt>
                <c:pt idx="1521">
                  <c:v>3.3320993198491262</c:v>
                </c:pt>
                <c:pt idx="1522">
                  <c:v>3.3270971825684601</c:v>
                </c:pt>
                <c:pt idx="1523">
                  <c:v>3.1428162586039652</c:v>
                </c:pt>
                <c:pt idx="1524">
                  <c:v>3.058531787953704</c:v>
                </c:pt>
                <c:pt idx="1525">
                  <c:v>3.0479458919884541</c:v>
                </c:pt>
                <c:pt idx="1526">
                  <c:v>3.0773295341665285</c:v>
                </c:pt>
                <c:pt idx="1527">
                  <c:v>3.1175829315396633</c:v>
                </c:pt>
                <c:pt idx="1528">
                  <c:v>3.1716175542532903</c:v>
                </c:pt>
                <c:pt idx="1529">
                  <c:v>3.0502063298260755</c:v>
                </c:pt>
                <c:pt idx="1530">
                  <c:v>3.126853930159732</c:v>
                </c:pt>
                <c:pt idx="1531">
                  <c:v>3.2589793206504147</c:v>
                </c:pt>
                <c:pt idx="1532">
                  <c:v>3.2774184230050118</c:v>
                </c:pt>
                <c:pt idx="1533">
                  <c:v>3.1864761089265969</c:v>
                </c:pt>
                <c:pt idx="1534">
                  <c:v>3.2428887928218169</c:v>
                </c:pt>
                <c:pt idx="1535">
                  <c:v>3.2018455992004666</c:v>
                </c:pt>
                <c:pt idx="1536">
                  <c:v>3.072624848562366</c:v>
                </c:pt>
                <c:pt idx="1537">
                  <c:v>3.2453098470251702</c:v>
                </c:pt>
                <c:pt idx="1538">
                  <c:v>3.27173190118882</c:v>
                </c:pt>
                <c:pt idx="1539">
                  <c:v>3.3434848563148551</c:v>
                </c:pt>
                <c:pt idx="1540">
                  <c:v>3.2095338889948688</c:v>
                </c:pt>
                <c:pt idx="1541">
                  <c:v>3.3498597107256303</c:v>
                </c:pt>
                <c:pt idx="1542">
                  <c:v>3.3500550297370228</c:v>
                </c:pt>
                <c:pt idx="1543">
                  <c:v>3.1849549280295841</c:v>
                </c:pt>
                <c:pt idx="1544">
                  <c:v>3.2087923225865618</c:v>
                </c:pt>
                <c:pt idx="1545">
                  <c:v>3.2364492728494403</c:v>
                </c:pt>
                <c:pt idx="1546">
                  <c:v>3.222468334504327</c:v>
                </c:pt>
                <c:pt idx="1547">
                  <c:v>3.1170807382041206</c:v>
                </c:pt>
                <c:pt idx="1548">
                  <c:v>3.0495484336123702</c:v>
                </c:pt>
                <c:pt idx="1549">
                  <c:v>3.0351173389675616</c:v>
                </c:pt>
                <c:pt idx="1550">
                  <c:v>3.0198803434474226</c:v>
                </c:pt>
                <c:pt idx="1551">
                  <c:v>3.0742835758012053</c:v>
                </c:pt>
                <c:pt idx="1552">
                  <c:v>3.0918486577007975</c:v>
                </c:pt>
                <c:pt idx="1553">
                  <c:v>3.0869797130070484</c:v>
                </c:pt>
                <c:pt idx="1554">
                  <c:v>3.033810311166337</c:v>
                </c:pt>
                <c:pt idx="1555">
                  <c:v>3.0412557829891362</c:v>
                </c:pt>
                <c:pt idx="1556">
                  <c:v>3.0144029407841852</c:v>
                </c:pt>
                <c:pt idx="1557">
                  <c:v>3.0544168993453766</c:v>
                </c:pt>
                <c:pt idx="1558">
                  <c:v>3.0420176455392189</c:v>
                </c:pt>
                <c:pt idx="1559">
                  <c:v>3.0252171862922581</c:v>
                </c:pt>
                <c:pt idx="1560">
                  <c:v>3.0146954597753415</c:v>
                </c:pt>
                <c:pt idx="1561">
                  <c:v>3.0385958479521551</c:v>
                </c:pt>
                <c:pt idx="1562">
                  <c:v>3.0291838654815737</c:v>
                </c:pt>
                <c:pt idx="1563">
                  <c:v>3.0460095210720568</c:v>
                </c:pt>
                <c:pt idx="1564">
                  <c:v>3.083916817479186</c:v>
                </c:pt>
                <c:pt idx="1565">
                  <c:v>3.0264681800696738</c:v>
                </c:pt>
                <c:pt idx="1566">
                  <c:v>3.0468302543821459</c:v>
                </c:pt>
                <c:pt idx="1567">
                  <c:v>3.0322675014823548</c:v>
                </c:pt>
                <c:pt idx="1568">
                  <c:v>3.0340129002954703</c:v>
                </c:pt>
                <c:pt idx="1569">
                  <c:v>3.0484910837922632</c:v>
                </c:pt>
                <c:pt idx="1570">
                  <c:v>3.0089676603463689</c:v>
                </c:pt>
                <c:pt idx="1571">
                  <c:v>3.0444745533962925</c:v>
                </c:pt>
                <c:pt idx="1572">
                  <c:v>3.0266613726698233</c:v>
                </c:pt>
                <c:pt idx="1573">
                  <c:v>3.0225756156176469</c:v>
                </c:pt>
                <c:pt idx="1574">
                  <c:v>3.0351233673636044</c:v>
                </c:pt>
                <c:pt idx="1575">
                  <c:v>3.0367946267669654</c:v>
                </c:pt>
                <c:pt idx="1576">
                  <c:v>3.0330044179797375</c:v>
                </c:pt>
                <c:pt idx="1577">
                  <c:v>3.0520130843540429</c:v>
                </c:pt>
                <c:pt idx="1578">
                  <c:v>3.0462569086672153</c:v>
                </c:pt>
                <c:pt idx="1579">
                  <c:v>3.0524728428202486</c:v>
                </c:pt>
                <c:pt idx="1580">
                  <c:v>3.0562592021062049</c:v>
                </c:pt>
                <c:pt idx="1581">
                  <c:v>3.0179986410437012</c:v>
                </c:pt>
                <c:pt idx="1582">
                  <c:v>3.0396649942179925</c:v>
                </c:pt>
                <c:pt idx="1583">
                  <c:v>3.0171560109699271</c:v>
                </c:pt>
                <c:pt idx="1584">
                  <c:v>3.0579136372779478</c:v>
                </c:pt>
                <c:pt idx="1585">
                  <c:v>3.0871199359833943</c:v>
                </c:pt>
                <c:pt idx="1586">
                  <c:v>3.0436336850675221</c:v>
                </c:pt>
                <c:pt idx="1587">
                  <c:v>3.0322975272531982</c:v>
                </c:pt>
                <c:pt idx="1588">
                  <c:v>3.0540371965520543</c:v>
                </c:pt>
                <c:pt idx="1589">
                  <c:v>3.0702438917800046</c:v>
                </c:pt>
                <c:pt idx="1590">
                  <c:v>3.0784601599875687</c:v>
                </c:pt>
                <c:pt idx="1591">
                  <c:v>3.0628465855122302</c:v>
                </c:pt>
                <c:pt idx="1592">
                  <c:v>3.0817670007617446</c:v>
                </c:pt>
                <c:pt idx="1593">
                  <c:v>3.1326316892359758</c:v>
                </c:pt>
                <c:pt idx="1594">
                  <c:v>3.2591208092994521</c:v>
                </c:pt>
                <c:pt idx="1595">
                  <c:v>3.147375347262825</c:v>
                </c:pt>
                <c:pt idx="1596">
                  <c:v>3.2141819517229369</c:v>
                </c:pt>
                <c:pt idx="1597">
                  <c:v>3.1595931523319329</c:v>
                </c:pt>
                <c:pt idx="1598">
                  <c:v>3.0866017756782149</c:v>
                </c:pt>
                <c:pt idx="1599">
                  <c:v>3.0699062738259708</c:v>
                </c:pt>
                <c:pt idx="1600">
                  <c:v>3.0572257701378289</c:v>
                </c:pt>
                <c:pt idx="1601">
                  <c:v>2.8850658212481188</c:v>
                </c:pt>
                <c:pt idx="1602">
                  <c:v>2.8617935868730524</c:v>
                </c:pt>
                <c:pt idx="1603">
                  <c:v>2.9258534021872569</c:v>
                </c:pt>
                <c:pt idx="1604">
                  <c:v>2.9829405398090061</c:v>
                </c:pt>
                <c:pt idx="1605">
                  <c:v>3.0260292652939769</c:v>
                </c:pt>
                <c:pt idx="1606">
                  <c:v>3.0390513381575648</c:v>
                </c:pt>
                <c:pt idx="1607">
                  <c:v>3.0795478476831208</c:v>
                </c:pt>
                <c:pt idx="1608">
                  <c:v>3.0517510216076764</c:v>
                </c:pt>
                <c:pt idx="1609">
                  <c:v>3.0997466944499714</c:v>
                </c:pt>
                <c:pt idx="1610">
                  <c:v>3.111292610333773</c:v>
                </c:pt>
                <c:pt idx="1611">
                  <c:v>3.1110020367597548</c:v>
                </c:pt>
                <c:pt idx="1612">
                  <c:v>3.1187820845197947</c:v>
                </c:pt>
                <c:pt idx="1613">
                  <c:v>3.1266507727969137</c:v>
                </c:pt>
                <c:pt idx="1614">
                  <c:v>3.1269056070396757</c:v>
                </c:pt>
                <c:pt idx="1615">
                  <c:v>3.1001057109703174</c:v>
                </c:pt>
                <c:pt idx="1616">
                  <c:v>3.1034337815002391</c:v>
                </c:pt>
                <c:pt idx="1617">
                  <c:v>3.1010177236027148</c:v>
                </c:pt>
                <c:pt idx="1618">
                  <c:v>3.1114332612874214</c:v>
                </c:pt>
                <c:pt idx="1619">
                  <c:v>3.1119860670779378</c:v>
                </c:pt>
                <c:pt idx="1620">
                  <c:v>3.1055230533911686</c:v>
                </c:pt>
                <c:pt idx="1621">
                  <c:v>3.0981419694362362</c:v>
                </c:pt>
                <c:pt idx="1622">
                  <c:v>3.1129428405534134</c:v>
                </c:pt>
                <c:pt idx="1623">
                  <c:v>3.1201023193800803</c:v>
                </c:pt>
                <c:pt idx="1624">
                  <c:v>3.090296700207332</c:v>
                </c:pt>
                <c:pt idx="1625">
                  <c:v>3.0795668650329855</c:v>
                </c:pt>
                <c:pt idx="1626">
                  <c:v>3.0681725063432812</c:v>
                </c:pt>
                <c:pt idx="1627">
                  <c:v>3.0936002632210711</c:v>
                </c:pt>
                <c:pt idx="1628">
                  <c:v>3.1130464270257323</c:v>
                </c:pt>
                <c:pt idx="1629">
                  <c:v>3.0864505648275657</c:v>
                </c:pt>
                <c:pt idx="1630">
                  <c:v>3.0959240454285117</c:v>
                </c:pt>
                <c:pt idx="1631">
                  <c:v>3.1010636774418328</c:v>
                </c:pt>
                <c:pt idx="1632">
                  <c:v>3.1014738986316872</c:v>
                </c:pt>
                <c:pt idx="1633">
                  <c:v>3.0904557310885985</c:v>
                </c:pt>
                <c:pt idx="1634">
                  <c:v>3.1087388480410261</c:v>
                </c:pt>
                <c:pt idx="1635">
                  <c:v>3.0756531302000183</c:v>
                </c:pt>
                <c:pt idx="1636">
                  <c:v>3.1276669067750862</c:v>
                </c:pt>
                <c:pt idx="1637">
                  <c:v>3.1458897884667452</c:v>
                </c:pt>
                <c:pt idx="1638">
                  <c:v>3.1216737607208169</c:v>
                </c:pt>
                <c:pt idx="1639">
                  <c:v>3.165600172953158</c:v>
                </c:pt>
                <c:pt idx="1640">
                  <c:v>3.0008817076671135</c:v>
                </c:pt>
                <c:pt idx="1641">
                  <c:v>3.4169908528841351</c:v>
                </c:pt>
                <c:pt idx="1642">
                  <c:v>3.149311213575742</c:v>
                </c:pt>
                <c:pt idx="1643">
                  <c:v>3.3147534329955861</c:v>
                </c:pt>
                <c:pt idx="1644">
                  <c:v>3.3992109502794214</c:v>
                </c:pt>
                <c:pt idx="1645">
                  <c:v>3.2976665654599371</c:v>
                </c:pt>
                <c:pt idx="1646">
                  <c:v>3.2127705253147818</c:v>
                </c:pt>
                <c:pt idx="1647">
                  <c:v>3.2307955637259576</c:v>
                </c:pt>
                <c:pt idx="1648">
                  <c:v>3.2139858758159896</c:v>
                </c:pt>
                <c:pt idx="1649">
                  <c:v>3.2533732541394436</c:v>
                </c:pt>
                <c:pt idx="1650">
                  <c:v>3.2612727145230465</c:v>
                </c:pt>
                <c:pt idx="1651">
                  <c:v>3.1907991085563756</c:v>
                </c:pt>
                <c:pt idx="1652">
                  <c:v>3.1180098689025555</c:v>
                </c:pt>
                <c:pt idx="1653">
                  <c:v>3.076554715320889</c:v>
                </c:pt>
                <c:pt idx="1654">
                  <c:v>3.1603783400269916</c:v>
                </c:pt>
                <c:pt idx="1655">
                  <c:v>3.1514097781601085</c:v>
                </c:pt>
                <c:pt idx="1656">
                  <c:v>3.2315150578583247</c:v>
                </c:pt>
                <c:pt idx="1657">
                  <c:v>3.2280592206334107</c:v>
                </c:pt>
                <c:pt idx="1658">
                  <c:v>3.5646352847569607</c:v>
                </c:pt>
                <c:pt idx="1659">
                  <c:v>2.8944040743719599</c:v>
                </c:pt>
                <c:pt idx="1660">
                  <c:v>3.0484339828920026</c:v>
                </c:pt>
                <c:pt idx="1661">
                  <c:v>3.2282306293446923</c:v>
                </c:pt>
                <c:pt idx="1662">
                  <c:v>3.4545869949895116</c:v>
                </c:pt>
                <c:pt idx="1663">
                  <c:v>2.8896929187407827</c:v>
                </c:pt>
                <c:pt idx="1664">
                  <c:v>2.3702952257622223</c:v>
                </c:pt>
                <c:pt idx="1665">
                  <c:v>2.8268167468278804</c:v>
                </c:pt>
                <c:pt idx="1666">
                  <c:v>3.0582596031970568</c:v>
                </c:pt>
                <c:pt idx="1667">
                  <c:v>3.4299259562082058</c:v>
                </c:pt>
                <c:pt idx="1668">
                  <c:v>2.9325832126425184</c:v>
                </c:pt>
                <c:pt idx="1669">
                  <c:v>2.2834398840040855</c:v>
                </c:pt>
                <c:pt idx="1670">
                  <c:v>2.203749758796171</c:v>
                </c:pt>
                <c:pt idx="1671">
                  <c:v>2.4108985341792817</c:v>
                </c:pt>
                <c:pt idx="1672">
                  <c:v>2.8836119316747864</c:v>
                </c:pt>
                <c:pt idx="1673">
                  <c:v>3.2403366715782336</c:v>
                </c:pt>
                <c:pt idx="1674">
                  <c:v>3.3644501594280958</c:v>
                </c:pt>
                <c:pt idx="1675">
                  <c:v>3.2955790365424154</c:v>
                </c:pt>
                <c:pt idx="1676">
                  <c:v>3.2268424884959033</c:v>
                </c:pt>
                <c:pt idx="1677">
                  <c:v>3.2101638694222698</c:v>
                </c:pt>
                <c:pt idx="1678">
                  <c:v>3.2018392761982692</c:v>
                </c:pt>
                <c:pt idx="1679">
                  <c:v>3.4054093913278267</c:v>
                </c:pt>
                <c:pt idx="1680">
                  <c:v>3.4443260379443879</c:v>
                </c:pt>
                <c:pt idx="1681">
                  <c:v>3.350694465555581</c:v>
                </c:pt>
                <c:pt idx="1682">
                  <c:v>3.3820957164492542</c:v>
                </c:pt>
                <c:pt idx="1683">
                  <c:v>3.419782020112343</c:v>
                </c:pt>
                <c:pt idx="1684">
                  <c:v>3.3446641083338098</c:v>
                </c:pt>
                <c:pt idx="1685">
                  <c:v>3.2538350617751979</c:v>
                </c:pt>
                <c:pt idx="1686">
                  <c:v>3.2160846383538488</c:v>
                </c:pt>
                <c:pt idx="1687">
                  <c:v>3.2193253690046291</c:v>
                </c:pt>
                <c:pt idx="1688">
                  <c:v>3.2259336804839158</c:v>
                </c:pt>
                <c:pt idx="1689">
                  <c:v>3.196363147455382</c:v>
                </c:pt>
                <c:pt idx="1690">
                  <c:v>3.3029919289800174</c:v>
                </c:pt>
                <c:pt idx="1691">
                  <c:v>3.3067707507048563</c:v>
                </c:pt>
                <c:pt idx="1692">
                  <c:v>3.3271997326766596</c:v>
                </c:pt>
                <c:pt idx="1693">
                  <c:v>3.2868086621199959</c:v>
                </c:pt>
                <c:pt idx="1694">
                  <c:v>3.2689716602808292</c:v>
                </c:pt>
                <c:pt idx="1695">
                  <c:v>3.3382072123884958</c:v>
                </c:pt>
                <c:pt idx="1696">
                  <c:v>3.3698444081402292</c:v>
                </c:pt>
                <c:pt idx="1697">
                  <c:v>3.2796081450563248</c:v>
                </c:pt>
                <c:pt idx="1698">
                  <c:v>3.3065915906300871</c:v>
                </c:pt>
                <c:pt idx="1699">
                  <c:v>3.2877720058509183</c:v>
                </c:pt>
                <c:pt idx="1700">
                  <c:v>2.9047448294340352</c:v>
                </c:pt>
                <c:pt idx="1701">
                  <c:v>3.0680142570884135</c:v>
                </c:pt>
                <c:pt idx="1702">
                  <c:v>3.2597513873472388</c:v>
                </c:pt>
                <c:pt idx="1703">
                  <c:v>3.4108428674422182</c:v>
                </c:pt>
                <c:pt idx="1704">
                  <c:v>3.3390383168256541</c:v>
                </c:pt>
                <c:pt idx="1705">
                  <c:v>3.3541220709269477</c:v>
                </c:pt>
                <c:pt idx="1706">
                  <c:v>3.3943256650233327</c:v>
                </c:pt>
                <c:pt idx="1707">
                  <c:v>3.3765544365429476</c:v>
                </c:pt>
                <c:pt idx="1708">
                  <c:v>3.3120010298013733</c:v>
                </c:pt>
                <c:pt idx="1709">
                  <c:v>3.2709619586406733</c:v>
                </c:pt>
                <c:pt idx="1710">
                  <c:v>3.2701215597834956</c:v>
                </c:pt>
                <c:pt idx="1711">
                  <c:v>3.2820579301513026</c:v>
                </c:pt>
                <c:pt idx="1712">
                  <c:v>3.3024917577832338</c:v>
                </c:pt>
                <c:pt idx="1713">
                  <c:v>3.2116502049769196</c:v>
                </c:pt>
                <c:pt idx="1714">
                  <c:v>3.217015333503729</c:v>
                </c:pt>
                <c:pt idx="1715">
                  <c:v>3.2910301519772611</c:v>
                </c:pt>
                <c:pt idx="1716">
                  <c:v>3.3271263935926916</c:v>
                </c:pt>
                <c:pt idx="1717">
                  <c:v>3.2982225289755109</c:v>
                </c:pt>
                <c:pt idx="1718">
                  <c:v>3.263783563386975</c:v>
                </c:pt>
                <c:pt idx="1719">
                  <c:v>3.3053235014594122</c:v>
                </c:pt>
                <c:pt idx="1720">
                  <c:v>3.425886795886417</c:v>
                </c:pt>
                <c:pt idx="1721">
                  <c:v>3.4144018076505054</c:v>
                </c:pt>
                <c:pt idx="1722">
                  <c:v>2.7220175468843681</c:v>
                </c:pt>
                <c:pt idx="1723">
                  <c:v>3.0127445237216652</c:v>
                </c:pt>
                <c:pt idx="1724">
                  <c:v>3.3014105239020779</c:v>
                </c:pt>
                <c:pt idx="1725">
                  <c:v>2.7697297018458866</c:v>
                </c:pt>
                <c:pt idx="1726">
                  <c:v>2.4529230584550015</c:v>
                </c:pt>
                <c:pt idx="1727">
                  <c:v>2.4178454792495137</c:v>
                </c:pt>
                <c:pt idx="1728">
                  <c:v>2.4154733492779714</c:v>
                </c:pt>
                <c:pt idx="1729">
                  <c:v>2.3537286466085616</c:v>
                </c:pt>
                <c:pt idx="1730">
                  <c:v>2.2381091501259216</c:v>
                </c:pt>
                <c:pt idx="1731">
                  <c:v>2.0628467042018444</c:v>
                </c:pt>
                <c:pt idx="1732">
                  <c:v>2.1146033891857483</c:v>
                </c:pt>
                <c:pt idx="1733">
                  <c:v>2.4112925387310074</c:v>
                </c:pt>
                <c:pt idx="1734">
                  <c:v>2.7296241196419277</c:v>
                </c:pt>
                <c:pt idx="1735">
                  <c:v>3.0789014843681666</c:v>
                </c:pt>
                <c:pt idx="1736">
                  <c:v>3.2188722996982779</c:v>
                </c:pt>
                <c:pt idx="1737">
                  <c:v>3.3094152332079689</c:v>
                </c:pt>
                <c:pt idx="1738">
                  <c:v>3.4395379649534656</c:v>
                </c:pt>
                <c:pt idx="1739">
                  <c:v>2.8947371193651632</c:v>
                </c:pt>
                <c:pt idx="1740">
                  <c:v>2.9993401546368865</c:v>
                </c:pt>
                <c:pt idx="1741">
                  <c:v>3.2108809330624419</c:v>
                </c:pt>
                <c:pt idx="1742">
                  <c:v>3.2652389106521187</c:v>
                </c:pt>
                <c:pt idx="1743">
                  <c:v>3.202798872659177</c:v>
                </c:pt>
                <c:pt idx="1744">
                  <c:v>3.1790197686735557</c:v>
                </c:pt>
                <c:pt idx="1745">
                  <c:v>3.2336237492911208</c:v>
                </c:pt>
                <c:pt idx="1746">
                  <c:v>3.238780104220476</c:v>
                </c:pt>
                <c:pt idx="1747">
                  <c:v>3.2266587760184198</c:v>
                </c:pt>
                <c:pt idx="1748">
                  <c:v>3.2372423913739108</c:v>
                </c:pt>
                <c:pt idx="1749">
                  <c:v>3.2482715184827753</c:v>
                </c:pt>
                <c:pt idx="1750">
                  <c:v>3.2582579645548666</c:v>
                </c:pt>
                <c:pt idx="1751">
                  <c:v>3.2288581723529091</c:v>
                </c:pt>
                <c:pt idx="1752">
                  <c:v>3.2244056269626622</c:v>
                </c:pt>
                <c:pt idx="1753">
                  <c:v>3.2381909701536631</c:v>
                </c:pt>
                <c:pt idx="1754">
                  <c:v>3.265302714933239</c:v>
                </c:pt>
                <c:pt idx="1755">
                  <c:v>3.2605511733501773</c:v>
                </c:pt>
                <c:pt idx="1756">
                  <c:v>3.3379192146940166</c:v>
                </c:pt>
                <c:pt idx="1757">
                  <c:v>3.3843261695308415</c:v>
                </c:pt>
                <c:pt idx="1758">
                  <c:v>3.2686067940094308</c:v>
                </c:pt>
                <c:pt idx="1759">
                  <c:v>3.1202793333985461</c:v>
                </c:pt>
                <c:pt idx="1760">
                  <c:v>2.9371336832859845</c:v>
                </c:pt>
                <c:pt idx="1761">
                  <c:v>3.1615830070176267</c:v>
                </c:pt>
                <c:pt idx="1762">
                  <c:v>3.3898826280475074</c:v>
                </c:pt>
                <c:pt idx="1763">
                  <c:v>3.2443830738983577</c:v>
                </c:pt>
                <c:pt idx="1764">
                  <c:v>3.3457262070357934</c:v>
                </c:pt>
                <c:pt idx="1765">
                  <c:v>3.3129828574584965</c:v>
                </c:pt>
                <c:pt idx="1766">
                  <c:v>2.6412874218590217</c:v>
                </c:pt>
                <c:pt idx="1767">
                  <c:v>2.2775149385330056</c:v>
                </c:pt>
                <c:pt idx="1768">
                  <c:v>2.5859784190661501</c:v>
                </c:pt>
                <c:pt idx="1769">
                  <c:v>3.1101066453605752</c:v>
                </c:pt>
                <c:pt idx="1770">
                  <c:v>3.5016163555088564</c:v>
                </c:pt>
                <c:pt idx="1771">
                  <c:v>3.4344249805730951</c:v>
                </c:pt>
                <c:pt idx="1772">
                  <c:v>3.3289065565123557</c:v>
                </c:pt>
                <c:pt idx="1773">
                  <c:v>3.0014252445269216</c:v>
                </c:pt>
                <c:pt idx="1774">
                  <c:v>2.512158984378889</c:v>
                </c:pt>
                <c:pt idx="1775">
                  <c:v>2.8187849718111697</c:v>
                </c:pt>
                <c:pt idx="1776">
                  <c:v>3.2991718267837737</c:v>
                </c:pt>
                <c:pt idx="1777">
                  <c:v>3.3067463426939292</c:v>
                </c:pt>
                <c:pt idx="1778">
                  <c:v>3.3632222662900273</c:v>
                </c:pt>
                <c:pt idx="1779">
                  <c:v>3.2864797431690169</c:v>
                </c:pt>
                <c:pt idx="1780">
                  <c:v>3.2600312288282827</c:v>
                </c:pt>
                <c:pt idx="1781">
                  <c:v>3.510125753675732</c:v>
                </c:pt>
                <c:pt idx="1782">
                  <c:v>3.4554147564089588</c:v>
                </c:pt>
                <c:pt idx="1783">
                  <c:v>3.3687408981078959</c:v>
                </c:pt>
                <c:pt idx="1784">
                  <c:v>3.3726970818880599</c:v>
                </c:pt>
                <c:pt idx="1785">
                  <c:v>3.4456815168329378</c:v>
                </c:pt>
                <c:pt idx="1786">
                  <c:v>3.458975830488169</c:v>
                </c:pt>
                <c:pt idx="1787">
                  <c:v>2.9247967034984743</c:v>
                </c:pt>
                <c:pt idx="1788">
                  <c:v>2.624508404251253</c:v>
                </c:pt>
                <c:pt idx="1789">
                  <c:v>3.1627214285844598</c:v>
                </c:pt>
                <c:pt idx="1790">
                  <c:v>3.4142326385741</c:v>
                </c:pt>
                <c:pt idx="1791">
                  <c:v>3.390800632359749</c:v>
                </c:pt>
                <c:pt idx="1792">
                  <c:v>3.2847732889366266</c:v>
                </c:pt>
                <c:pt idx="1793">
                  <c:v>3.3290844201498033</c:v>
                </c:pt>
                <c:pt idx="1794">
                  <c:v>3.3330548736273728</c:v>
                </c:pt>
                <c:pt idx="1795">
                  <c:v>3.3145514411111838</c:v>
                </c:pt>
                <c:pt idx="1796">
                  <c:v>3.3156109964889913</c:v>
                </c:pt>
                <c:pt idx="1797">
                  <c:v>3.316590709957723</c:v>
                </c:pt>
                <c:pt idx="1798">
                  <c:v>3.2864465690902516</c:v>
                </c:pt>
                <c:pt idx="1799">
                  <c:v>3.2650799251939868</c:v>
                </c:pt>
                <c:pt idx="1800">
                  <c:v>3.2610485903151347</c:v>
                </c:pt>
                <c:pt idx="1801">
                  <c:v>3.1389359553885372</c:v>
                </c:pt>
                <c:pt idx="1802">
                  <c:v>3.138892869106531</c:v>
                </c:pt>
                <c:pt idx="1803">
                  <c:v>3.1533040202324725</c:v>
                </c:pt>
                <c:pt idx="1804">
                  <c:v>3.1536167867115439</c:v>
                </c:pt>
                <c:pt idx="1805">
                  <c:v>3.1506738992255481</c:v>
                </c:pt>
                <c:pt idx="1806">
                  <c:v>3.1523893623828427</c:v>
                </c:pt>
                <c:pt idx="1807">
                  <c:v>3.1641006408469732</c:v>
                </c:pt>
                <c:pt idx="1808">
                  <c:v>3.1801902620898792</c:v>
                </c:pt>
                <c:pt idx="1809">
                  <c:v>3.1903862102021914</c:v>
                </c:pt>
                <c:pt idx="1810">
                  <c:v>3.212052632140292</c:v>
                </c:pt>
                <c:pt idx="1811">
                  <c:v>3.2262521839363472</c:v>
                </c:pt>
                <c:pt idx="1812">
                  <c:v>3.2210402005896839</c:v>
                </c:pt>
                <c:pt idx="1813">
                  <c:v>3.2188496055716769</c:v>
                </c:pt>
                <c:pt idx="1814">
                  <c:v>3.2910504650065255</c:v>
                </c:pt>
                <c:pt idx="1815">
                  <c:v>3.2026163980392512</c:v>
                </c:pt>
                <c:pt idx="1816">
                  <c:v>3.1635345719385568</c:v>
                </c:pt>
                <c:pt idx="1817">
                  <c:v>3.1576995208390941</c:v>
                </c:pt>
                <c:pt idx="1818">
                  <c:v>3.1636725491349713</c:v>
                </c:pt>
                <c:pt idx="1819">
                  <c:v>3.1622835098840594</c:v>
                </c:pt>
                <c:pt idx="1820">
                  <c:v>3.1472760612714596</c:v>
                </c:pt>
                <c:pt idx="1821">
                  <c:v>3.1382077502754586</c:v>
                </c:pt>
                <c:pt idx="1822">
                  <c:v>3.1541531177818651</c:v>
                </c:pt>
                <c:pt idx="1823">
                  <c:v>3.1527582728065719</c:v>
                </c:pt>
                <c:pt idx="1824">
                  <c:v>3.1417453706081604</c:v>
                </c:pt>
                <c:pt idx="1825">
                  <c:v>3.1447442146770874</c:v>
                </c:pt>
                <c:pt idx="1826">
                  <c:v>3.1603001140476139</c:v>
                </c:pt>
                <c:pt idx="1827">
                  <c:v>3.1712843794682195</c:v>
                </c:pt>
                <c:pt idx="1828">
                  <c:v>3.174938677267944</c:v>
                </c:pt>
                <c:pt idx="1829">
                  <c:v>3.1830583077879178</c:v>
                </c:pt>
                <c:pt idx="1830">
                  <c:v>3.1898633284677378</c:v>
                </c:pt>
                <c:pt idx="1831">
                  <c:v>3.1922086163999137</c:v>
                </c:pt>
                <c:pt idx="1832">
                  <c:v>3.1687442334481588</c:v>
                </c:pt>
                <c:pt idx="1833">
                  <c:v>3.1640831776097516</c:v>
                </c:pt>
                <c:pt idx="1834">
                  <c:v>3.1701126975170766</c:v>
                </c:pt>
                <c:pt idx="1835">
                  <c:v>3.160873193321236</c:v>
                </c:pt>
                <c:pt idx="1836">
                  <c:v>3.1343593090734512</c:v>
                </c:pt>
                <c:pt idx="1837">
                  <c:v>3.1507920324543819</c:v>
                </c:pt>
                <c:pt idx="1838">
                  <c:v>3.1519383821793787</c:v>
                </c:pt>
                <c:pt idx="1839">
                  <c:v>3.1571266948996377</c:v>
                </c:pt>
                <c:pt idx="1840">
                  <c:v>3.151694392408229</c:v>
                </c:pt>
                <c:pt idx="1841">
                  <c:v>3.1736532696257345</c:v>
                </c:pt>
                <c:pt idx="1842">
                  <c:v>3.2181658845541632</c:v>
                </c:pt>
                <c:pt idx="1843">
                  <c:v>3.1553550101201395</c:v>
                </c:pt>
                <c:pt idx="1844">
                  <c:v>3.1449958899264083</c:v>
                </c:pt>
                <c:pt idx="1845">
                  <c:v>3.1595699482458235</c:v>
                </c:pt>
                <c:pt idx="1846">
                  <c:v>3.1813074721988936</c:v>
                </c:pt>
                <c:pt idx="1847">
                  <c:v>3.1816330929454111</c:v>
                </c:pt>
                <c:pt idx="1848">
                  <c:v>3.1555151802866948</c:v>
                </c:pt>
                <c:pt idx="1849">
                  <c:v>3.1513934629492493</c:v>
                </c:pt>
                <c:pt idx="1850">
                  <c:v>3.1477053831106105</c:v>
                </c:pt>
                <c:pt idx="1851">
                  <c:v>3.1534115629654371</c:v>
                </c:pt>
                <c:pt idx="1852">
                  <c:v>3.1754065073151887</c:v>
                </c:pt>
                <c:pt idx="1853">
                  <c:v>3.179981071350356</c:v>
                </c:pt>
                <c:pt idx="1854">
                  <c:v>3.1820681792278562</c:v>
                </c:pt>
                <c:pt idx="1855">
                  <c:v>3.1932552084449242</c:v>
                </c:pt>
                <c:pt idx="1856">
                  <c:v>3.1891684692110354</c:v>
                </c:pt>
                <c:pt idx="1857">
                  <c:v>3.1736428010477105</c:v>
                </c:pt>
                <c:pt idx="1858">
                  <c:v>3.1584431192133775</c:v>
                </c:pt>
                <c:pt idx="1859">
                  <c:v>3.1811990782800303</c:v>
                </c:pt>
                <c:pt idx="1860">
                  <c:v>3.1981258077880668</c:v>
                </c:pt>
                <c:pt idx="1861">
                  <c:v>3.233243507237165</c:v>
                </c:pt>
                <c:pt idx="1862">
                  <c:v>3.2655271723778019</c:v>
                </c:pt>
                <c:pt idx="1863">
                  <c:v>3.2954120539994154</c:v>
                </c:pt>
                <c:pt idx="1864">
                  <c:v>3.1071486859308441</c:v>
                </c:pt>
                <c:pt idx="1865">
                  <c:v>3.2659038273652561</c:v>
                </c:pt>
                <c:pt idx="1866">
                  <c:v>3.3150593372591604</c:v>
                </c:pt>
                <c:pt idx="1867">
                  <c:v>3.2218969765169958</c:v>
                </c:pt>
                <c:pt idx="1868">
                  <c:v>3.296961346182544</c:v>
                </c:pt>
                <c:pt idx="1869">
                  <c:v>3.3052169154029842</c:v>
                </c:pt>
                <c:pt idx="1870">
                  <c:v>3.3089371260734102</c:v>
                </c:pt>
                <c:pt idx="1871">
                  <c:v>3.2487286635832215</c:v>
                </c:pt>
                <c:pt idx="1872">
                  <c:v>3.330909567941398</c:v>
                </c:pt>
                <c:pt idx="1873">
                  <c:v>3.3866805951928085</c:v>
                </c:pt>
                <c:pt idx="1874">
                  <c:v>3.3835899037625174</c:v>
                </c:pt>
                <c:pt idx="1875">
                  <c:v>3.3209181828368868</c:v>
                </c:pt>
                <c:pt idx="1876">
                  <c:v>3.3800263003717026</c:v>
                </c:pt>
                <c:pt idx="1877">
                  <c:v>2.953938746326684</c:v>
                </c:pt>
                <c:pt idx="1878">
                  <c:v>2.5162152327213754</c:v>
                </c:pt>
              </c:numCache>
            </c:numRef>
          </c:xVal>
          <c:yVal>
            <c:numRef>
              <c:f>'CPT Calcs'!$A$24:$A$2888</c:f>
              <c:numCache>
                <c:formatCode>0.00</c:formatCode>
                <c:ptCount val="2865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1</c:v>
                </c:pt>
                <c:pt idx="11">
                  <c:v>1.05</c:v>
                </c:pt>
                <c:pt idx="12">
                  <c:v>1.1000000000000001</c:v>
                </c:pt>
                <c:pt idx="13">
                  <c:v>1.1499999999999999</c:v>
                </c:pt>
                <c:pt idx="14">
                  <c:v>1.2</c:v>
                </c:pt>
                <c:pt idx="15">
                  <c:v>1.25</c:v>
                </c:pt>
                <c:pt idx="16">
                  <c:v>1.3</c:v>
                </c:pt>
                <c:pt idx="17">
                  <c:v>1.35</c:v>
                </c:pt>
                <c:pt idx="18">
                  <c:v>1.4</c:v>
                </c:pt>
                <c:pt idx="19">
                  <c:v>1.45</c:v>
                </c:pt>
                <c:pt idx="20">
                  <c:v>1.5</c:v>
                </c:pt>
                <c:pt idx="21">
                  <c:v>1.55</c:v>
                </c:pt>
                <c:pt idx="22">
                  <c:v>1.6</c:v>
                </c:pt>
                <c:pt idx="23">
                  <c:v>1.65</c:v>
                </c:pt>
                <c:pt idx="24">
                  <c:v>1.7</c:v>
                </c:pt>
                <c:pt idx="25">
                  <c:v>1.75</c:v>
                </c:pt>
                <c:pt idx="26">
                  <c:v>1.8</c:v>
                </c:pt>
                <c:pt idx="27">
                  <c:v>1.85</c:v>
                </c:pt>
                <c:pt idx="28">
                  <c:v>1.9</c:v>
                </c:pt>
                <c:pt idx="29">
                  <c:v>1.95</c:v>
                </c:pt>
                <c:pt idx="30">
                  <c:v>2</c:v>
                </c:pt>
                <c:pt idx="31">
                  <c:v>2.0499999999999998</c:v>
                </c:pt>
                <c:pt idx="32">
                  <c:v>2.1</c:v>
                </c:pt>
                <c:pt idx="33">
                  <c:v>2.15</c:v>
                </c:pt>
                <c:pt idx="34">
                  <c:v>2.2000000000000002</c:v>
                </c:pt>
                <c:pt idx="35">
                  <c:v>2.25</c:v>
                </c:pt>
                <c:pt idx="36">
                  <c:v>2.2999999999999998</c:v>
                </c:pt>
                <c:pt idx="37">
                  <c:v>2.35</c:v>
                </c:pt>
                <c:pt idx="38">
                  <c:v>2.4</c:v>
                </c:pt>
                <c:pt idx="39">
                  <c:v>2.4500000000000002</c:v>
                </c:pt>
                <c:pt idx="40">
                  <c:v>2.5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2.65</c:v>
                </c:pt>
                <c:pt idx="44">
                  <c:v>2.7</c:v>
                </c:pt>
                <c:pt idx="45">
                  <c:v>2.75</c:v>
                </c:pt>
                <c:pt idx="46">
                  <c:v>2.8</c:v>
                </c:pt>
                <c:pt idx="47">
                  <c:v>2.85</c:v>
                </c:pt>
                <c:pt idx="48">
                  <c:v>2.9</c:v>
                </c:pt>
                <c:pt idx="49">
                  <c:v>2.95</c:v>
                </c:pt>
                <c:pt idx="50">
                  <c:v>3</c:v>
                </c:pt>
                <c:pt idx="51">
                  <c:v>3.05</c:v>
                </c:pt>
                <c:pt idx="52">
                  <c:v>3.1</c:v>
                </c:pt>
                <c:pt idx="53">
                  <c:v>3.15</c:v>
                </c:pt>
                <c:pt idx="54">
                  <c:v>3.2</c:v>
                </c:pt>
                <c:pt idx="55">
                  <c:v>3.25</c:v>
                </c:pt>
                <c:pt idx="56">
                  <c:v>3.3</c:v>
                </c:pt>
                <c:pt idx="57">
                  <c:v>3.35</c:v>
                </c:pt>
                <c:pt idx="58">
                  <c:v>3.4</c:v>
                </c:pt>
                <c:pt idx="59">
                  <c:v>3.45</c:v>
                </c:pt>
                <c:pt idx="60">
                  <c:v>3.5</c:v>
                </c:pt>
                <c:pt idx="61">
                  <c:v>3.55</c:v>
                </c:pt>
                <c:pt idx="62">
                  <c:v>3.6</c:v>
                </c:pt>
                <c:pt idx="63">
                  <c:v>3.65</c:v>
                </c:pt>
                <c:pt idx="64">
                  <c:v>3.7</c:v>
                </c:pt>
                <c:pt idx="65">
                  <c:v>3.75</c:v>
                </c:pt>
                <c:pt idx="66">
                  <c:v>3.8</c:v>
                </c:pt>
                <c:pt idx="67">
                  <c:v>3.85</c:v>
                </c:pt>
                <c:pt idx="68">
                  <c:v>3.9</c:v>
                </c:pt>
                <c:pt idx="69">
                  <c:v>3.95</c:v>
                </c:pt>
                <c:pt idx="70">
                  <c:v>4</c:v>
                </c:pt>
                <c:pt idx="71">
                  <c:v>4.05</c:v>
                </c:pt>
                <c:pt idx="72">
                  <c:v>4.0999999999999996</c:v>
                </c:pt>
                <c:pt idx="73">
                  <c:v>4.1500000000000004</c:v>
                </c:pt>
                <c:pt idx="74">
                  <c:v>4.2</c:v>
                </c:pt>
                <c:pt idx="75">
                  <c:v>4.25</c:v>
                </c:pt>
                <c:pt idx="76">
                  <c:v>4.3</c:v>
                </c:pt>
                <c:pt idx="77">
                  <c:v>4.3499999999999996</c:v>
                </c:pt>
                <c:pt idx="78">
                  <c:v>4.4000000000000004</c:v>
                </c:pt>
                <c:pt idx="79">
                  <c:v>4.45</c:v>
                </c:pt>
                <c:pt idx="80">
                  <c:v>4.5</c:v>
                </c:pt>
                <c:pt idx="81">
                  <c:v>4.55</c:v>
                </c:pt>
                <c:pt idx="82">
                  <c:v>4.5999999999999996</c:v>
                </c:pt>
                <c:pt idx="83">
                  <c:v>4.6500000000000004</c:v>
                </c:pt>
                <c:pt idx="84">
                  <c:v>4.7</c:v>
                </c:pt>
                <c:pt idx="85">
                  <c:v>4.75</c:v>
                </c:pt>
                <c:pt idx="86">
                  <c:v>4.8</c:v>
                </c:pt>
                <c:pt idx="87">
                  <c:v>4.8499999999999996</c:v>
                </c:pt>
                <c:pt idx="88">
                  <c:v>4.9000000000000004</c:v>
                </c:pt>
                <c:pt idx="89">
                  <c:v>4.95</c:v>
                </c:pt>
                <c:pt idx="90">
                  <c:v>5</c:v>
                </c:pt>
                <c:pt idx="91">
                  <c:v>5.05</c:v>
                </c:pt>
                <c:pt idx="92">
                  <c:v>5.0999999999999996</c:v>
                </c:pt>
                <c:pt idx="93">
                  <c:v>5.15</c:v>
                </c:pt>
                <c:pt idx="94">
                  <c:v>5.2</c:v>
                </c:pt>
                <c:pt idx="95">
                  <c:v>5.25</c:v>
                </c:pt>
                <c:pt idx="96">
                  <c:v>5.3</c:v>
                </c:pt>
                <c:pt idx="97">
                  <c:v>5.35</c:v>
                </c:pt>
                <c:pt idx="98">
                  <c:v>5.4</c:v>
                </c:pt>
                <c:pt idx="99">
                  <c:v>5.45</c:v>
                </c:pt>
                <c:pt idx="100">
                  <c:v>5.5</c:v>
                </c:pt>
                <c:pt idx="101">
                  <c:v>5.55</c:v>
                </c:pt>
                <c:pt idx="102">
                  <c:v>5.6</c:v>
                </c:pt>
                <c:pt idx="103">
                  <c:v>5.65</c:v>
                </c:pt>
                <c:pt idx="104">
                  <c:v>5.7</c:v>
                </c:pt>
                <c:pt idx="105">
                  <c:v>5.75</c:v>
                </c:pt>
                <c:pt idx="106">
                  <c:v>5.8</c:v>
                </c:pt>
                <c:pt idx="107">
                  <c:v>5.85</c:v>
                </c:pt>
                <c:pt idx="108">
                  <c:v>5.9</c:v>
                </c:pt>
                <c:pt idx="109">
                  <c:v>5.95</c:v>
                </c:pt>
                <c:pt idx="110">
                  <c:v>6</c:v>
                </c:pt>
                <c:pt idx="111">
                  <c:v>6.05</c:v>
                </c:pt>
                <c:pt idx="112">
                  <c:v>6.1</c:v>
                </c:pt>
                <c:pt idx="113">
                  <c:v>6.15</c:v>
                </c:pt>
                <c:pt idx="114">
                  <c:v>6.2</c:v>
                </c:pt>
                <c:pt idx="115">
                  <c:v>6.25</c:v>
                </c:pt>
                <c:pt idx="116">
                  <c:v>6.3</c:v>
                </c:pt>
                <c:pt idx="117">
                  <c:v>6.35</c:v>
                </c:pt>
                <c:pt idx="118">
                  <c:v>6.4</c:v>
                </c:pt>
                <c:pt idx="119">
                  <c:v>6.45</c:v>
                </c:pt>
                <c:pt idx="120">
                  <c:v>6.5</c:v>
                </c:pt>
                <c:pt idx="121">
                  <c:v>6.55</c:v>
                </c:pt>
                <c:pt idx="122">
                  <c:v>6.6</c:v>
                </c:pt>
                <c:pt idx="123">
                  <c:v>6.65</c:v>
                </c:pt>
                <c:pt idx="124">
                  <c:v>6.7</c:v>
                </c:pt>
                <c:pt idx="125">
                  <c:v>6.75</c:v>
                </c:pt>
                <c:pt idx="126">
                  <c:v>6.8</c:v>
                </c:pt>
                <c:pt idx="127">
                  <c:v>6.85</c:v>
                </c:pt>
                <c:pt idx="128">
                  <c:v>6.9</c:v>
                </c:pt>
                <c:pt idx="129">
                  <c:v>6.95</c:v>
                </c:pt>
                <c:pt idx="130">
                  <c:v>7</c:v>
                </c:pt>
                <c:pt idx="131">
                  <c:v>7.05</c:v>
                </c:pt>
                <c:pt idx="132">
                  <c:v>7.1</c:v>
                </c:pt>
                <c:pt idx="133">
                  <c:v>7.15</c:v>
                </c:pt>
                <c:pt idx="134">
                  <c:v>7.2</c:v>
                </c:pt>
                <c:pt idx="135">
                  <c:v>7.25</c:v>
                </c:pt>
                <c:pt idx="136">
                  <c:v>7.3</c:v>
                </c:pt>
                <c:pt idx="137">
                  <c:v>7.35</c:v>
                </c:pt>
                <c:pt idx="138">
                  <c:v>7.4</c:v>
                </c:pt>
                <c:pt idx="139">
                  <c:v>7.45</c:v>
                </c:pt>
                <c:pt idx="140">
                  <c:v>7.5</c:v>
                </c:pt>
                <c:pt idx="141">
                  <c:v>7.55</c:v>
                </c:pt>
                <c:pt idx="142">
                  <c:v>7.6</c:v>
                </c:pt>
                <c:pt idx="143">
                  <c:v>7.65</c:v>
                </c:pt>
                <c:pt idx="144">
                  <c:v>7.7</c:v>
                </c:pt>
                <c:pt idx="145">
                  <c:v>7.75</c:v>
                </c:pt>
                <c:pt idx="146">
                  <c:v>7.8</c:v>
                </c:pt>
                <c:pt idx="147">
                  <c:v>7.85</c:v>
                </c:pt>
                <c:pt idx="148">
                  <c:v>7.9</c:v>
                </c:pt>
                <c:pt idx="149">
                  <c:v>7.95</c:v>
                </c:pt>
                <c:pt idx="150">
                  <c:v>8</c:v>
                </c:pt>
                <c:pt idx="151">
                  <c:v>8.0500000000000007</c:v>
                </c:pt>
                <c:pt idx="152">
                  <c:v>8.1</c:v>
                </c:pt>
                <c:pt idx="153">
                  <c:v>8.15</c:v>
                </c:pt>
                <c:pt idx="154">
                  <c:v>8.1999999999999993</c:v>
                </c:pt>
                <c:pt idx="155">
                  <c:v>8.25</c:v>
                </c:pt>
                <c:pt idx="156">
                  <c:v>8.3000000000000007</c:v>
                </c:pt>
                <c:pt idx="157">
                  <c:v>8.35</c:v>
                </c:pt>
                <c:pt idx="158">
                  <c:v>8.4</c:v>
                </c:pt>
                <c:pt idx="159">
                  <c:v>8.4499999999999993</c:v>
                </c:pt>
                <c:pt idx="160">
                  <c:v>8.5</c:v>
                </c:pt>
                <c:pt idx="161">
                  <c:v>8.5500000000000007</c:v>
                </c:pt>
                <c:pt idx="162">
                  <c:v>8.6</c:v>
                </c:pt>
                <c:pt idx="163">
                  <c:v>8.65</c:v>
                </c:pt>
                <c:pt idx="164">
                  <c:v>8.6999999999999993</c:v>
                </c:pt>
                <c:pt idx="165">
                  <c:v>8.75</c:v>
                </c:pt>
                <c:pt idx="166">
                  <c:v>8.8000000000000007</c:v>
                </c:pt>
                <c:pt idx="167">
                  <c:v>8.85</c:v>
                </c:pt>
                <c:pt idx="168">
                  <c:v>8.9</c:v>
                </c:pt>
                <c:pt idx="169">
                  <c:v>8.9499999999999993</c:v>
                </c:pt>
                <c:pt idx="170">
                  <c:v>9</c:v>
                </c:pt>
                <c:pt idx="171">
                  <c:v>9.0500000000000007</c:v>
                </c:pt>
                <c:pt idx="172">
                  <c:v>9.1</c:v>
                </c:pt>
                <c:pt idx="173">
                  <c:v>9.15</c:v>
                </c:pt>
                <c:pt idx="174">
                  <c:v>9.1999999999999993</c:v>
                </c:pt>
                <c:pt idx="175">
                  <c:v>9.25</c:v>
                </c:pt>
                <c:pt idx="176">
                  <c:v>9.3000000000000007</c:v>
                </c:pt>
                <c:pt idx="177">
                  <c:v>9.35</c:v>
                </c:pt>
                <c:pt idx="178">
                  <c:v>9.4</c:v>
                </c:pt>
                <c:pt idx="179">
                  <c:v>9.4499999999999993</c:v>
                </c:pt>
                <c:pt idx="180">
                  <c:v>9.5</c:v>
                </c:pt>
                <c:pt idx="181">
                  <c:v>9.5500000000000007</c:v>
                </c:pt>
                <c:pt idx="182">
                  <c:v>9.6</c:v>
                </c:pt>
                <c:pt idx="183">
                  <c:v>9.65</c:v>
                </c:pt>
                <c:pt idx="184">
                  <c:v>9.6999999999999993</c:v>
                </c:pt>
                <c:pt idx="185">
                  <c:v>9.75</c:v>
                </c:pt>
                <c:pt idx="186">
                  <c:v>9.8000000000000007</c:v>
                </c:pt>
                <c:pt idx="187">
                  <c:v>9.85</c:v>
                </c:pt>
                <c:pt idx="188">
                  <c:v>9.9</c:v>
                </c:pt>
                <c:pt idx="189">
                  <c:v>9.9499999999999993</c:v>
                </c:pt>
                <c:pt idx="190">
                  <c:v>10</c:v>
                </c:pt>
                <c:pt idx="191">
                  <c:v>10.050000000000001</c:v>
                </c:pt>
                <c:pt idx="192">
                  <c:v>10.1</c:v>
                </c:pt>
                <c:pt idx="193">
                  <c:v>10.15</c:v>
                </c:pt>
                <c:pt idx="194">
                  <c:v>10.199999999999999</c:v>
                </c:pt>
                <c:pt idx="195">
                  <c:v>10.25</c:v>
                </c:pt>
                <c:pt idx="196">
                  <c:v>10.3</c:v>
                </c:pt>
                <c:pt idx="197">
                  <c:v>10.35</c:v>
                </c:pt>
                <c:pt idx="198">
                  <c:v>10.4</c:v>
                </c:pt>
                <c:pt idx="199">
                  <c:v>10.45</c:v>
                </c:pt>
                <c:pt idx="200">
                  <c:v>10.5</c:v>
                </c:pt>
                <c:pt idx="201">
                  <c:v>10.55</c:v>
                </c:pt>
                <c:pt idx="202">
                  <c:v>10.6</c:v>
                </c:pt>
                <c:pt idx="203">
                  <c:v>10.65</c:v>
                </c:pt>
                <c:pt idx="204">
                  <c:v>10.7</c:v>
                </c:pt>
                <c:pt idx="205">
                  <c:v>10.75</c:v>
                </c:pt>
                <c:pt idx="206">
                  <c:v>10.8</c:v>
                </c:pt>
                <c:pt idx="207">
                  <c:v>10.85</c:v>
                </c:pt>
                <c:pt idx="208">
                  <c:v>10.9</c:v>
                </c:pt>
                <c:pt idx="209">
                  <c:v>10.95</c:v>
                </c:pt>
                <c:pt idx="210">
                  <c:v>11</c:v>
                </c:pt>
                <c:pt idx="211">
                  <c:v>11.05</c:v>
                </c:pt>
                <c:pt idx="212">
                  <c:v>11.1</c:v>
                </c:pt>
                <c:pt idx="213">
                  <c:v>11.15</c:v>
                </c:pt>
                <c:pt idx="214">
                  <c:v>11.2</c:v>
                </c:pt>
                <c:pt idx="215">
                  <c:v>11.25</c:v>
                </c:pt>
                <c:pt idx="216">
                  <c:v>11.3</c:v>
                </c:pt>
                <c:pt idx="217">
                  <c:v>11.35</c:v>
                </c:pt>
                <c:pt idx="218">
                  <c:v>11.4</c:v>
                </c:pt>
                <c:pt idx="219">
                  <c:v>11.45</c:v>
                </c:pt>
                <c:pt idx="220">
                  <c:v>11.5</c:v>
                </c:pt>
                <c:pt idx="221">
                  <c:v>11.55</c:v>
                </c:pt>
                <c:pt idx="222">
                  <c:v>11.6</c:v>
                </c:pt>
                <c:pt idx="223">
                  <c:v>11.65</c:v>
                </c:pt>
                <c:pt idx="224">
                  <c:v>11.7</c:v>
                </c:pt>
                <c:pt idx="225">
                  <c:v>11.75</c:v>
                </c:pt>
                <c:pt idx="226">
                  <c:v>11.8</c:v>
                </c:pt>
                <c:pt idx="227">
                  <c:v>11.85</c:v>
                </c:pt>
                <c:pt idx="228">
                  <c:v>11.9</c:v>
                </c:pt>
                <c:pt idx="229">
                  <c:v>11.95</c:v>
                </c:pt>
                <c:pt idx="230">
                  <c:v>12</c:v>
                </c:pt>
                <c:pt idx="231">
                  <c:v>12.05</c:v>
                </c:pt>
                <c:pt idx="232">
                  <c:v>12.1</c:v>
                </c:pt>
                <c:pt idx="233">
                  <c:v>12.15</c:v>
                </c:pt>
                <c:pt idx="234">
                  <c:v>12.2</c:v>
                </c:pt>
                <c:pt idx="235">
                  <c:v>12.25</c:v>
                </c:pt>
                <c:pt idx="236">
                  <c:v>12.3</c:v>
                </c:pt>
                <c:pt idx="237">
                  <c:v>12.35</c:v>
                </c:pt>
                <c:pt idx="238">
                  <c:v>12.4</c:v>
                </c:pt>
                <c:pt idx="239">
                  <c:v>12.45</c:v>
                </c:pt>
                <c:pt idx="240">
                  <c:v>12.5</c:v>
                </c:pt>
                <c:pt idx="241">
                  <c:v>12.55</c:v>
                </c:pt>
                <c:pt idx="242">
                  <c:v>12.6</c:v>
                </c:pt>
                <c:pt idx="243">
                  <c:v>12.65</c:v>
                </c:pt>
                <c:pt idx="244">
                  <c:v>12.7</c:v>
                </c:pt>
                <c:pt idx="245">
                  <c:v>12.75</c:v>
                </c:pt>
                <c:pt idx="246">
                  <c:v>12.8</c:v>
                </c:pt>
                <c:pt idx="247">
                  <c:v>12.85</c:v>
                </c:pt>
                <c:pt idx="248">
                  <c:v>12.9</c:v>
                </c:pt>
                <c:pt idx="249">
                  <c:v>12.95</c:v>
                </c:pt>
                <c:pt idx="250">
                  <c:v>13</c:v>
                </c:pt>
                <c:pt idx="251">
                  <c:v>13.05</c:v>
                </c:pt>
                <c:pt idx="252">
                  <c:v>13.1</c:v>
                </c:pt>
                <c:pt idx="253">
                  <c:v>13.15</c:v>
                </c:pt>
                <c:pt idx="254">
                  <c:v>13.2</c:v>
                </c:pt>
                <c:pt idx="255">
                  <c:v>13.25</c:v>
                </c:pt>
                <c:pt idx="256">
                  <c:v>13.3</c:v>
                </c:pt>
                <c:pt idx="257">
                  <c:v>13.35</c:v>
                </c:pt>
                <c:pt idx="258">
                  <c:v>13.4</c:v>
                </c:pt>
                <c:pt idx="259">
                  <c:v>13.45</c:v>
                </c:pt>
                <c:pt idx="260">
                  <c:v>13.5</c:v>
                </c:pt>
                <c:pt idx="261">
                  <c:v>13.55</c:v>
                </c:pt>
                <c:pt idx="262">
                  <c:v>13.6</c:v>
                </c:pt>
                <c:pt idx="263">
                  <c:v>13.65</c:v>
                </c:pt>
                <c:pt idx="264">
                  <c:v>13.7</c:v>
                </c:pt>
                <c:pt idx="265">
                  <c:v>13.75</c:v>
                </c:pt>
                <c:pt idx="266">
                  <c:v>13.8</c:v>
                </c:pt>
                <c:pt idx="267">
                  <c:v>13.85</c:v>
                </c:pt>
                <c:pt idx="268">
                  <c:v>13.9</c:v>
                </c:pt>
                <c:pt idx="269">
                  <c:v>13.95</c:v>
                </c:pt>
                <c:pt idx="270">
                  <c:v>14</c:v>
                </c:pt>
                <c:pt idx="271">
                  <c:v>14.05</c:v>
                </c:pt>
                <c:pt idx="272">
                  <c:v>14.1</c:v>
                </c:pt>
                <c:pt idx="273">
                  <c:v>14.15</c:v>
                </c:pt>
                <c:pt idx="274">
                  <c:v>14.2</c:v>
                </c:pt>
                <c:pt idx="275">
                  <c:v>14.25</c:v>
                </c:pt>
                <c:pt idx="276">
                  <c:v>14.3</c:v>
                </c:pt>
                <c:pt idx="277">
                  <c:v>14.35</c:v>
                </c:pt>
                <c:pt idx="278">
                  <c:v>14.4</c:v>
                </c:pt>
                <c:pt idx="279">
                  <c:v>14.45</c:v>
                </c:pt>
                <c:pt idx="280">
                  <c:v>14.5</c:v>
                </c:pt>
                <c:pt idx="281">
                  <c:v>14.55</c:v>
                </c:pt>
                <c:pt idx="282">
                  <c:v>14.6</c:v>
                </c:pt>
                <c:pt idx="283">
                  <c:v>14.65</c:v>
                </c:pt>
                <c:pt idx="284">
                  <c:v>14.7</c:v>
                </c:pt>
                <c:pt idx="285">
                  <c:v>14.75</c:v>
                </c:pt>
                <c:pt idx="286">
                  <c:v>14.8</c:v>
                </c:pt>
                <c:pt idx="287">
                  <c:v>14.85</c:v>
                </c:pt>
                <c:pt idx="288">
                  <c:v>14.9</c:v>
                </c:pt>
                <c:pt idx="289">
                  <c:v>14.95</c:v>
                </c:pt>
                <c:pt idx="290">
                  <c:v>15</c:v>
                </c:pt>
                <c:pt idx="291">
                  <c:v>15.05</c:v>
                </c:pt>
                <c:pt idx="292">
                  <c:v>15.1</c:v>
                </c:pt>
                <c:pt idx="293">
                  <c:v>15.15</c:v>
                </c:pt>
                <c:pt idx="294">
                  <c:v>15.2</c:v>
                </c:pt>
                <c:pt idx="295">
                  <c:v>15.25</c:v>
                </c:pt>
                <c:pt idx="296">
                  <c:v>15.3</c:v>
                </c:pt>
                <c:pt idx="297">
                  <c:v>15.35</c:v>
                </c:pt>
                <c:pt idx="298">
                  <c:v>15.4</c:v>
                </c:pt>
                <c:pt idx="299">
                  <c:v>15.45</c:v>
                </c:pt>
                <c:pt idx="300">
                  <c:v>15.5</c:v>
                </c:pt>
                <c:pt idx="301">
                  <c:v>15.55</c:v>
                </c:pt>
                <c:pt idx="302">
                  <c:v>15.6</c:v>
                </c:pt>
                <c:pt idx="303">
                  <c:v>15.65</c:v>
                </c:pt>
                <c:pt idx="304">
                  <c:v>15.7</c:v>
                </c:pt>
                <c:pt idx="305">
                  <c:v>15.75</c:v>
                </c:pt>
                <c:pt idx="306">
                  <c:v>15.8</c:v>
                </c:pt>
                <c:pt idx="307">
                  <c:v>15.85</c:v>
                </c:pt>
                <c:pt idx="308">
                  <c:v>15.9</c:v>
                </c:pt>
                <c:pt idx="309">
                  <c:v>15.95</c:v>
                </c:pt>
                <c:pt idx="310">
                  <c:v>16</c:v>
                </c:pt>
                <c:pt idx="311">
                  <c:v>16.05</c:v>
                </c:pt>
                <c:pt idx="312">
                  <c:v>16.100000000000001</c:v>
                </c:pt>
                <c:pt idx="313">
                  <c:v>16.149999999999999</c:v>
                </c:pt>
                <c:pt idx="314">
                  <c:v>16.2</c:v>
                </c:pt>
                <c:pt idx="315">
                  <c:v>16.25</c:v>
                </c:pt>
                <c:pt idx="316">
                  <c:v>16.3</c:v>
                </c:pt>
                <c:pt idx="317">
                  <c:v>16.350000000000001</c:v>
                </c:pt>
                <c:pt idx="318">
                  <c:v>16.399999999999999</c:v>
                </c:pt>
                <c:pt idx="319">
                  <c:v>16.45</c:v>
                </c:pt>
                <c:pt idx="320">
                  <c:v>16.5</c:v>
                </c:pt>
                <c:pt idx="321">
                  <c:v>16.55</c:v>
                </c:pt>
                <c:pt idx="322">
                  <c:v>16.600000000000001</c:v>
                </c:pt>
                <c:pt idx="323">
                  <c:v>16.649999999999999</c:v>
                </c:pt>
                <c:pt idx="324">
                  <c:v>16.7</c:v>
                </c:pt>
                <c:pt idx="325">
                  <c:v>16.75</c:v>
                </c:pt>
                <c:pt idx="326">
                  <c:v>16.8</c:v>
                </c:pt>
                <c:pt idx="327">
                  <c:v>16.850000000000001</c:v>
                </c:pt>
                <c:pt idx="328">
                  <c:v>16.899999999999999</c:v>
                </c:pt>
                <c:pt idx="329">
                  <c:v>16.95</c:v>
                </c:pt>
                <c:pt idx="330">
                  <c:v>17</c:v>
                </c:pt>
                <c:pt idx="331">
                  <c:v>17.05</c:v>
                </c:pt>
                <c:pt idx="332">
                  <c:v>17.100000000000001</c:v>
                </c:pt>
                <c:pt idx="333">
                  <c:v>17.149999999999999</c:v>
                </c:pt>
                <c:pt idx="334">
                  <c:v>17.2</c:v>
                </c:pt>
                <c:pt idx="335">
                  <c:v>17.25</c:v>
                </c:pt>
                <c:pt idx="336">
                  <c:v>17.3</c:v>
                </c:pt>
                <c:pt idx="337">
                  <c:v>17.350000000000001</c:v>
                </c:pt>
                <c:pt idx="338">
                  <c:v>17.399999999999999</c:v>
                </c:pt>
                <c:pt idx="339">
                  <c:v>17.45</c:v>
                </c:pt>
                <c:pt idx="340">
                  <c:v>17.5</c:v>
                </c:pt>
                <c:pt idx="341">
                  <c:v>17.55</c:v>
                </c:pt>
                <c:pt idx="342">
                  <c:v>17.600000000000001</c:v>
                </c:pt>
                <c:pt idx="343">
                  <c:v>17.649999999999999</c:v>
                </c:pt>
                <c:pt idx="344">
                  <c:v>17.7</c:v>
                </c:pt>
                <c:pt idx="345">
                  <c:v>17.75</c:v>
                </c:pt>
                <c:pt idx="346">
                  <c:v>17.8</c:v>
                </c:pt>
                <c:pt idx="347">
                  <c:v>17.850000000000001</c:v>
                </c:pt>
                <c:pt idx="348">
                  <c:v>17.899999999999999</c:v>
                </c:pt>
                <c:pt idx="349">
                  <c:v>17.95</c:v>
                </c:pt>
                <c:pt idx="350">
                  <c:v>18</c:v>
                </c:pt>
                <c:pt idx="351">
                  <c:v>18.05</c:v>
                </c:pt>
                <c:pt idx="352">
                  <c:v>18.100000000000001</c:v>
                </c:pt>
                <c:pt idx="353">
                  <c:v>18.149999999999999</c:v>
                </c:pt>
                <c:pt idx="354">
                  <c:v>18.2</c:v>
                </c:pt>
                <c:pt idx="355">
                  <c:v>18.25</c:v>
                </c:pt>
                <c:pt idx="356">
                  <c:v>18.3</c:v>
                </c:pt>
                <c:pt idx="357">
                  <c:v>18.350000000000001</c:v>
                </c:pt>
                <c:pt idx="358">
                  <c:v>18.399999999999999</c:v>
                </c:pt>
                <c:pt idx="359">
                  <c:v>18.45</c:v>
                </c:pt>
                <c:pt idx="360">
                  <c:v>18.5</c:v>
                </c:pt>
                <c:pt idx="361">
                  <c:v>18.55</c:v>
                </c:pt>
                <c:pt idx="362">
                  <c:v>18.600000000000001</c:v>
                </c:pt>
                <c:pt idx="363">
                  <c:v>18.649999999999999</c:v>
                </c:pt>
                <c:pt idx="364">
                  <c:v>18.7</c:v>
                </c:pt>
                <c:pt idx="365">
                  <c:v>18.75</c:v>
                </c:pt>
                <c:pt idx="366">
                  <c:v>18.8</c:v>
                </c:pt>
                <c:pt idx="367">
                  <c:v>18.850000000000001</c:v>
                </c:pt>
                <c:pt idx="368">
                  <c:v>18.899999999999999</c:v>
                </c:pt>
                <c:pt idx="369">
                  <c:v>18.95</c:v>
                </c:pt>
                <c:pt idx="370">
                  <c:v>19</c:v>
                </c:pt>
                <c:pt idx="371">
                  <c:v>19.05</c:v>
                </c:pt>
                <c:pt idx="372">
                  <c:v>19.100000000000001</c:v>
                </c:pt>
                <c:pt idx="373">
                  <c:v>19.149999999999999</c:v>
                </c:pt>
                <c:pt idx="374">
                  <c:v>19.2</c:v>
                </c:pt>
                <c:pt idx="375">
                  <c:v>19.25</c:v>
                </c:pt>
                <c:pt idx="376">
                  <c:v>19.3</c:v>
                </c:pt>
                <c:pt idx="377">
                  <c:v>19.350000000000001</c:v>
                </c:pt>
                <c:pt idx="378">
                  <c:v>19.399999999999999</c:v>
                </c:pt>
                <c:pt idx="379">
                  <c:v>19.45</c:v>
                </c:pt>
                <c:pt idx="380">
                  <c:v>19.5</c:v>
                </c:pt>
                <c:pt idx="381">
                  <c:v>19.55</c:v>
                </c:pt>
                <c:pt idx="382">
                  <c:v>19.600000000000001</c:v>
                </c:pt>
                <c:pt idx="383">
                  <c:v>19.649999999999999</c:v>
                </c:pt>
                <c:pt idx="384">
                  <c:v>19.7</c:v>
                </c:pt>
                <c:pt idx="385">
                  <c:v>19.75</c:v>
                </c:pt>
                <c:pt idx="386">
                  <c:v>19.8</c:v>
                </c:pt>
                <c:pt idx="387">
                  <c:v>19.850000000000001</c:v>
                </c:pt>
                <c:pt idx="388">
                  <c:v>19.899999999999999</c:v>
                </c:pt>
                <c:pt idx="389">
                  <c:v>19.95</c:v>
                </c:pt>
                <c:pt idx="390">
                  <c:v>20</c:v>
                </c:pt>
                <c:pt idx="391">
                  <c:v>20.05</c:v>
                </c:pt>
                <c:pt idx="392">
                  <c:v>20.100000000000001</c:v>
                </c:pt>
                <c:pt idx="393">
                  <c:v>20.149999999999999</c:v>
                </c:pt>
                <c:pt idx="394">
                  <c:v>20.2</c:v>
                </c:pt>
                <c:pt idx="395">
                  <c:v>20.25</c:v>
                </c:pt>
                <c:pt idx="396">
                  <c:v>20.3</c:v>
                </c:pt>
                <c:pt idx="397">
                  <c:v>20.350000000000001</c:v>
                </c:pt>
                <c:pt idx="398">
                  <c:v>20.399999999999999</c:v>
                </c:pt>
                <c:pt idx="399">
                  <c:v>20.45</c:v>
                </c:pt>
                <c:pt idx="400">
                  <c:v>20.5</c:v>
                </c:pt>
                <c:pt idx="401">
                  <c:v>20.55</c:v>
                </c:pt>
                <c:pt idx="402">
                  <c:v>20.6</c:v>
                </c:pt>
                <c:pt idx="403">
                  <c:v>20.65</c:v>
                </c:pt>
                <c:pt idx="404">
                  <c:v>20.7</c:v>
                </c:pt>
                <c:pt idx="405">
                  <c:v>20.75</c:v>
                </c:pt>
                <c:pt idx="406">
                  <c:v>20.8</c:v>
                </c:pt>
                <c:pt idx="407">
                  <c:v>20.85</c:v>
                </c:pt>
                <c:pt idx="408">
                  <c:v>20.9</c:v>
                </c:pt>
                <c:pt idx="409">
                  <c:v>20.95</c:v>
                </c:pt>
                <c:pt idx="410">
                  <c:v>21</c:v>
                </c:pt>
                <c:pt idx="411">
                  <c:v>21.05</c:v>
                </c:pt>
                <c:pt idx="412">
                  <c:v>21.1</c:v>
                </c:pt>
                <c:pt idx="413">
                  <c:v>21.15</c:v>
                </c:pt>
                <c:pt idx="414">
                  <c:v>21.2</c:v>
                </c:pt>
                <c:pt idx="415">
                  <c:v>21.25</c:v>
                </c:pt>
                <c:pt idx="416">
                  <c:v>21.3</c:v>
                </c:pt>
                <c:pt idx="417">
                  <c:v>21.35</c:v>
                </c:pt>
                <c:pt idx="418">
                  <c:v>21.4</c:v>
                </c:pt>
                <c:pt idx="419">
                  <c:v>21.45</c:v>
                </c:pt>
                <c:pt idx="420">
                  <c:v>21.5</c:v>
                </c:pt>
                <c:pt idx="421">
                  <c:v>21.55</c:v>
                </c:pt>
                <c:pt idx="422">
                  <c:v>21.6</c:v>
                </c:pt>
                <c:pt idx="423">
                  <c:v>21.65</c:v>
                </c:pt>
                <c:pt idx="424">
                  <c:v>21.7</c:v>
                </c:pt>
                <c:pt idx="425">
                  <c:v>21.75</c:v>
                </c:pt>
                <c:pt idx="426">
                  <c:v>21.8</c:v>
                </c:pt>
                <c:pt idx="427">
                  <c:v>21.85</c:v>
                </c:pt>
                <c:pt idx="428">
                  <c:v>21.9</c:v>
                </c:pt>
                <c:pt idx="429">
                  <c:v>21.95</c:v>
                </c:pt>
                <c:pt idx="430">
                  <c:v>22</c:v>
                </c:pt>
                <c:pt idx="431">
                  <c:v>22.05</c:v>
                </c:pt>
                <c:pt idx="432">
                  <c:v>22.1</c:v>
                </c:pt>
                <c:pt idx="433">
                  <c:v>22.15</c:v>
                </c:pt>
                <c:pt idx="434">
                  <c:v>22.2</c:v>
                </c:pt>
                <c:pt idx="435">
                  <c:v>22.25</c:v>
                </c:pt>
                <c:pt idx="436">
                  <c:v>22.3</c:v>
                </c:pt>
                <c:pt idx="437">
                  <c:v>22.35</c:v>
                </c:pt>
                <c:pt idx="438">
                  <c:v>22.4</c:v>
                </c:pt>
                <c:pt idx="439">
                  <c:v>22.45</c:v>
                </c:pt>
                <c:pt idx="440">
                  <c:v>22.5</c:v>
                </c:pt>
                <c:pt idx="441">
                  <c:v>22.55</c:v>
                </c:pt>
                <c:pt idx="442">
                  <c:v>22.6</c:v>
                </c:pt>
                <c:pt idx="443">
                  <c:v>22.65</c:v>
                </c:pt>
                <c:pt idx="444">
                  <c:v>22.7</c:v>
                </c:pt>
                <c:pt idx="445">
                  <c:v>22.75</c:v>
                </c:pt>
                <c:pt idx="446">
                  <c:v>22.8</c:v>
                </c:pt>
                <c:pt idx="447">
                  <c:v>22.85</c:v>
                </c:pt>
                <c:pt idx="448">
                  <c:v>22.9</c:v>
                </c:pt>
                <c:pt idx="449">
                  <c:v>22.95</c:v>
                </c:pt>
                <c:pt idx="450">
                  <c:v>23</c:v>
                </c:pt>
                <c:pt idx="451">
                  <c:v>23.05</c:v>
                </c:pt>
                <c:pt idx="452">
                  <c:v>23.1</c:v>
                </c:pt>
                <c:pt idx="453">
                  <c:v>23.15</c:v>
                </c:pt>
                <c:pt idx="454">
                  <c:v>23.2</c:v>
                </c:pt>
                <c:pt idx="455">
                  <c:v>23.25</c:v>
                </c:pt>
                <c:pt idx="456">
                  <c:v>23.3</c:v>
                </c:pt>
                <c:pt idx="457">
                  <c:v>23.35</c:v>
                </c:pt>
                <c:pt idx="458">
                  <c:v>23.4</c:v>
                </c:pt>
                <c:pt idx="459">
                  <c:v>23.45</c:v>
                </c:pt>
                <c:pt idx="460">
                  <c:v>23.5</c:v>
                </c:pt>
                <c:pt idx="461">
                  <c:v>23.55</c:v>
                </c:pt>
                <c:pt idx="462">
                  <c:v>23.6</c:v>
                </c:pt>
                <c:pt idx="463">
                  <c:v>23.65</c:v>
                </c:pt>
                <c:pt idx="464">
                  <c:v>23.7</c:v>
                </c:pt>
                <c:pt idx="465">
                  <c:v>23.75</c:v>
                </c:pt>
                <c:pt idx="466">
                  <c:v>23.8</c:v>
                </c:pt>
                <c:pt idx="467">
                  <c:v>23.85</c:v>
                </c:pt>
                <c:pt idx="468">
                  <c:v>23.9</c:v>
                </c:pt>
                <c:pt idx="469">
                  <c:v>23.95</c:v>
                </c:pt>
                <c:pt idx="470">
                  <c:v>24</c:v>
                </c:pt>
                <c:pt idx="471">
                  <c:v>24.05</c:v>
                </c:pt>
                <c:pt idx="472">
                  <c:v>24.1</c:v>
                </c:pt>
                <c:pt idx="473">
                  <c:v>24.15</c:v>
                </c:pt>
                <c:pt idx="474">
                  <c:v>24.2</c:v>
                </c:pt>
                <c:pt idx="475">
                  <c:v>24.25</c:v>
                </c:pt>
                <c:pt idx="476">
                  <c:v>24.3</c:v>
                </c:pt>
                <c:pt idx="477">
                  <c:v>24.35</c:v>
                </c:pt>
                <c:pt idx="478">
                  <c:v>24.4</c:v>
                </c:pt>
                <c:pt idx="479">
                  <c:v>24.45</c:v>
                </c:pt>
                <c:pt idx="480">
                  <c:v>24.5</c:v>
                </c:pt>
                <c:pt idx="481">
                  <c:v>24.55</c:v>
                </c:pt>
                <c:pt idx="482">
                  <c:v>24.6</c:v>
                </c:pt>
                <c:pt idx="483">
                  <c:v>24.65</c:v>
                </c:pt>
                <c:pt idx="484">
                  <c:v>24.7</c:v>
                </c:pt>
                <c:pt idx="485">
                  <c:v>24.75</c:v>
                </c:pt>
                <c:pt idx="486">
                  <c:v>24.8</c:v>
                </c:pt>
                <c:pt idx="487">
                  <c:v>24.85</c:v>
                </c:pt>
                <c:pt idx="488">
                  <c:v>24.9</c:v>
                </c:pt>
                <c:pt idx="489">
                  <c:v>24.95</c:v>
                </c:pt>
                <c:pt idx="490">
                  <c:v>25</c:v>
                </c:pt>
                <c:pt idx="491">
                  <c:v>25.05</c:v>
                </c:pt>
                <c:pt idx="492">
                  <c:v>25.1</c:v>
                </c:pt>
                <c:pt idx="493">
                  <c:v>25.15</c:v>
                </c:pt>
                <c:pt idx="494">
                  <c:v>25.2</c:v>
                </c:pt>
                <c:pt idx="495">
                  <c:v>25.25</c:v>
                </c:pt>
                <c:pt idx="496">
                  <c:v>25.3</c:v>
                </c:pt>
                <c:pt idx="497">
                  <c:v>25.35</c:v>
                </c:pt>
                <c:pt idx="498">
                  <c:v>25.4</c:v>
                </c:pt>
                <c:pt idx="499">
                  <c:v>25.45</c:v>
                </c:pt>
                <c:pt idx="500">
                  <c:v>25.5</c:v>
                </c:pt>
                <c:pt idx="501">
                  <c:v>25.55</c:v>
                </c:pt>
                <c:pt idx="502">
                  <c:v>25.6</c:v>
                </c:pt>
                <c:pt idx="503">
                  <c:v>25.65</c:v>
                </c:pt>
                <c:pt idx="504">
                  <c:v>25.7</c:v>
                </c:pt>
                <c:pt idx="505">
                  <c:v>25.75</c:v>
                </c:pt>
                <c:pt idx="506">
                  <c:v>25.8</c:v>
                </c:pt>
                <c:pt idx="507">
                  <c:v>25.85</c:v>
                </c:pt>
                <c:pt idx="508">
                  <c:v>25.9</c:v>
                </c:pt>
                <c:pt idx="509">
                  <c:v>25.95</c:v>
                </c:pt>
                <c:pt idx="510">
                  <c:v>26</c:v>
                </c:pt>
                <c:pt idx="511">
                  <c:v>26.05</c:v>
                </c:pt>
                <c:pt idx="512">
                  <c:v>26.1</c:v>
                </c:pt>
                <c:pt idx="513">
                  <c:v>26.15</c:v>
                </c:pt>
                <c:pt idx="514">
                  <c:v>26.2</c:v>
                </c:pt>
                <c:pt idx="515">
                  <c:v>26.25</c:v>
                </c:pt>
                <c:pt idx="516">
                  <c:v>26.3</c:v>
                </c:pt>
                <c:pt idx="517">
                  <c:v>26.35</c:v>
                </c:pt>
                <c:pt idx="518">
                  <c:v>26.4</c:v>
                </c:pt>
                <c:pt idx="519">
                  <c:v>26.45</c:v>
                </c:pt>
                <c:pt idx="520">
                  <c:v>26.5</c:v>
                </c:pt>
                <c:pt idx="521">
                  <c:v>26.55</c:v>
                </c:pt>
                <c:pt idx="522">
                  <c:v>26.6</c:v>
                </c:pt>
                <c:pt idx="523">
                  <c:v>26.65</c:v>
                </c:pt>
                <c:pt idx="524">
                  <c:v>26.7</c:v>
                </c:pt>
                <c:pt idx="525">
                  <c:v>26.75</c:v>
                </c:pt>
                <c:pt idx="526">
                  <c:v>26.8</c:v>
                </c:pt>
                <c:pt idx="527">
                  <c:v>26.85</c:v>
                </c:pt>
                <c:pt idx="528">
                  <c:v>26.9</c:v>
                </c:pt>
                <c:pt idx="529">
                  <c:v>26.95</c:v>
                </c:pt>
                <c:pt idx="530">
                  <c:v>27</c:v>
                </c:pt>
                <c:pt idx="531">
                  <c:v>27.05</c:v>
                </c:pt>
                <c:pt idx="532">
                  <c:v>27.1</c:v>
                </c:pt>
                <c:pt idx="533">
                  <c:v>27.15</c:v>
                </c:pt>
                <c:pt idx="534">
                  <c:v>27.2</c:v>
                </c:pt>
                <c:pt idx="535">
                  <c:v>27.25</c:v>
                </c:pt>
                <c:pt idx="536">
                  <c:v>27.3</c:v>
                </c:pt>
                <c:pt idx="537">
                  <c:v>27.35</c:v>
                </c:pt>
                <c:pt idx="538">
                  <c:v>27.4</c:v>
                </c:pt>
                <c:pt idx="539">
                  <c:v>27.45</c:v>
                </c:pt>
                <c:pt idx="540">
                  <c:v>27.5</c:v>
                </c:pt>
                <c:pt idx="541">
                  <c:v>27.55</c:v>
                </c:pt>
                <c:pt idx="542">
                  <c:v>27.6</c:v>
                </c:pt>
                <c:pt idx="543">
                  <c:v>27.65</c:v>
                </c:pt>
                <c:pt idx="544">
                  <c:v>27.7</c:v>
                </c:pt>
                <c:pt idx="545">
                  <c:v>27.75</c:v>
                </c:pt>
                <c:pt idx="546">
                  <c:v>27.8</c:v>
                </c:pt>
                <c:pt idx="547">
                  <c:v>27.85</c:v>
                </c:pt>
                <c:pt idx="548">
                  <c:v>27.9</c:v>
                </c:pt>
                <c:pt idx="549">
                  <c:v>27.95</c:v>
                </c:pt>
                <c:pt idx="550">
                  <c:v>28</c:v>
                </c:pt>
                <c:pt idx="551">
                  <c:v>28.05</c:v>
                </c:pt>
                <c:pt idx="552">
                  <c:v>28.1</c:v>
                </c:pt>
                <c:pt idx="553">
                  <c:v>28.15</c:v>
                </c:pt>
                <c:pt idx="554">
                  <c:v>28.2</c:v>
                </c:pt>
                <c:pt idx="555">
                  <c:v>28.25</c:v>
                </c:pt>
                <c:pt idx="556">
                  <c:v>28.3</c:v>
                </c:pt>
                <c:pt idx="557">
                  <c:v>28.35</c:v>
                </c:pt>
                <c:pt idx="558">
                  <c:v>28.4</c:v>
                </c:pt>
                <c:pt idx="559">
                  <c:v>28.45</c:v>
                </c:pt>
                <c:pt idx="560">
                  <c:v>28.5</c:v>
                </c:pt>
                <c:pt idx="561">
                  <c:v>28.55</c:v>
                </c:pt>
                <c:pt idx="562">
                  <c:v>28.6</c:v>
                </c:pt>
                <c:pt idx="563">
                  <c:v>28.65</c:v>
                </c:pt>
                <c:pt idx="564">
                  <c:v>28.7</c:v>
                </c:pt>
                <c:pt idx="565">
                  <c:v>28.75</c:v>
                </c:pt>
                <c:pt idx="566">
                  <c:v>28.8</c:v>
                </c:pt>
                <c:pt idx="567">
                  <c:v>28.85</c:v>
                </c:pt>
                <c:pt idx="568">
                  <c:v>28.9</c:v>
                </c:pt>
                <c:pt idx="569">
                  <c:v>28.95</c:v>
                </c:pt>
                <c:pt idx="570">
                  <c:v>29</c:v>
                </c:pt>
                <c:pt idx="571">
                  <c:v>29.05</c:v>
                </c:pt>
                <c:pt idx="572">
                  <c:v>29.1</c:v>
                </c:pt>
                <c:pt idx="573">
                  <c:v>29.15</c:v>
                </c:pt>
                <c:pt idx="574">
                  <c:v>29.2</c:v>
                </c:pt>
                <c:pt idx="575">
                  <c:v>29.25</c:v>
                </c:pt>
                <c:pt idx="576">
                  <c:v>29.3</c:v>
                </c:pt>
                <c:pt idx="577">
                  <c:v>29.35</c:v>
                </c:pt>
                <c:pt idx="578">
                  <c:v>29.4</c:v>
                </c:pt>
                <c:pt idx="579">
                  <c:v>29.45</c:v>
                </c:pt>
                <c:pt idx="580">
                  <c:v>29.5</c:v>
                </c:pt>
                <c:pt idx="581">
                  <c:v>29.55</c:v>
                </c:pt>
                <c:pt idx="582">
                  <c:v>29.6</c:v>
                </c:pt>
                <c:pt idx="583">
                  <c:v>29.65</c:v>
                </c:pt>
                <c:pt idx="584">
                  <c:v>29.7</c:v>
                </c:pt>
                <c:pt idx="585">
                  <c:v>29.75</c:v>
                </c:pt>
                <c:pt idx="586">
                  <c:v>29.8</c:v>
                </c:pt>
                <c:pt idx="587">
                  <c:v>29.85</c:v>
                </c:pt>
                <c:pt idx="588">
                  <c:v>29.9</c:v>
                </c:pt>
                <c:pt idx="589">
                  <c:v>29.95</c:v>
                </c:pt>
                <c:pt idx="590">
                  <c:v>30</c:v>
                </c:pt>
                <c:pt idx="591">
                  <c:v>30.05</c:v>
                </c:pt>
                <c:pt idx="592">
                  <c:v>30.1</c:v>
                </c:pt>
                <c:pt idx="593">
                  <c:v>30.15</c:v>
                </c:pt>
                <c:pt idx="594">
                  <c:v>30.2</c:v>
                </c:pt>
                <c:pt idx="595">
                  <c:v>30.25</c:v>
                </c:pt>
                <c:pt idx="596">
                  <c:v>30.3</c:v>
                </c:pt>
                <c:pt idx="597">
                  <c:v>30.35</c:v>
                </c:pt>
                <c:pt idx="598">
                  <c:v>30.4</c:v>
                </c:pt>
                <c:pt idx="599">
                  <c:v>30.45</c:v>
                </c:pt>
                <c:pt idx="600">
                  <c:v>30.5</c:v>
                </c:pt>
                <c:pt idx="601">
                  <c:v>30.55</c:v>
                </c:pt>
                <c:pt idx="602">
                  <c:v>30.6</c:v>
                </c:pt>
                <c:pt idx="603">
                  <c:v>30.65</c:v>
                </c:pt>
                <c:pt idx="604">
                  <c:v>30.7</c:v>
                </c:pt>
                <c:pt idx="605">
                  <c:v>30.75</c:v>
                </c:pt>
                <c:pt idx="606">
                  <c:v>30.8</c:v>
                </c:pt>
                <c:pt idx="607">
                  <c:v>30.85</c:v>
                </c:pt>
                <c:pt idx="608">
                  <c:v>30.9</c:v>
                </c:pt>
                <c:pt idx="609">
                  <c:v>30.95</c:v>
                </c:pt>
                <c:pt idx="610">
                  <c:v>31</c:v>
                </c:pt>
                <c:pt idx="611">
                  <c:v>31.05</c:v>
                </c:pt>
                <c:pt idx="612">
                  <c:v>31.1</c:v>
                </c:pt>
                <c:pt idx="613">
                  <c:v>31.15</c:v>
                </c:pt>
                <c:pt idx="614">
                  <c:v>31.2</c:v>
                </c:pt>
                <c:pt idx="615">
                  <c:v>31.25</c:v>
                </c:pt>
                <c:pt idx="616">
                  <c:v>31.3</c:v>
                </c:pt>
                <c:pt idx="617">
                  <c:v>31.35</c:v>
                </c:pt>
                <c:pt idx="618">
                  <c:v>31.4</c:v>
                </c:pt>
                <c:pt idx="619">
                  <c:v>31.45</c:v>
                </c:pt>
                <c:pt idx="620">
                  <c:v>31.5</c:v>
                </c:pt>
                <c:pt idx="621">
                  <c:v>31.55</c:v>
                </c:pt>
                <c:pt idx="622">
                  <c:v>31.6</c:v>
                </c:pt>
                <c:pt idx="623">
                  <c:v>31.65</c:v>
                </c:pt>
                <c:pt idx="624">
                  <c:v>31.7</c:v>
                </c:pt>
                <c:pt idx="625">
                  <c:v>31.75</c:v>
                </c:pt>
                <c:pt idx="626">
                  <c:v>31.8</c:v>
                </c:pt>
                <c:pt idx="627">
                  <c:v>31.85</c:v>
                </c:pt>
                <c:pt idx="628">
                  <c:v>31.9</c:v>
                </c:pt>
                <c:pt idx="629">
                  <c:v>31.95</c:v>
                </c:pt>
                <c:pt idx="630">
                  <c:v>32</c:v>
                </c:pt>
                <c:pt idx="631">
                  <c:v>32.049999999999997</c:v>
                </c:pt>
                <c:pt idx="632">
                  <c:v>32.1</c:v>
                </c:pt>
                <c:pt idx="633">
                  <c:v>32.15</c:v>
                </c:pt>
                <c:pt idx="634">
                  <c:v>32.200000000000003</c:v>
                </c:pt>
                <c:pt idx="635">
                  <c:v>32.25</c:v>
                </c:pt>
                <c:pt idx="636">
                  <c:v>32.299999999999997</c:v>
                </c:pt>
                <c:pt idx="637">
                  <c:v>32.35</c:v>
                </c:pt>
                <c:pt idx="638">
                  <c:v>32.4</c:v>
                </c:pt>
                <c:pt idx="639">
                  <c:v>32.450000000000003</c:v>
                </c:pt>
                <c:pt idx="640">
                  <c:v>32.5</c:v>
                </c:pt>
                <c:pt idx="641">
                  <c:v>32.549999999999997</c:v>
                </c:pt>
                <c:pt idx="642">
                  <c:v>32.6</c:v>
                </c:pt>
                <c:pt idx="643">
                  <c:v>32.65</c:v>
                </c:pt>
                <c:pt idx="644">
                  <c:v>32.700000000000003</c:v>
                </c:pt>
                <c:pt idx="645">
                  <c:v>32.75</c:v>
                </c:pt>
                <c:pt idx="646">
                  <c:v>32.799999999999997</c:v>
                </c:pt>
                <c:pt idx="647">
                  <c:v>32.85</c:v>
                </c:pt>
                <c:pt idx="648">
                  <c:v>32.9</c:v>
                </c:pt>
                <c:pt idx="649">
                  <c:v>32.950000000000003</c:v>
                </c:pt>
                <c:pt idx="650">
                  <c:v>33</c:v>
                </c:pt>
                <c:pt idx="651">
                  <c:v>33.049999999999997</c:v>
                </c:pt>
                <c:pt idx="652">
                  <c:v>33.1</c:v>
                </c:pt>
                <c:pt idx="653">
                  <c:v>33.15</c:v>
                </c:pt>
                <c:pt idx="654">
                  <c:v>33.200000000000003</c:v>
                </c:pt>
                <c:pt idx="655">
                  <c:v>33.25</c:v>
                </c:pt>
                <c:pt idx="656">
                  <c:v>33.299999999999997</c:v>
                </c:pt>
                <c:pt idx="657">
                  <c:v>33.35</c:v>
                </c:pt>
                <c:pt idx="658">
                  <c:v>33.4</c:v>
                </c:pt>
                <c:pt idx="659">
                  <c:v>33.450000000000003</c:v>
                </c:pt>
                <c:pt idx="660">
                  <c:v>33.5</c:v>
                </c:pt>
                <c:pt idx="661">
                  <c:v>33.549999999999997</c:v>
                </c:pt>
                <c:pt idx="662">
                  <c:v>33.6</c:v>
                </c:pt>
                <c:pt idx="663">
                  <c:v>33.65</c:v>
                </c:pt>
                <c:pt idx="664">
                  <c:v>33.700000000000003</c:v>
                </c:pt>
                <c:pt idx="665">
                  <c:v>33.75</c:v>
                </c:pt>
                <c:pt idx="666">
                  <c:v>33.799999999999997</c:v>
                </c:pt>
                <c:pt idx="667">
                  <c:v>33.85</c:v>
                </c:pt>
                <c:pt idx="668">
                  <c:v>33.9</c:v>
                </c:pt>
                <c:pt idx="669">
                  <c:v>33.950000000000003</c:v>
                </c:pt>
                <c:pt idx="670">
                  <c:v>34</c:v>
                </c:pt>
                <c:pt idx="671">
                  <c:v>34.049999999999997</c:v>
                </c:pt>
                <c:pt idx="672">
                  <c:v>34.1</c:v>
                </c:pt>
                <c:pt idx="673">
                  <c:v>34.15</c:v>
                </c:pt>
                <c:pt idx="674">
                  <c:v>34.200000000000003</c:v>
                </c:pt>
                <c:pt idx="675">
                  <c:v>34.25</c:v>
                </c:pt>
                <c:pt idx="676">
                  <c:v>34.299999999999997</c:v>
                </c:pt>
                <c:pt idx="677">
                  <c:v>34.35</c:v>
                </c:pt>
                <c:pt idx="678">
                  <c:v>34.4</c:v>
                </c:pt>
                <c:pt idx="679">
                  <c:v>34.450000000000003</c:v>
                </c:pt>
                <c:pt idx="680">
                  <c:v>34.5</c:v>
                </c:pt>
                <c:pt idx="681">
                  <c:v>34.549999999999997</c:v>
                </c:pt>
                <c:pt idx="682">
                  <c:v>34.6</c:v>
                </c:pt>
                <c:pt idx="683">
                  <c:v>34.65</c:v>
                </c:pt>
                <c:pt idx="684">
                  <c:v>34.700000000000003</c:v>
                </c:pt>
                <c:pt idx="685">
                  <c:v>34.75</c:v>
                </c:pt>
                <c:pt idx="686">
                  <c:v>34.799999999999997</c:v>
                </c:pt>
                <c:pt idx="687">
                  <c:v>34.85</c:v>
                </c:pt>
                <c:pt idx="688">
                  <c:v>34.9</c:v>
                </c:pt>
                <c:pt idx="689">
                  <c:v>34.950000000000003</c:v>
                </c:pt>
                <c:pt idx="690">
                  <c:v>35</c:v>
                </c:pt>
                <c:pt idx="691">
                  <c:v>35.049999999999997</c:v>
                </c:pt>
                <c:pt idx="692">
                  <c:v>35.1</c:v>
                </c:pt>
                <c:pt idx="693">
                  <c:v>35.15</c:v>
                </c:pt>
                <c:pt idx="694">
                  <c:v>35.200000000000003</c:v>
                </c:pt>
                <c:pt idx="695">
                  <c:v>35.25</c:v>
                </c:pt>
                <c:pt idx="696">
                  <c:v>35.299999999999997</c:v>
                </c:pt>
                <c:pt idx="697">
                  <c:v>35.35</c:v>
                </c:pt>
                <c:pt idx="698">
                  <c:v>35.4</c:v>
                </c:pt>
                <c:pt idx="699">
                  <c:v>35.450000000000003</c:v>
                </c:pt>
                <c:pt idx="700">
                  <c:v>35.5</c:v>
                </c:pt>
                <c:pt idx="701">
                  <c:v>35.549999999999997</c:v>
                </c:pt>
                <c:pt idx="702">
                  <c:v>35.6</c:v>
                </c:pt>
                <c:pt idx="703">
                  <c:v>35.65</c:v>
                </c:pt>
                <c:pt idx="704">
                  <c:v>35.700000000000003</c:v>
                </c:pt>
                <c:pt idx="705">
                  <c:v>35.75</c:v>
                </c:pt>
                <c:pt idx="706">
                  <c:v>35.799999999999997</c:v>
                </c:pt>
                <c:pt idx="707">
                  <c:v>35.85</c:v>
                </c:pt>
                <c:pt idx="708">
                  <c:v>35.9</c:v>
                </c:pt>
                <c:pt idx="709">
                  <c:v>35.950000000000003</c:v>
                </c:pt>
                <c:pt idx="710">
                  <c:v>36</c:v>
                </c:pt>
                <c:pt idx="711">
                  <c:v>36.049999999999997</c:v>
                </c:pt>
                <c:pt idx="712">
                  <c:v>36.1</c:v>
                </c:pt>
                <c:pt idx="713">
                  <c:v>36.15</c:v>
                </c:pt>
                <c:pt idx="714">
                  <c:v>36.200000000000003</c:v>
                </c:pt>
                <c:pt idx="715">
                  <c:v>36.25</c:v>
                </c:pt>
                <c:pt idx="716">
                  <c:v>36.299999999999997</c:v>
                </c:pt>
                <c:pt idx="717">
                  <c:v>36.35</c:v>
                </c:pt>
                <c:pt idx="718">
                  <c:v>36.4</c:v>
                </c:pt>
                <c:pt idx="719">
                  <c:v>36.450000000000003</c:v>
                </c:pt>
                <c:pt idx="720">
                  <c:v>36.5</c:v>
                </c:pt>
                <c:pt idx="721">
                  <c:v>36.549999999999997</c:v>
                </c:pt>
                <c:pt idx="722">
                  <c:v>36.6</c:v>
                </c:pt>
                <c:pt idx="723">
                  <c:v>36.65</c:v>
                </c:pt>
                <c:pt idx="724">
                  <c:v>36.700000000000003</c:v>
                </c:pt>
                <c:pt idx="725">
                  <c:v>36.75</c:v>
                </c:pt>
                <c:pt idx="726">
                  <c:v>36.799999999999997</c:v>
                </c:pt>
                <c:pt idx="727">
                  <c:v>36.85</c:v>
                </c:pt>
                <c:pt idx="728">
                  <c:v>36.9</c:v>
                </c:pt>
                <c:pt idx="729">
                  <c:v>36.950000000000003</c:v>
                </c:pt>
                <c:pt idx="730">
                  <c:v>37</c:v>
                </c:pt>
                <c:pt idx="731">
                  <c:v>37.049999999999997</c:v>
                </c:pt>
                <c:pt idx="732">
                  <c:v>37.1</c:v>
                </c:pt>
                <c:pt idx="733">
                  <c:v>37.15</c:v>
                </c:pt>
                <c:pt idx="734">
                  <c:v>37.200000000000003</c:v>
                </c:pt>
                <c:pt idx="735">
                  <c:v>37.25</c:v>
                </c:pt>
                <c:pt idx="736">
                  <c:v>37.299999999999997</c:v>
                </c:pt>
                <c:pt idx="737">
                  <c:v>37.35</c:v>
                </c:pt>
                <c:pt idx="738">
                  <c:v>37.4</c:v>
                </c:pt>
                <c:pt idx="739">
                  <c:v>37.450000000000003</c:v>
                </c:pt>
                <c:pt idx="740">
                  <c:v>37.5</c:v>
                </c:pt>
                <c:pt idx="741">
                  <c:v>37.549999999999997</c:v>
                </c:pt>
                <c:pt idx="742">
                  <c:v>37.6</c:v>
                </c:pt>
                <c:pt idx="743">
                  <c:v>37.65</c:v>
                </c:pt>
                <c:pt idx="744">
                  <c:v>37.700000000000003</c:v>
                </c:pt>
                <c:pt idx="745">
                  <c:v>37.75</c:v>
                </c:pt>
                <c:pt idx="746">
                  <c:v>37.799999999999997</c:v>
                </c:pt>
                <c:pt idx="747">
                  <c:v>37.85</c:v>
                </c:pt>
                <c:pt idx="748">
                  <c:v>37.9</c:v>
                </c:pt>
                <c:pt idx="749">
                  <c:v>37.950000000000003</c:v>
                </c:pt>
                <c:pt idx="750">
                  <c:v>38</c:v>
                </c:pt>
                <c:pt idx="751">
                  <c:v>38.049999999999997</c:v>
                </c:pt>
                <c:pt idx="752">
                  <c:v>38.1</c:v>
                </c:pt>
                <c:pt idx="753">
                  <c:v>38.15</c:v>
                </c:pt>
                <c:pt idx="754">
                  <c:v>38.200000000000003</c:v>
                </c:pt>
                <c:pt idx="755">
                  <c:v>38.25</c:v>
                </c:pt>
                <c:pt idx="756">
                  <c:v>38.299999999999997</c:v>
                </c:pt>
                <c:pt idx="757">
                  <c:v>38.35</c:v>
                </c:pt>
                <c:pt idx="758">
                  <c:v>38.4</c:v>
                </c:pt>
                <c:pt idx="759">
                  <c:v>38.450000000000003</c:v>
                </c:pt>
                <c:pt idx="760">
                  <c:v>38.5</c:v>
                </c:pt>
                <c:pt idx="761">
                  <c:v>38.549999999999997</c:v>
                </c:pt>
                <c:pt idx="762">
                  <c:v>38.6</c:v>
                </c:pt>
                <c:pt idx="763">
                  <c:v>38.65</c:v>
                </c:pt>
                <c:pt idx="764">
                  <c:v>38.700000000000003</c:v>
                </c:pt>
                <c:pt idx="765">
                  <c:v>38.75</c:v>
                </c:pt>
                <c:pt idx="766">
                  <c:v>38.799999999999997</c:v>
                </c:pt>
                <c:pt idx="767">
                  <c:v>38.85</c:v>
                </c:pt>
                <c:pt idx="768">
                  <c:v>38.9</c:v>
                </c:pt>
                <c:pt idx="769">
                  <c:v>38.950000000000003</c:v>
                </c:pt>
                <c:pt idx="770">
                  <c:v>39</c:v>
                </c:pt>
                <c:pt idx="771">
                  <c:v>39.049999999999997</c:v>
                </c:pt>
                <c:pt idx="772">
                  <c:v>39.1</c:v>
                </c:pt>
                <c:pt idx="773">
                  <c:v>39.15</c:v>
                </c:pt>
                <c:pt idx="774">
                  <c:v>39.200000000000003</c:v>
                </c:pt>
                <c:pt idx="775">
                  <c:v>39.25</c:v>
                </c:pt>
                <c:pt idx="776">
                  <c:v>39.299999999999997</c:v>
                </c:pt>
                <c:pt idx="777">
                  <c:v>39.35</c:v>
                </c:pt>
                <c:pt idx="778">
                  <c:v>39.4</c:v>
                </c:pt>
                <c:pt idx="779">
                  <c:v>39.450000000000003</c:v>
                </c:pt>
                <c:pt idx="780">
                  <c:v>39.5</c:v>
                </c:pt>
                <c:pt idx="781">
                  <c:v>39.549999999999997</c:v>
                </c:pt>
                <c:pt idx="782">
                  <c:v>39.6</c:v>
                </c:pt>
                <c:pt idx="783">
                  <c:v>39.65</c:v>
                </c:pt>
                <c:pt idx="784">
                  <c:v>39.700000000000003</c:v>
                </c:pt>
                <c:pt idx="785">
                  <c:v>39.75</c:v>
                </c:pt>
                <c:pt idx="786">
                  <c:v>39.799999999999997</c:v>
                </c:pt>
                <c:pt idx="787">
                  <c:v>39.85</c:v>
                </c:pt>
                <c:pt idx="788">
                  <c:v>39.9</c:v>
                </c:pt>
                <c:pt idx="789">
                  <c:v>39.950000000000003</c:v>
                </c:pt>
                <c:pt idx="790">
                  <c:v>40</c:v>
                </c:pt>
                <c:pt idx="791">
                  <c:v>40.049999999999997</c:v>
                </c:pt>
                <c:pt idx="792">
                  <c:v>40.1</c:v>
                </c:pt>
                <c:pt idx="793">
                  <c:v>40.15</c:v>
                </c:pt>
                <c:pt idx="794">
                  <c:v>40.200000000000003</c:v>
                </c:pt>
                <c:pt idx="795">
                  <c:v>40.25</c:v>
                </c:pt>
                <c:pt idx="796">
                  <c:v>40.299999999999997</c:v>
                </c:pt>
                <c:pt idx="797">
                  <c:v>40.35</c:v>
                </c:pt>
                <c:pt idx="798">
                  <c:v>40.4</c:v>
                </c:pt>
                <c:pt idx="799">
                  <c:v>40.450000000000003</c:v>
                </c:pt>
                <c:pt idx="800">
                  <c:v>40.5</c:v>
                </c:pt>
                <c:pt idx="801">
                  <c:v>40.549999999999997</c:v>
                </c:pt>
                <c:pt idx="802">
                  <c:v>40.6</c:v>
                </c:pt>
                <c:pt idx="803">
                  <c:v>40.65</c:v>
                </c:pt>
                <c:pt idx="804">
                  <c:v>40.700000000000003</c:v>
                </c:pt>
                <c:pt idx="805">
                  <c:v>40.75</c:v>
                </c:pt>
                <c:pt idx="806">
                  <c:v>40.799999999999997</c:v>
                </c:pt>
                <c:pt idx="807">
                  <c:v>40.85</c:v>
                </c:pt>
                <c:pt idx="808">
                  <c:v>40.9</c:v>
                </c:pt>
                <c:pt idx="809">
                  <c:v>40.950000000000003</c:v>
                </c:pt>
                <c:pt idx="810">
                  <c:v>41</c:v>
                </c:pt>
                <c:pt idx="811">
                  <c:v>41.05</c:v>
                </c:pt>
                <c:pt idx="812">
                  <c:v>41.1</c:v>
                </c:pt>
                <c:pt idx="813">
                  <c:v>41.15</c:v>
                </c:pt>
                <c:pt idx="814">
                  <c:v>41.2</c:v>
                </c:pt>
                <c:pt idx="815">
                  <c:v>41.25</c:v>
                </c:pt>
                <c:pt idx="816">
                  <c:v>41.3</c:v>
                </c:pt>
                <c:pt idx="817">
                  <c:v>41.35</c:v>
                </c:pt>
                <c:pt idx="818">
                  <c:v>41.4</c:v>
                </c:pt>
                <c:pt idx="819">
                  <c:v>41.45</c:v>
                </c:pt>
                <c:pt idx="820">
                  <c:v>41.5</c:v>
                </c:pt>
                <c:pt idx="821">
                  <c:v>41.55</c:v>
                </c:pt>
                <c:pt idx="822">
                  <c:v>41.6</c:v>
                </c:pt>
                <c:pt idx="823">
                  <c:v>41.65</c:v>
                </c:pt>
                <c:pt idx="824">
                  <c:v>41.7</c:v>
                </c:pt>
                <c:pt idx="825">
                  <c:v>41.75</c:v>
                </c:pt>
                <c:pt idx="826">
                  <c:v>41.8</c:v>
                </c:pt>
                <c:pt idx="827">
                  <c:v>41.85</c:v>
                </c:pt>
                <c:pt idx="828">
                  <c:v>41.9</c:v>
                </c:pt>
                <c:pt idx="829">
                  <c:v>41.95</c:v>
                </c:pt>
                <c:pt idx="830">
                  <c:v>42</c:v>
                </c:pt>
                <c:pt idx="831">
                  <c:v>42.05</c:v>
                </c:pt>
                <c:pt idx="832">
                  <c:v>42.1</c:v>
                </c:pt>
                <c:pt idx="833">
                  <c:v>42.15</c:v>
                </c:pt>
                <c:pt idx="834">
                  <c:v>42.2</c:v>
                </c:pt>
                <c:pt idx="835">
                  <c:v>42.25</c:v>
                </c:pt>
                <c:pt idx="836">
                  <c:v>42.3</c:v>
                </c:pt>
                <c:pt idx="837">
                  <c:v>42.35</c:v>
                </c:pt>
                <c:pt idx="838">
                  <c:v>42.4</c:v>
                </c:pt>
                <c:pt idx="839">
                  <c:v>42.45</c:v>
                </c:pt>
                <c:pt idx="840">
                  <c:v>42.5</c:v>
                </c:pt>
                <c:pt idx="841">
                  <c:v>42.55</c:v>
                </c:pt>
                <c:pt idx="842">
                  <c:v>42.6</c:v>
                </c:pt>
                <c:pt idx="843">
                  <c:v>42.65</c:v>
                </c:pt>
                <c:pt idx="844">
                  <c:v>42.7</c:v>
                </c:pt>
                <c:pt idx="845">
                  <c:v>42.75</c:v>
                </c:pt>
                <c:pt idx="846">
                  <c:v>42.8</c:v>
                </c:pt>
                <c:pt idx="847">
                  <c:v>42.85</c:v>
                </c:pt>
                <c:pt idx="848">
                  <c:v>42.9</c:v>
                </c:pt>
                <c:pt idx="849">
                  <c:v>42.95</c:v>
                </c:pt>
                <c:pt idx="850">
                  <c:v>43</c:v>
                </c:pt>
                <c:pt idx="851">
                  <c:v>43.05</c:v>
                </c:pt>
                <c:pt idx="852">
                  <c:v>43.1</c:v>
                </c:pt>
                <c:pt idx="853">
                  <c:v>43.15</c:v>
                </c:pt>
                <c:pt idx="854">
                  <c:v>43.2</c:v>
                </c:pt>
                <c:pt idx="855">
                  <c:v>43.25</c:v>
                </c:pt>
                <c:pt idx="856">
                  <c:v>43.3</c:v>
                </c:pt>
                <c:pt idx="857">
                  <c:v>43.35</c:v>
                </c:pt>
                <c:pt idx="858">
                  <c:v>43.4</c:v>
                </c:pt>
                <c:pt idx="859">
                  <c:v>43.45</c:v>
                </c:pt>
                <c:pt idx="860">
                  <c:v>43.5</c:v>
                </c:pt>
                <c:pt idx="861">
                  <c:v>43.55</c:v>
                </c:pt>
                <c:pt idx="862">
                  <c:v>43.6</c:v>
                </c:pt>
                <c:pt idx="863">
                  <c:v>43.65</c:v>
                </c:pt>
                <c:pt idx="864">
                  <c:v>43.7</c:v>
                </c:pt>
                <c:pt idx="865">
                  <c:v>43.75</c:v>
                </c:pt>
                <c:pt idx="866">
                  <c:v>43.8</c:v>
                </c:pt>
                <c:pt idx="867">
                  <c:v>43.85</c:v>
                </c:pt>
                <c:pt idx="868">
                  <c:v>43.9</c:v>
                </c:pt>
                <c:pt idx="869">
                  <c:v>43.95</c:v>
                </c:pt>
                <c:pt idx="870">
                  <c:v>44</c:v>
                </c:pt>
                <c:pt idx="871">
                  <c:v>44.05</c:v>
                </c:pt>
                <c:pt idx="872">
                  <c:v>44.1</c:v>
                </c:pt>
                <c:pt idx="873">
                  <c:v>44.15</c:v>
                </c:pt>
                <c:pt idx="874">
                  <c:v>44.2</c:v>
                </c:pt>
                <c:pt idx="875">
                  <c:v>44.25</c:v>
                </c:pt>
                <c:pt idx="876">
                  <c:v>44.3</c:v>
                </c:pt>
                <c:pt idx="877">
                  <c:v>44.35</c:v>
                </c:pt>
                <c:pt idx="878">
                  <c:v>44.4</c:v>
                </c:pt>
                <c:pt idx="879">
                  <c:v>44.45</c:v>
                </c:pt>
                <c:pt idx="880">
                  <c:v>44.5</c:v>
                </c:pt>
                <c:pt idx="881">
                  <c:v>44.55</c:v>
                </c:pt>
                <c:pt idx="882">
                  <c:v>44.6</c:v>
                </c:pt>
                <c:pt idx="883">
                  <c:v>44.65</c:v>
                </c:pt>
                <c:pt idx="884">
                  <c:v>44.7</c:v>
                </c:pt>
                <c:pt idx="885">
                  <c:v>44.75</c:v>
                </c:pt>
                <c:pt idx="886">
                  <c:v>44.8</c:v>
                </c:pt>
                <c:pt idx="887">
                  <c:v>44.85</c:v>
                </c:pt>
                <c:pt idx="888">
                  <c:v>44.9</c:v>
                </c:pt>
                <c:pt idx="889">
                  <c:v>44.95</c:v>
                </c:pt>
                <c:pt idx="890">
                  <c:v>45</c:v>
                </c:pt>
                <c:pt idx="891">
                  <c:v>45.05</c:v>
                </c:pt>
                <c:pt idx="892">
                  <c:v>45.1</c:v>
                </c:pt>
                <c:pt idx="893">
                  <c:v>45.15</c:v>
                </c:pt>
                <c:pt idx="894">
                  <c:v>45.2</c:v>
                </c:pt>
                <c:pt idx="895">
                  <c:v>45.25</c:v>
                </c:pt>
                <c:pt idx="896">
                  <c:v>45.3</c:v>
                </c:pt>
                <c:pt idx="897">
                  <c:v>45.35</c:v>
                </c:pt>
                <c:pt idx="898">
                  <c:v>45.4</c:v>
                </c:pt>
                <c:pt idx="899">
                  <c:v>45.45</c:v>
                </c:pt>
                <c:pt idx="900">
                  <c:v>45.5</c:v>
                </c:pt>
                <c:pt idx="901">
                  <c:v>45.55</c:v>
                </c:pt>
                <c:pt idx="902">
                  <c:v>45.6</c:v>
                </c:pt>
                <c:pt idx="903">
                  <c:v>45.65</c:v>
                </c:pt>
                <c:pt idx="904">
                  <c:v>45.7</c:v>
                </c:pt>
                <c:pt idx="905">
                  <c:v>45.75</c:v>
                </c:pt>
                <c:pt idx="906">
                  <c:v>45.8</c:v>
                </c:pt>
                <c:pt idx="907">
                  <c:v>45.85</c:v>
                </c:pt>
                <c:pt idx="908">
                  <c:v>45.9</c:v>
                </c:pt>
                <c:pt idx="909">
                  <c:v>45.95</c:v>
                </c:pt>
                <c:pt idx="910">
                  <c:v>46</c:v>
                </c:pt>
                <c:pt idx="911">
                  <c:v>46.05</c:v>
                </c:pt>
                <c:pt idx="912">
                  <c:v>46.1</c:v>
                </c:pt>
                <c:pt idx="913">
                  <c:v>46.15</c:v>
                </c:pt>
                <c:pt idx="914">
                  <c:v>46.2</c:v>
                </c:pt>
                <c:pt idx="915">
                  <c:v>46.25</c:v>
                </c:pt>
                <c:pt idx="916">
                  <c:v>46.3</c:v>
                </c:pt>
                <c:pt idx="917">
                  <c:v>46.35</c:v>
                </c:pt>
                <c:pt idx="918">
                  <c:v>46.4</c:v>
                </c:pt>
                <c:pt idx="919">
                  <c:v>46.45</c:v>
                </c:pt>
                <c:pt idx="920">
                  <c:v>46.5</c:v>
                </c:pt>
                <c:pt idx="921">
                  <c:v>46.55</c:v>
                </c:pt>
                <c:pt idx="922">
                  <c:v>46.6</c:v>
                </c:pt>
                <c:pt idx="923">
                  <c:v>46.65</c:v>
                </c:pt>
                <c:pt idx="924">
                  <c:v>46.7</c:v>
                </c:pt>
                <c:pt idx="925">
                  <c:v>46.75</c:v>
                </c:pt>
                <c:pt idx="926">
                  <c:v>46.8</c:v>
                </c:pt>
                <c:pt idx="927">
                  <c:v>46.85</c:v>
                </c:pt>
                <c:pt idx="928">
                  <c:v>46.9</c:v>
                </c:pt>
                <c:pt idx="929">
                  <c:v>46.95</c:v>
                </c:pt>
                <c:pt idx="930">
                  <c:v>47</c:v>
                </c:pt>
                <c:pt idx="931">
                  <c:v>47.05</c:v>
                </c:pt>
                <c:pt idx="932">
                  <c:v>47.1</c:v>
                </c:pt>
                <c:pt idx="933">
                  <c:v>47.15</c:v>
                </c:pt>
                <c:pt idx="934">
                  <c:v>47.2</c:v>
                </c:pt>
                <c:pt idx="935">
                  <c:v>47.25</c:v>
                </c:pt>
                <c:pt idx="936">
                  <c:v>47.3</c:v>
                </c:pt>
                <c:pt idx="937">
                  <c:v>47.35</c:v>
                </c:pt>
                <c:pt idx="938">
                  <c:v>47.4</c:v>
                </c:pt>
                <c:pt idx="939">
                  <c:v>47.45</c:v>
                </c:pt>
                <c:pt idx="940">
                  <c:v>47.5</c:v>
                </c:pt>
                <c:pt idx="941">
                  <c:v>47.55</c:v>
                </c:pt>
                <c:pt idx="942">
                  <c:v>47.6</c:v>
                </c:pt>
                <c:pt idx="943">
                  <c:v>47.65</c:v>
                </c:pt>
                <c:pt idx="944">
                  <c:v>47.7</c:v>
                </c:pt>
                <c:pt idx="945">
                  <c:v>47.75</c:v>
                </c:pt>
                <c:pt idx="946">
                  <c:v>47.8</c:v>
                </c:pt>
                <c:pt idx="947">
                  <c:v>47.85</c:v>
                </c:pt>
                <c:pt idx="948">
                  <c:v>47.9</c:v>
                </c:pt>
                <c:pt idx="949">
                  <c:v>47.95</c:v>
                </c:pt>
                <c:pt idx="950">
                  <c:v>48</c:v>
                </c:pt>
                <c:pt idx="951">
                  <c:v>48.05</c:v>
                </c:pt>
                <c:pt idx="952">
                  <c:v>48.1</c:v>
                </c:pt>
                <c:pt idx="953">
                  <c:v>48.15</c:v>
                </c:pt>
                <c:pt idx="954">
                  <c:v>48.2</c:v>
                </c:pt>
                <c:pt idx="955">
                  <c:v>48.25</c:v>
                </c:pt>
                <c:pt idx="956">
                  <c:v>48.3</c:v>
                </c:pt>
                <c:pt idx="957">
                  <c:v>48.35</c:v>
                </c:pt>
                <c:pt idx="958">
                  <c:v>48.4</c:v>
                </c:pt>
                <c:pt idx="959">
                  <c:v>48.45</c:v>
                </c:pt>
                <c:pt idx="960">
                  <c:v>48.5</c:v>
                </c:pt>
                <c:pt idx="961">
                  <c:v>48.55</c:v>
                </c:pt>
                <c:pt idx="962">
                  <c:v>48.6</c:v>
                </c:pt>
                <c:pt idx="963">
                  <c:v>48.65</c:v>
                </c:pt>
                <c:pt idx="964">
                  <c:v>48.7</c:v>
                </c:pt>
                <c:pt idx="965">
                  <c:v>48.75</c:v>
                </c:pt>
                <c:pt idx="966">
                  <c:v>48.8</c:v>
                </c:pt>
                <c:pt idx="967">
                  <c:v>48.85</c:v>
                </c:pt>
                <c:pt idx="968">
                  <c:v>48.9</c:v>
                </c:pt>
                <c:pt idx="969">
                  <c:v>48.95</c:v>
                </c:pt>
                <c:pt idx="970">
                  <c:v>49</c:v>
                </c:pt>
                <c:pt idx="971">
                  <c:v>49.05</c:v>
                </c:pt>
                <c:pt idx="972">
                  <c:v>49.1</c:v>
                </c:pt>
                <c:pt idx="973">
                  <c:v>49.15</c:v>
                </c:pt>
                <c:pt idx="974">
                  <c:v>49.2</c:v>
                </c:pt>
                <c:pt idx="975">
                  <c:v>49.25</c:v>
                </c:pt>
                <c:pt idx="976">
                  <c:v>49.3</c:v>
                </c:pt>
                <c:pt idx="977">
                  <c:v>49.35</c:v>
                </c:pt>
                <c:pt idx="978">
                  <c:v>49.4</c:v>
                </c:pt>
                <c:pt idx="979">
                  <c:v>49.45</c:v>
                </c:pt>
                <c:pt idx="980">
                  <c:v>49.5</c:v>
                </c:pt>
                <c:pt idx="981">
                  <c:v>49.55</c:v>
                </c:pt>
                <c:pt idx="982">
                  <c:v>49.6</c:v>
                </c:pt>
                <c:pt idx="983">
                  <c:v>49.65</c:v>
                </c:pt>
                <c:pt idx="984">
                  <c:v>49.7</c:v>
                </c:pt>
                <c:pt idx="985">
                  <c:v>49.75</c:v>
                </c:pt>
                <c:pt idx="986">
                  <c:v>49.8</c:v>
                </c:pt>
                <c:pt idx="987">
                  <c:v>49.85</c:v>
                </c:pt>
                <c:pt idx="988">
                  <c:v>49.9</c:v>
                </c:pt>
                <c:pt idx="989">
                  <c:v>49.95</c:v>
                </c:pt>
                <c:pt idx="990">
                  <c:v>50</c:v>
                </c:pt>
                <c:pt idx="991">
                  <c:v>50.05</c:v>
                </c:pt>
                <c:pt idx="992">
                  <c:v>50.1</c:v>
                </c:pt>
                <c:pt idx="993">
                  <c:v>50.15</c:v>
                </c:pt>
                <c:pt idx="994">
                  <c:v>50.2</c:v>
                </c:pt>
                <c:pt idx="995">
                  <c:v>50.25</c:v>
                </c:pt>
                <c:pt idx="996">
                  <c:v>50.3</c:v>
                </c:pt>
                <c:pt idx="997">
                  <c:v>50.35</c:v>
                </c:pt>
                <c:pt idx="998">
                  <c:v>50.4</c:v>
                </c:pt>
                <c:pt idx="999">
                  <c:v>50.45</c:v>
                </c:pt>
                <c:pt idx="1000">
                  <c:v>50.5</c:v>
                </c:pt>
                <c:pt idx="1001">
                  <c:v>50.55</c:v>
                </c:pt>
                <c:pt idx="1002">
                  <c:v>50.6</c:v>
                </c:pt>
                <c:pt idx="1003">
                  <c:v>50.65</c:v>
                </c:pt>
                <c:pt idx="1004">
                  <c:v>50.7</c:v>
                </c:pt>
                <c:pt idx="1005">
                  <c:v>50.75</c:v>
                </c:pt>
                <c:pt idx="1006">
                  <c:v>50.8</c:v>
                </c:pt>
                <c:pt idx="1007">
                  <c:v>50.85</c:v>
                </c:pt>
                <c:pt idx="1008">
                  <c:v>50.9</c:v>
                </c:pt>
                <c:pt idx="1009">
                  <c:v>50.95</c:v>
                </c:pt>
                <c:pt idx="1010">
                  <c:v>51</c:v>
                </c:pt>
                <c:pt idx="1011">
                  <c:v>51.05</c:v>
                </c:pt>
                <c:pt idx="1012">
                  <c:v>51.1</c:v>
                </c:pt>
                <c:pt idx="1013">
                  <c:v>51.15</c:v>
                </c:pt>
                <c:pt idx="1014">
                  <c:v>51.2</c:v>
                </c:pt>
                <c:pt idx="1015">
                  <c:v>51.25</c:v>
                </c:pt>
                <c:pt idx="1016">
                  <c:v>51.3</c:v>
                </c:pt>
                <c:pt idx="1017">
                  <c:v>51.35</c:v>
                </c:pt>
                <c:pt idx="1018">
                  <c:v>51.4</c:v>
                </c:pt>
                <c:pt idx="1019">
                  <c:v>51.45</c:v>
                </c:pt>
                <c:pt idx="1020">
                  <c:v>51.5</c:v>
                </c:pt>
                <c:pt idx="1021">
                  <c:v>51.548999999999999</c:v>
                </c:pt>
                <c:pt idx="1022">
                  <c:v>51.598999999999997</c:v>
                </c:pt>
                <c:pt idx="1023">
                  <c:v>51.649000000000001</c:v>
                </c:pt>
                <c:pt idx="1024">
                  <c:v>51.698999999999998</c:v>
                </c:pt>
                <c:pt idx="1025">
                  <c:v>51.749000000000002</c:v>
                </c:pt>
                <c:pt idx="1026">
                  <c:v>51.798999999999999</c:v>
                </c:pt>
                <c:pt idx="1027">
                  <c:v>51.848999999999997</c:v>
                </c:pt>
                <c:pt idx="1028">
                  <c:v>51.899000000000001</c:v>
                </c:pt>
                <c:pt idx="1029">
                  <c:v>51.948999999999998</c:v>
                </c:pt>
                <c:pt idx="1030">
                  <c:v>51.999000000000002</c:v>
                </c:pt>
                <c:pt idx="1031">
                  <c:v>52.048999999999999</c:v>
                </c:pt>
                <c:pt idx="1032">
                  <c:v>52.098999999999997</c:v>
                </c:pt>
                <c:pt idx="1033">
                  <c:v>52.149000000000001</c:v>
                </c:pt>
                <c:pt idx="1034">
                  <c:v>52.198999999999998</c:v>
                </c:pt>
                <c:pt idx="1035">
                  <c:v>52.249000000000002</c:v>
                </c:pt>
                <c:pt idx="1036">
                  <c:v>52.298999999999999</c:v>
                </c:pt>
                <c:pt idx="1037">
                  <c:v>52.348999999999997</c:v>
                </c:pt>
                <c:pt idx="1038">
                  <c:v>52.399000000000001</c:v>
                </c:pt>
                <c:pt idx="1039">
                  <c:v>52.448999999999998</c:v>
                </c:pt>
                <c:pt idx="1040">
                  <c:v>52.499000000000002</c:v>
                </c:pt>
                <c:pt idx="1041">
                  <c:v>52.548999999999999</c:v>
                </c:pt>
                <c:pt idx="1042">
                  <c:v>52.598999999999997</c:v>
                </c:pt>
                <c:pt idx="1043">
                  <c:v>52.649000000000001</c:v>
                </c:pt>
                <c:pt idx="1044">
                  <c:v>52.698999999999998</c:v>
                </c:pt>
                <c:pt idx="1045">
                  <c:v>52.749000000000002</c:v>
                </c:pt>
                <c:pt idx="1046">
                  <c:v>52.798999999999999</c:v>
                </c:pt>
                <c:pt idx="1047">
                  <c:v>52.848999999999997</c:v>
                </c:pt>
                <c:pt idx="1048">
                  <c:v>52.899000000000001</c:v>
                </c:pt>
                <c:pt idx="1049">
                  <c:v>52.948999999999998</c:v>
                </c:pt>
                <c:pt idx="1050">
                  <c:v>52.999000000000002</c:v>
                </c:pt>
                <c:pt idx="1051">
                  <c:v>53.048999999999999</c:v>
                </c:pt>
                <c:pt idx="1052">
                  <c:v>53.098999999999997</c:v>
                </c:pt>
                <c:pt idx="1053">
                  <c:v>53.149000000000001</c:v>
                </c:pt>
                <c:pt idx="1054">
                  <c:v>53.198999999999998</c:v>
                </c:pt>
                <c:pt idx="1055">
                  <c:v>53.249000000000002</c:v>
                </c:pt>
                <c:pt idx="1056">
                  <c:v>53.298999999999999</c:v>
                </c:pt>
                <c:pt idx="1057">
                  <c:v>53.348999999999997</c:v>
                </c:pt>
                <c:pt idx="1058">
                  <c:v>53.399000000000001</c:v>
                </c:pt>
                <c:pt idx="1059">
                  <c:v>53.448999999999998</c:v>
                </c:pt>
                <c:pt idx="1060">
                  <c:v>53.499000000000002</c:v>
                </c:pt>
                <c:pt idx="1061">
                  <c:v>53.548999999999999</c:v>
                </c:pt>
                <c:pt idx="1062">
                  <c:v>53.598999999999997</c:v>
                </c:pt>
                <c:pt idx="1063">
                  <c:v>53.649000000000001</c:v>
                </c:pt>
                <c:pt idx="1064">
                  <c:v>53.698999999999998</c:v>
                </c:pt>
                <c:pt idx="1065">
                  <c:v>53.749000000000002</c:v>
                </c:pt>
                <c:pt idx="1066">
                  <c:v>53.798999999999999</c:v>
                </c:pt>
                <c:pt idx="1067">
                  <c:v>53.848999999999997</c:v>
                </c:pt>
                <c:pt idx="1068">
                  <c:v>53.899000000000001</c:v>
                </c:pt>
                <c:pt idx="1069">
                  <c:v>53.948999999999998</c:v>
                </c:pt>
                <c:pt idx="1070">
                  <c:v>53.999000000000002</c:v>
                </c:pt>
                <c:pt idx="1071">
                  <c:v>54.048999999999999</c:v>
                </c:pt>
                <c:pt idx="1072">
                  <c:v>54.098999999999997</c:v>
                </c:pt>
                <c:pt idx="1073">
                  <c:v>54.149000000000001</c:v>
                </c:pt>
                <c:pt idx="1074">
                  <c:v>54.198999999999998</c:v>
                </c:pt>
                <c:pt idx="1075">
                  <c:v>54.249000000000002</c:v>
                </c:pt>
                <c:pt idx="1076">
                  <c:v>54.298999999999999</c:v>
                </c:pt>
                <c:pt idx="1077">
                  <c:v>54.348999999999997</c:v>
                </c:pt>
                <c:pt idx="1078">
                  <c:v>54.399000000000001</c:v>
                </c:pt>
                <c:pt idx="1079">
                  <c:v>54.448999999999998</c:v>
                </c:pt>
                <c:pt idx="1080">
                  <c:v>54.499000000000002</c:v>
                </c:pt>
                <c:pt idx="1081">
                  <c:v>54.548999999999999</c:v>
                </c:pt>
                <c:pt idx="1082">
                  <c:v>54.598999999999997</c:v>
                </c:pt>
                <c:pt idx="1083">
                  <c:v>54.649000000000001</c:v>
                </c:pt>
                <c:pt idx="1084">
                  <c:v>54.698999999999998</c:v>
                </c:pt>
                <c:pt idx="1085">
                  <c:v>54.749000000000002</c:v>
                </c:pt>
                <c:pt idx="1086">
                  <c:v>54.798999999999999</c:v>
                </c:pt>
                <c:pt idx="1087">
                  <c:v>54.848999999999997</c:v>
                </c:pt>
                <c:pt idx="1088">
                  <c:v>54.899000000000001</c:v>
                </c:pt>
                <c:pt idx="1089">
                  <c:v>54.948999999999998</c:v>
                </c:pt>
                <c:pt idx="1090">
                  <c:v>54.999000000000002</c:v>
                </c:pt>
                <c:pt idx="1091">
                  <c:v>55.048999999999999</c:v>
                </c:pt>
                <c:pt idx="1092">
                  <c:v>55.098999999999997</c:v>
                </c:pt>
                <c:pt idx="1093">
                  <c:v>55.149000000000001</c:v>
                </c:pt>
                <c:pt idx="1094">
                  <c:v>55.198999999999998</c:v>
                </c:pt>
                <c:pt idx="1095">
                  <c:v>55.249000000000002</c:v>
                </c:pt>
                <c:pt idx="1096">
                  <c:v>55.298999999999999</c:v>
                </c:pt>
                <c:pt idx="1097">
                  <c:v>55.348999999999997</c:v>
                </c:pt>
                <c:pt idx="1098">
                  <c:v>55.399000000000001</c:v>
                </c:pt>
                <c:pt idx="1099">
                  <c:v>55.448999999999998</c:v>
                </c:pt>
                <c:pt idx="1100">
                  <c:v>55.499000000000002</c:v>
                </c:pt>
                <c:pt idx="1101">
                  <c:v>55.548999999999999</c:v>
                </c:pt>
                <c:pt idx="1102">
                  <c:v>55.598999999999997</c:v>
                </c:pt>
                <c:pt idx="1103">
                  <c:v>55.649000000000001</c:v>
                </c:pt>
                <c:pt idx="1104">
                  <c:v>55.698999999999998</c:v>
                </c:pt>
                <c:pt idx="1105">
                  <c:v>55.749000000000002</c:v>
                </c:pt>
                <c:pt idx="1106">
                  <c:v>55.798999999999999</c:v>
                </c:pt>
                <c:pt idx="1107">
                  <c:v>55.848999999999997</c:v>
                </c:pt>
                <c:pt idx="1108">
                  <c:v>55.899000000000001</c:v>
                </c:pt>
                <c:pt idx="1109">
                  <c:v>55.948999999999998</c:v>
                </c:pt>
                <c:pt idx="1110">
                  <c:v>55.999000000000002</c:v>
                </c:pt>
                <c:pt idx="1111">
                  <c:v>56.048999999999999</c:v>
                </c:pt>
                <c:pt idx="1112">
                  <c:v>56.098999999999997</c:v>
                </c:pt>
                <c:pt idx="1113">
                  <c:v>56.149000000000001</c:v>
                </c:pt>
                <c:pt idx="1114">
                  <c:v>56.198999999999998</c:v>
                </c:pt>
                <c:pt idx="1115">
                  <c:v>56.249000000000002</c:v>
                </c:pt>
                <c:pt idx="1116">
                  <c:v>56.298999999999999</c:v>
                </c:pt>
                <c:pt idx="1117">
                  <c:v>56.348999999999997</c:v>
                </c:pt>
                <c:pt idx="1118">
                  <c:v>56.399000000000001</c:v>
                </c:pt>
                <c:pt idx="1119">
                  <c:v>56.448999999999998</c:v>
                </c:pt>
                <c:pt idx="1120">
                  <c:v>56.499000000000002</c:v>
                </c:pt>
                <c:pt idx="1121">
                  <c:v>56.548999999999999</c:v>
                </c:pt>
                <c:pt idx="1122">
                  <c:v>56.598999999999997</c:v>
                </c:pt>
                <c:pt idx="1123">
                  <c:v>56.649000000000001</c:v>
                </c:pt>
                <c:pt idx="1124">
                  <c:v>56.698999999999998</c:v>
                </c:pt>
                <c:pt idx="1125">
                  <c:v>56.749000000000002</c:v>
                </c:pt>
                <c:pt idx="1126">
                  <c:v>56.798999999999999</c:v>
                </c:pt>
                <c:pt idx="1127">
                  <c:v>56.848999999999997</c:v>
                </c:pt>
                <c:pt idx="1128">
                  <c:v>56.899000000000001</c:v>
                </c:pt>
                <c:pt idx="1129">
                  <c:v>56.948999999999998</c:v>
                </c:pt>
                <c:pt idx="1130">
                  <c:v>56.999000000000002</c:v>
                </c:pt>
                <c:pt idx="1131">
                  <c:v>57.048999999999999</c:v>
                </c:pt>
                <c:pt idx="1132">
                  <c:v>57.098999999999997</c:v>
                </c:pt>
                <c:pt idx="1133">
                  <c:v>57.149000000000001</c:v>
                </c:pt>
                <c:pt idx="1134">
                  <c:v>57.198999999999998</c:v>
                </c:pt>
                <c:pt idx="1135">
                  <c:v>57.249000000000002</c:v>
                </c:pt>
                <c:pt idx="1136">
                  <c:v>57.298999999999999</c:v>
                </c:pt>
                <c:pt idx="1137">
                  <c:v>57.348999999999997</c:v>
                </c:pt>
                <c:pt idx="1138">
                  <c:v>57.399000000000001</c:v>
                </c:pt>
                <c:pt idx="1139">
                  <c:v>57.448999999999998</c:v>
                </c:pt>
                <c:pt idx="1140">
                  <c:v>57.499000000000002</c:v>
                </c:pt>
                <c:pt idx="1141">
                  <c:v>57.548999999999999</c:v>
                </c:pt>
                <c:pt idx="1142">
                  <c:v>57.598999999999997</c:v>
                </c:pt>
                <c:pt idx="1143">
                  <c:v>57.649000000000001</c:v>
                </c:pt>
                <c:pt idx="1144">
                  <c:v>57.698999999999998</c:v>
                </c:pt>
                <c:pt idx="1145">
                  <c:v>57.749000000000002</c:v>
                </c:pt>
                <c:pt idx="1146">
                  <c:v>57.798999999999999</c:v>
                </c:pt>
                <c:pt idx="1147">
                  <c:v>57.848999999999997</c:v>
                </c:pt>
                <c:pt idx="1148">
                  <c:v>57.899000000000001</c:v>
                </c:pt>
                <c:pt idx="1149">
                  <c:v>57.948999999999998</c:v>
                </c:pt>
                <c:pt idx="1150">
                  <c:v>57.999000000000002</c:v>
                </c:pt>
                <c:pt idx="1151">
                  <c:v>58.048999999999999</c:v>
                </c:pt>
                <c:pt idx="1152">
                  <c:v>58.098999999999997</c:v>
                </c:pt>
                <c:pt idx="1153">
                  <c:v>58.149000000000001</c:v>
                </c:pt>
                <c:pt idx="1154">
                  <c:v>58.198999999999998</c:v>
                </c:pt>
                <c:pt idx="1155">
                  <c:v>58.249000000000002</c:v>
                </c:pt>
                <c:pt idx="1156">
                  <c:v>58.298999999999999</c:v>
                </c:pt>
                <c:pt idx="1157">
                  <c:v>58.348999999999997</c:v>
                </c:pt>
                <c:pt idx="1158">
                  <c:v>58.399000000000001</c:v>
                </c:pt>
                <c:pt idx="1159">
                  <c:v>58.448999999999998</c:v>
                </c:pt>
                <c:pt idx="1160">
                  <c:v>58.499000000000002</c:v>
                </c:pt>
                <c:pt idx="1161">
                  <c:v>58.548999999999999</c:v>
                </c:pt>
                <c:pt idx="1162">
                  <c:v>58.598999999999997</c:v>
                </c:pt>
                <c:pt idx="1163">
                  <c:v>58.649000000000001</c:v>
                </c:pt>
                <c:pt idx="1164">
                  <c:v>58.698999999999998</c:v>
                </c:pt>
                <c:pt idx="1165">
                  <c:v>58.749000000000002</c:v>
                </c:pt>
                <c:pt idx="1166">
                  <c:v>58.798999999999999</c:v>
                </c:pt>
                <c:pt idx="1167">
                  <c:v>58.848999999999997</c:v>
                </c:pt>
                <c:pt idx="1168">
                  <c:v>58.899000000000001</c:v>
                </c:pt>
                <c:pt idx="1169">
                  <c:v>58.948999999999998</c:v>
                </c:pt>
                <c:pt idx="1170">
                  <c:v>58.999000000000002</c:v>
                </c:pt>
                <c:pt idx="1171">
                  <c:v>59.048999999999999</c:v>
                </c:pt>
                <c:pt idx="1172">
                  <c:v>59.098999999999997</c:v>
                </c:pt>
                <c:pt idx="1173">
                  <c:v>59.149000000000001</c:v>
                </c:pt>
                <c:pt idx="1174">
                  <c:v>59.198999999999998</c:v>
                </c:pt>
                <c:pt idx="1175">
                  <c:v>59.249000000000002</c:v>
                </c:pt>
                <c:pt idx="1176">
                  <c:v>59.298999999999999</c:v>
                </c:pt>
                <c:pt idx="1177">
                  <c:v>59.348999999999997</c:v>
                </c:pt>
                <c:pt idx="1178">
                  <c:v>59.399000000000001</c:v>
                </c:pt>
                <c:pt idx="1179">
                  <c:v>59.448999999999998</c:v>
                </c:pt>
                <c:pt idx="1180">
                  <c:v>59.499000000000002</c:v>
                </c:pt>
                <c:pt idx="1181">
                  <c:v>59.548999999999999</c:v>
                </c:pt>
                <c:pt idx="1182">
                  <c:v>59.598999999999997</c:v>
                </c:pt>
                <c:pt idx="1183">
                  <c:v>59.649000000000001</c:v>
                </c:pt>
                <c:pt idx="1184">
                  <c:v>59.698999999999998</c:v>
                </c:pt>
                <c:pt idx="1185">
                  <c:v>59.749000000000002</c:v>
                </c:pt>
                <c:pt idx="1186">
                  <c:v>59.798999999999999</c:v>
                </c:pt>
                <c:pt idx="1187">
                  <c:v>59.848999999999997</c:v>
                </c:pt>
                <c:pt idx="1188">
                  <c:v>59.899000000000001</c:v>
                </c:pt>
                <c:pt idx="1189">
                  <c:v>59.948999999999998</c:v>
                </c:pt>
                <c:pt idx="1190">
                  <c:v>59.999000000000002</c:v>
                </c:pt>
                <c:pt idx="1191">
                  <c:v>60.048999999999999</c:v>
                </c:pt>
                <c:pt idx="1192">
                  <c:v>60.098999999999997</c:v>
                </c:pt>
                <c:pt idx="1193">
                  <c:v>60.149000000000001</c:v>
                </c:pt>
                <c:pt idx="1194">
                  <c:v>60.198999999999998</c:v>
                </c:pt>
                <c:pt idx="1195">
                  <c:v>60.249000000000002</c:v>
                </c:pt>
                <c:pt idx="1196">
                  <c:v>60.298999999999999</c:v>
                </c:pt>
                <c:pt idx="1197">
                  <c:v>60.348999999999997</c:v>
                </c:pt>
                <c:pt idx="1198">
                  <c:v>60.399000000000001</c:v>
                </c:pt>
                <c:pt idx="1199">
                  <c:v>60.448999999999998</c:v>
                </c:pt>
                <c:pt idx="1200">
                  <c:v>60.499000000000002</c:v>
                </c:pt>
                <c:pt idx="1201">
                  <c:v>60.548999999999999</c:v>
                </c:pt>
                <c:pt idx="1202">
                  <c:v>60.598999999999997</c:v>
                </c:pt>
                <c:pt idx="1203">
                  <c:v>60.649000000000001</c:v>
                </c:pt>
                <c:pt idx="1204">
                  <c:v>60.698999999999998</c:v>
                </c:pt>
                <c:pt idx="1205">
                  <c:v>60.749000000000002</c:v>
                </c:pt>
                <c:pt idx="1206">
                  <c:v>60.798999999999999</c:v>
                </c:pt>
                <c:pt idx="1207">
                  <c:v>60.848999999999997</c:v>
                </c:pt>
                <c:pt idx="1208">
                  <c:v>60.899000000000001</c:v>
                </c:pt>
                <c:pt idx="1209">
                  <c:v>60.948999999999998</c:v>
                </c:pt>
                <c:pt idx="1210">
                  <c:v>60.999000000000002</c:v>
                </c:pt>
                <c:pt idx="1211">
                  <c:v>61.048999999999999</c:v>
                </c:pt>
                <c:pt idx="1212">
                  <c:v>61.098999999999997</c:v>
                </c:pt>
                <c:pt idx="1213">
                  <c:v>61.149000000000001</c:v>
                </c:pt>
                <c:pt idx="1214">
                  <c:v>61.198999999999998</c:v>
                </c:pt>
                <c:pt idx="1215">
                  <c:v>61.249000000000002</c:v>
                </c:pt>
                <c:pt idx="1216">
                  <c:v>61.298999999999999</c:v>
                </c:pt>
                <c:pt idx="1217">
                  <c:v>61.348999999999997</c:v>
                </c:pt>
                <c:pt idx="1218">
                  <c:v>61.399000000000001</c:v>
                </c:pt>
                <c:pt idx="1219">
                  <c:v>61.448999999999998</c:v>
                </c:pt>
                <c:pt idx="1220">
                  <c:v>61.499000000000002</c:v>
                </c:pt>
                <c:pt idx="1221">
                  <c:v>61.548999999999999</c:v>
                </c:pt>
                <c:pt idx="1222">
                  <c:v>61.598999999999997</c:v>
                </c:pt>
                <c:pt idx="1223">
                  <c:v>61.649000000000001</c:v>
                </c:pt>
                <c:pt idx="1224">
                  <c:v>61.698999999999998</c:v>
                </c:pt>
                <c:pt idx="1225">
                  <c:v>61.749000000000002</c:v>
                </c:pt>
                <c:pt idx="1226">
                  <c:v>61.798999999999999</c:v>
                </c:pt>
                <c:pt idx="1227">
                  <c:v>61.848999999999997</c:v>
                </c:pt>
                <c:pt idx="1228">
                  <c:v>61.899000000000001</c:v>
                </c:pt>
                <c:pt idx="1229">
                  <c:v>61.948999999999998</c:v>
                </c:pt>
                <c:pt idx="1230">
                  <c:v>61.999000000000002</c:v>
                </c:pt>
                <c:pt idx="1231">
                  <c:v>62.048999999999999</c:v>
                </c:pt>
                <c:pt idx="1232">
                  <c:v>62.098999999999997</c:v>
                </c:pt>
                <c:pt idx="1233">
                  <c:v>62.149000000000001</c:v>
                </c:pt>
                <c:pt idx="1234">
                  <c:v>62.198999999999998</c:v>
                </c:pt>
                <c:pt idx="1235">
                  <c:v>62.249000000000002</c:v>
                </c:pt>
                <c:pt idx="1236">
                  <c:v>62.298999999999999</c:v>
                </c:pt>
                <c:pt idx="1237">
                  <c:v>62.348999999999997</c:v>
                </c:pt>
                <c:pt idx="1238">
                  <c:v>62.399000000000001</c:v>
                </c:pt>
                <c:pt idx="1239">
                  <c:v>62.448999999999998</c:v>
                </c:pt>
                <c:pt idx="1240">
                  <c:v>62.499000000000002</c:v>
                </c:pt>
                <c:pt idx="1241">
                  <c:v>62.548999999999999</c:v>
                </c:pt>
                <c:pt idx="1242">
                  <c:v>62.598999999999997</c:v>
                </c:pt>
                <c:pt idx="1243">
                  <c:v>62.649000000000001</c:v>
                </c:pt>
                <c:pt idx="1244">
                  <c:v>62.698999999999998</c:v>
                </c:pt>
                <c:pt idx="1245">
                  <c:v>62.749000000000002</c:v>
                </c:pt>
                <c:pt idx="1246">
                  <c:v>62.798999999999999</c:v>
                </c:pt>
                <c:pt idx="1247">
                  <c:v>62.848999999999997</c:v>
                </c:pt>
                <c:pt idx="1248">
                  <c:v>62.899000000000001</c:v>
                </c:pt>
                <c:pt idx="1249">
                  <c:v>62.948999999999998</c:v>
                </c:pt>
                <c:pt idx="1250">
                  <c:v>62.999000000000002</c:v>
                </c:pt>
                <c:pt idx="1251">
                  <c:v>63.048999999999999</c:v>
                </c:pt>
                <c:pt idx="1252">
                  <c:v>63.098999999999997</c:v>
                </c:pt>
                <c:pt idx="1253">
                  <c:v>63.149000000000001</c:v>
                </c:pt>
                <c:pt idx="1254">
                  <c:v>63.198999999999998</c:v>
                </c:pt>
                <c:pt idx="1255">
                  <c:v>63.249000000000002</c:v>
                </c:pt>
                <c:pt idx="1256">
                  <c:v>63.298999999999999</c:v>
                </c:pt>
                <c:pt idx="1257">
                  <c:v>63.348999999999997</c:v>
                </c:pt>
                <c:pt idx="1258">
                  <c:v>63.399000000000001</c:v>
                </c:pt>
                <c:pt idx="1259">
                  <c:v>63.448999999999998</c:v>
                </c:pt>
                <c:pt idx="1260">
                  <c:v>63.499000000000002</c:v>
                </c:pt>
                <c:pt idx="1261">
                  <c:v>63.548999999999999</c:v>
                </c:pt>
                <c:pt idx="1262">
                  <c:v>63.598999999999997</c:v>
                </c:pt>
                <c:pt idx="1263">
                  <c:v>63.649000000000001</c:v>
                </c:pt>
                <c:pt idx="1264">
                  <c:v>63.698999999999998</c:v>
                </c:pt>
                <c:pt idx="1265">
                  <c:v>63.749000000000002</c:v>
                </c:pt>
                <c:pt idx="1266">
                  <c:v>63.798999999999999</c:v>
                </c:pt>
                <c:pt idx="1267">
                  <c:v>63.848999999999997</c:v>
                </c:pt>
                <c:pt idx="1268">
                  <c:v>63.899000000000001</c:v>
                </c:pt>
                <c:pt idx="1269">
                  <c:v>63.948999999999998</c:v>
                </c:pt>
                <c:pt idx="1270">
                  <c:v>63.999000000000002</c:v>
                </c:pt>
                <c:pt idx="1271">
                  <c:v>64.049000000000007</c:v>
                </c:pt>
                <c:pt idx="1272">
                  <c:v>64.099000000000004</c:v>
                </c:pt>
                <c:pt idx="1273">
                  <c:v>64.149000000000001</c:v>
                </c:pt>
                <c:pt idx="1274">
                  <c:v>64.198999999999998</c:v>
                </c:pt>
                <c:pt idx="1275">
                  <c:v>64.248999999999995</c:v>
                </c:pt>
                <c:pt idx="1276">
                  <c:v>64.299000000000007</c:v>
                </c:pt>
                <c:pt idx="1277">
                  <c:v>64.349000000000004</c:v>
                </c:pt>
                <c:pt idx="1278">
                  <c:v>64.399000000000001</c:v>
                </c:pt>
                <c:pt idx="1279">
                  <c:v>64.448999999999998</c:v>
                </c:pt>
                <c:pt idx="1280">
                  <c:v>64.498999999999995</c:v>
                </c:pt>
                <c:pt idx="1281">
                  <c:v>64.549000000000007</c:v>
                </c:pt>
                <c:pt idx="1282">
                  <c:v>64.599000000000004</c:v>
                </c:pt>
                <c:pt idx="1283">
                  <c:v>64.649000000000001</c:v>
                </c:pt>
                <c:pt idx="1284">
                  <c:v>64.698999999999998</c:v>
                </c:pt>
                <c:pt idx="1285">
                  <c:v>64.748999999999995</c:v>
                </c:pt>
                <c:pt idx="1286">
                  <c:v>64.799000000000007</c:v>
                </c:pt>
                <c:pt idx="1287">
                  <c:v>64.849000000000004</c:v>
                </c:pt>
                <c:pt idx="1288">
                  <c:v>64.899000000000001</c:v>
                </c:pt>
                <c:pt idx="1289">
                  <c:v>64.948999999999998</c:v>
                </c:pt>
                <c:pt idx="1290">
                  <c:v>64.998999999999995</c:v>
                </c:pt>
                <c:pt idx="1291">
                  <c:v>65.049000000000007</c:v>
                </c:pt>
                <c:pt idx="1292">
                  <c:v>65.099000000000004</c:v>
                </c:pt>
                <c:pt idx="1293">
                  <c:v>65.149000000000001</c:v>
                </c:pt>
                <c:pt idx="1294">
                  <c:v>65.198999999999998</c:v>
                </c:pt>
                <c:pt idx="1295">
                  <c:v>65.248999999999995</c:v>
                </c:pt>
                <c:pt idx="1296">
                  <c:v>65.299000000000007</c:v>
                </c:pt>
                <c:pt idx="1297">
                  <c:v>65.349000000000004</c:v>
                </c:pt>
                <c:pt idx="1298">
                  <c:v>65.399000000000001</c:v>
                </c:pt>
                <c:pt idx="1299">
                  <c:v>65.448999999999998</c:v>
                </c:pt>
                <c:pt idx="1300">
                  <c:v>65.498999999999995</c:v>
                </c:pt>
                <c:pt idx="1301">
                  <c:v>65.549000000000007</c:v>
                </c:pt>
                <c:pt idx="1302">
                  <c:v>65.599000000000004</c:v>
                </c:pt>
                <c:pt idx="1303">
                  <c:v>65.649000000000001</c:v>
                </c:pt>
                <c:pt idx="1304">
                  <c:v>65.698999999999998</c:v>
                </c:pt>
                <c:pt idx="1305">
                  <c:v>65.748999999999995</c:v>
                </c:pt>
                <c:pt idx="1306">
                  <c:v>65.799000000000007</c:v>
                </c:pt>
                <c:pt idx="1307">
                  <c:v>65.849000000000004</c:v>
                </c:pt>
                <c:pt idx="1308">
                  <c:v>65.899000000000001</c:v>
                </c:pt>
                <c:pt idx="1309">
                  <c:v>65.948999999999998</c:v>
                </c:pt>
                <c:pt idx="1310">
                  <c:v>65.998999999999995</c:v>
                </c:pt>
                <c:pt idx="1311">
                  <c:v>66.049000000000007</c:v>
                </c:pt>
                <c:pt idx="1312">
                  <c:v>66.099000000000004</c:v>
                </c:pt>
                <c:pt idx="1313">
                  <c:v>66.149000000000001</c:v>
                </c:pt>
                <c:pt idx="1314">
                  <c:v>66.198999999999998</c:v>
                </c:pt>
                <c:pt idx="1315">
                  <c:v>66.248999999999995</c:v>
                </c:pt>
                <c:pt idx="1316">
                  <c:v>66.299000000000007</c:v>
                </c:pt>
                <c:pt idx="1317">
                  <c:v>66.349000000000004</c:v>
                </c:pt>
                <c:pt idx="1318">
                  <c:v>66.399000000000001</c:v>
                </c:pt>
                <c:pt idx="1319">
                  <c:v>66.448999999999998</c:v>
                </c:pt>
                <c:pt idx="1320">
                  <c:v>66.498999999999995</c:v>
                </c:pt>
                <c:pt idx="1321">
                  <c:v>66.549000000000007</c:v>
                </c:pt>
                <c:pt idx="1322">
                  <c:v>66.599000000000004</c:v>
                </c:pt>
                <c:pt idx="1323">
                  <c:v>66.649000000000001</c:v>
                </c:pt>
                <c:pt idx="1324">
                  <c:v>66.698999999999998</c:v>
                </c:pt>
                <c:pt idx="1325">
                  <c:v>66.748999999999995</c:v>
                </c:pt>
                <c:pt idx="1326">
                  <c:v>66.799000000000007</c:v>
                </c:pt>
                <c:pt idx="1327">
                  <c:v>66.849000000000004</c:v>
                </c:pt>
                <c:pt idx="1328">
                  <c:v>66.899000000000001</c:v>
                </c:pt>
                <c:pt idx="1329">
                  <c:v>66.948999999999998</c:v>
                </c:pt>
                <c:pt idx="1330">
                  <c:v>66.998999999999995</c:v>
                </c:pt>
                <c:pt idx="1331">
                  <c:v>67.049000000000007</c:v>
                </c:pt>
                <c:pt idx="1332">
                  <c:v>67.099000000000004</c:v>
                </c:pt>
                <c:pt idx="1333">
                  <c:v>67.149000000000001</c:v>
                </c:pt>
                <c:pt idx="1334">
                  <c:v>67.2</c:v>
                </c:pt>
                <c:pt idx="1335">
                  <c:v>67.25</c:v>
                </c:pt>
                <c:pt idx="1336">
                  <c:v>67.3</c:v>
                </c:pt>
                <c:pt idx="1337">
                  <c:v>67.349999999999994</c:v>
                </c:pt>
                <c:pt idx="1338">
                  <c:v>67.400000000000006</c:v>
                </c:pt>
                <c:pt idx="1339">
                  <c:v>67.45</c:v>
                </c:pt>
                <c:pt idx="1340">
                  <c:v>67.5</c:v>
                </c:pt>
                <c:pt idx="1341">
                  <c:v>67.55</c:v>
                </c:pt>
                <c:pt idx="1342">
                  <c:v>67.599999999999994</c:v>
                </c:pt>
                <c:pt idx="1343">
                  <c:v>67.650000000000006</c:v>
                </c:pt>
                <c:pt idx="1344">
                  <c:v>67.7</c:v>
                </c:pt>
                <c:pt idx="1345">
                  <c:v>67.75</c:v>
                </c:pt>
                <c:pt idx="1346">
                  <c:v>67.8</c:v>
                </c:pt>
                <c:pt idx="1347">
                  <c:v>67.849999999999994</c:v>
                </c:pt>
                <c:pt idx="1348">
                  <c:v>67.900000000000006</c:v>
                </c:pt>
                <c:pt idx="1349">
                  <c:v>67.95</c:v>
                </c:pt>
                <c:pt idx="1350">
                  <c:v>68</c:v>
                </c:pt>
                <c:pt idx="1351">
                  <c:v>68.05</c:v>
                </c:pt>
                <c:pt idx="1352">
                  <c:v>68.099999999999994</c:v>
                </c:pt>
                <c:pt idx="1353">
                  <c:v>68.150000000000006</c:v>
                </c:pt>
                <c:pt idx="1354">
                  <c:v>68.2</c:v>
                </c:pt>
                <c:pt idx="1355">
                  <c:v>68.25</c:v>
                </c:pt>
                <c:pt idx="1356">
                  <c:v>68.3</c:v>
                </c:pt>
                <c:pt idx="1357">
                  <c:v>68.349999999999994</c:v>
                </c:pt>
                <c:pt idx="1358">
                  <c:v>68.400000000000006</c:v>
                </c:pt>
                <c:pt idx="1359">
                  <c:v>68.45</c:v>
                </c:pt>
                <c:pt idx="1360">
                  <c:v>68.5</c:v>
                </c:pt>
                <c:pt idx="1361">
                  <c:v>68.55</c:v>
                </c:pt>
                <c:pt idx="1362">
                  <c:v>68.599999999999994</c:v>
                </c:pt>
                <c:pt idx="1363">
                  <c:v>68.650000000000006</c:v>
                </c:pt>
                <c:pt idx="1364">
                  <c:v>68.7</c:v>
                </c:pt>
                <c:pt idx="1365">
                  <c:v>68.75</c:v>
                </c:pt>
                <c:pt idx="1366">
                  <c:v>68.8</c:v>
                </c:pt>
                <c:pt idx="1367">
                  <c:v>68.849999999999994</c:v>
                </c:pt>
                <c:pt idx="1368">
                  <c:v>68.900000000000006</c:v>
                </c:pt>
                <c:pt idx="1369">
                  <c:v>68.95</c:v>
                </c:pt>
                <c:pt idx="1370">
                  <c:v>69</c:v>
                </c:pt>
                <c:pt idx="1371">
                  <c:v>69.05</c:v>
                </c:pt>
                <c:pt idx="1372">
                  <c:v>69.099999999999994</c:v>
                </c:pt>
                <c:pt idx="1373">
                  <c:v>69.150000000000006</c:v>
                </c:pt>
                <c:pt idx="1374">
                  <c:v>69.2</c:v>
                </c:pt>
                <c:pt idx="1375">
                  <c:v>69.25</c:v>
                </c:pt>
                <c:pt idx="1376">
                  <c:v>69.3</c:v>
                </c:pt>
                <c:pt idx="1377">
                  <c:v>69.349999999999994</c:v>
                </c:pt>
                <c:pt idx="1378">
                  <c:v>69.400000000000006</c:v>
                </c:pt>
                <c:pt idx="1379">
                  <c:v>69.45</c:v>
                </c:pt>
                <c:pt idx="1380">
                  <c:v>69.5</c:v>
                </c:pt>
                <c:pt idx="1381">
                  <c:v>69.55</c:v>
                </c:pt>
                <c:pt idx="1382">
                  <c:v>69.599999999999994</c:v>
                </c:pt>
                <c:pt idx="1383">
                  <c:v>69.650000000000006</c:v>
                </c:pt>
                <c:pt idx="1384">
                  <c:v>69.7</c:v>
                </c:pt>
                <c:pt idx="1385">
                  <c:v>69.75</c:v>
                </c:pt>
                <c:pt idx="1386">
                  <c:v>69.8</c:v>
                </c:pt>
                <c:pt idx="1387">
                  <c:v>69.849999999999994</c:v>
                </c:pt>
                <c:pt idx="1388">
                  <c:v>69.900000000000006</c:v>
                </c:pt>
                <c:pt idx="1389">
                  <c:v>69.95</c:v>
                </c:pt>
                <c:pt idx="1390">
                  <c:v>70</c:v>
                </c:pt>
                <c:pt idx="1391">
                  <c:v>70.05</c:v>
                </c:pt>
                <c:pt idx="1392">
                  <c:v>70.099999999999994</c:v>
                </c:pt>
                <c:pt idx="1393">
                  <c:v>70.150000000000006</c:v>
                </c:pt>
                <c:pt idx="1394">
                  <c:v>70.2</c:v>
                </c:pt>
                <c:pt idx="1395">
                  <c:v>70.25</c:v>
                </c:pt>
                <c:pt idx="1396">
                  <c:v>70.3</c:v>
                </c:pt>
                <c:pt idx="1397">
                  <c:v>70.349999999999994</c:v>
                </c:pt>
                <c:pt idx="1398">
                  <c:v>70.400000000000006</c:v>
                </c:pt>
                <c:pt idx="1399">
                  <c:v>70.45</c:v>
                </c:pt>
                <c:pt idx="1400">
                  <c:v>70.5</c:v>
                </c:pt>
                <c:pt idx="1401">
                  <c:v>70.55</c:v>
                </c:pt>
                <c:pt idx="1402">
                  <c:v>70.599999999999994</c:v>
                </c:pt>
                <c:pt idx="1403">
                  <c:v>70.650000000000006</c:v>
                </c:pt>
                <c:pt idx="1404">
                  <c:v>70.7</c:v>
                </c:pt>
                <c:pt idx="1405">
                  <c:v>70.75</c:v>
                </c:pt>
                <c:pt idx="1406">
                  <c:v>70.8</c:v>
                </c:pt>
                <c:pt idx="1407">
                  <c:v>70.849999999999994</c:v>
                </c:pt>
                <c:pt idx="1408">
                  <c:v>70.900000000000006</c:v>
                </c:pt>
                <c:pt idx="1409">
                  <c:v>70.95</c:v>
                </c:pt>
                <c:pt idx="1410">
                  <c:v>71</c:v>
                </c:pt>
                <c:pt idx="1411">
                  <c:v>71.05</c:v>
                </c:pt>
                <c:pt idx="1412">
                  <c:v>71.099999999999994</c:v>
                </c:pt>
                <c:pt idx="1413">
                  <c:v>71.150000000000006</c:v>
                </c:pt>
                <c:pt idx="1414">
                  <c:v>71.2</c:v>
                </c:pt>
                <c:pt idx="1415">
                  <c:v>71.25</c:v>
                </c:pt>
                <c:pt idx="1416">
                  <c:v>71.3</c:v>
                </c:pt>
                <c:pt idx="1417">
                  <c:v>71.349999999999994</c:v>
                </c:pt>
                <c:pt idx="1418">
                  <c:v>71.400000000000006</c:v>
                </c:pt>
                <c:pt idx="1419">
                  <c:v>71.45</c:v>
                </c:pt>
                <c:pt idx="1420">
                  <c:v>71.5</c:v>
                </c:pt>
                <c:pt idx="1421">
                  <c:v>71.55</c:v>
                </c:pt>
                <c:pt idx="1422">
                  <c:v>71.599999999999994</c:v>
                </c:pt>
                <c:pt idx="1423">
                  <c:v>71.650000000000006</c:v>
                </c:pt>
                <c:pt idx="1424">
                  <c:v>71.7</c:v>
                </c:pt>
                <c:pt idx="1425">
                  <c:v>71.75</c:v>
                </c:pt>
                <c:pt idx="1426">
                  <c:v>71.8</c:v>
                </c:pt>
                <c:pt idx="1427">
                  <c:v>71.849999999999994</c:v>
                </c:pt>
                <c:pt idx="1428">
                  <c:v>71.900000000000006</c:v>
                </c:pt>
                <c:pt idx="1429">
                  <c:v>71.95</c:v>
                </c:pt>
                <c:pt idx="1430">
                  <c:v>72</c:v>
                </c:pt>
                <c:pt idx="1431">
                  <c:v>72.05</c:v>
                </c:pt>
                <c:pt idx="1432">
                  <c:v>72.099999999999994</c:v>
                </c:pt>
                <c:pt idx="1433">
                  <c:v>72.150000000000006</c:v>
                </c:pt>
                <c:pt idx="1434">
                  <c:v>72.2</c:v>
                </c:pt>
                <c:pt idx="1435">
                  <c:v>72.25</c:v>
                </c:pt>
                <c:pt idx="1436">
                  <c:v>72.3</c:v>
                </c:pt>
                <c:pt idx="1437">
                  <c:v>72.349999999999994</c:v>
                </c:pt>
                <c:pt idx="1438">
                  <c:v>72.400000000000006</c:v>
                </c:pt>
                <c:pt idx="1439">
                  <c:v>72.45</c:v>
                </c:pt>
                <c:pt idx="1440">
                  <c:v>72.5</c:v>
                </c:pt>
                <c:pt idx="1441">
                  <c:v>72.55</c:v>
                </c:pt>
                <c:pt idx="1442">
                  <c:v>72.599999999999994</c:v>
                </c:pt>
                <c:pt idx="1443">
                  <c:v>72.650000000000006</c:v>
                </c:pt>
                <c:pt idx="1444">
                  <c:v>72.7</c:v>
                </c:pt>
                <c:pt idx="1445">
                  <c:v>72.75</c:v>
                </c:pt>
                <c:pt idx="1446">
                  <c:v>72.8</c:v>
                </c:pt>
                <c:pt idx="1447">
                  <c:v>72.849999999999994</c:v>
                </c:pt>
                <c:pt idx="1448">
                  <c:v>72.900000000000006</c:v>
                </c:pt>
                <c:pt idx="1449">
                  <c:v>72.95</c:v>
                </c:pt>
                <c:pt idx="1450">
                  <c:v>73</c:v>
                </c:pt>
                <c:pt idx="1451">
                  <c:v>73.05</c:v>
                </c:pt>
                <c:pt idx="1452">
                  <c:v>73.099999999999994</c:v>
                </c:pt>
                <c:pt idx="1453">
                  <c:v>73.150000000000006</c:v>
                </c:pt>
                <c:pt idx="1454">
                  <c:v>73.2</c:v>
                </c:pt>
                <c:pt idx="1455">
                  <c:v>73.25</c:v>
                </c:pt>
                <c:pt idx="1456">
                  <c:v>73.3</c:v>
                </c:pt>
                <c:pt idx="1457">
                  <c:v>73.349999999999994</c:v>
                </c:pt>
                <c:pt idx="1458">
                  <c:v>73.400000000000006</c:v>
                </c:pt>
                <c:pt idx="1459">
                  <c:v>73.45</c:v>
                </c:pt>
                <c:pt idx="1460">
                  <c:v>73.5</c:v>
                </c:pt>
                <c:pt idx="1461">
                  <c:v>73.55</c:v>
                </c:pt>
                <c:pt idx="1462">
                  <c:v>73.599999999999994</c:v>
                </c:pt>
                <c:pt idx="1463">
                  <c:v>73.650000000000006</c:v>
                </c:pt>
                <c:pt idx="1464">
                  <c:v>73.7</c:v>
                </c:pt>
                <c:pt idx="1465">
                  <c:v>73.75</c:v>
                </c:pt>
                <c:pt idx="1466">
                  <c:v>73.8</c:v>
                </c:pt>
                <c:pt idx="1467">
                  <c:v>73.849999999999994</c:v>
                </c:pt>
                <c:pt idx="1468">
                  <c:v>73.900000000000006</c:v>
                </c:pt>
                <c:pt idx="1469">
                  <c:v>73.95</c:v>
                </c:pt>
                <c:pt idx="1470">
                  <c:v>74</c:v>
                </c:pt>
                <c:pt idx="1471">
                  <c:v>74.05</c:v>
                </c:pt>
                <c:pt idx="1472">
                  <c:v>74.099999999999994</c:v>
                </c:pt>
                <c:pt idx="1473">
                  <c:v>74.150000000000006</c:v>
                </c:pt>
                <c:pt idx="1474">
                  <c:v>74.2</c:v>
                </c:pt>
                <c:pt idx="1475">
                  <c:v>74.25</c:v>
                </c:pt>
                <c:pt idx="1476">
                  <c:v>74.3</c:v>
                </c:pt>
                <c:pt idx="1477">
                  <c:v>74.349999999999994</c:v>
                </c:pt>
                <c:pt idx="1478">
                  <c:v>74.400000000000006</c:v>
                </c:pt>
                <c:pt idx="1479">
                  <c:v>74.45</c:v>
                </c:pt>
                <c:pt idx="1480">
                  <c:v>74.5</c:v>
                </c:pt>
                <c:pt idx="1481">
                  <c:v>74.55</c:v>
                </c:pt>
                <c:pt idx="1482">
                  <c:v>74.599999999999994</c:v>
                </c:pt>
                <c:pt idx="1483">
                  <c:v>74.650000000000006</c:v>
                </c:pt>
                <c:pt idx="1484">
                  <c:v>74.7</c:v>
                </c:pt>
                <c:pt idx="1485">
                  <c:v>74.75</c:v>
                </c:pt>
                <c:pt idx="1486">
                  <c:v>74.8</c:v>
                </c:pt>
                <c:pt idx="1487">
                  <c:v>74.849999999999994</c:v>
                </c:pt>
                <c:pt idx="1488">
                  <c:v>74.900000000000006</c:v>
                </c:pt>
                <c:pt idx="1489">
                  <c:v>74.95</c:v>
                </c:pt>
                <c:pt idx="1490">
                  <c:v>75</c:v>
                </c:pt>
                <c:pt idx="1491">
                  <c:v>75.05</c:v>
                </c:pt>
                <c:pt idx="1492">
                  <c:v>75.099999999999994</c:v>
                </c:pt>
                <c:pt idx="1493">
                  <c:v>75.150000000000006</c:v>
                </c:pt>
                <c:pt idx="1494">
                  <c:v>75.2</c:v>
                </c:pt>
                <c:pt idx="1495">
                  <c:v>75.25</c:v>
                </c:pt>
                <c:pt idx="1496">
                  <c:v>75.3</c:v>
                </c:pt>
                <c:pt idx="1497">
                  <c:v>75.349999999999994</c:v>
                </c:pt>
                <c:pt idx="1498">
                  <c:v>75.400000000000006</c:v>
                </c:pt>
                <c:pt idx="1499">
                  <c:v>75.45</c:v>
                </c:pt>
                <c:pt idx="1500">
                  <c:v>75.5</c:v>
                </c:pt>
                <c:pt idx="1501">
                  <c:v>75.55</c:v>
                </c:pt>
                <c:pt idx="1502">
                  <c:v>75.599999999999994</c:v>
                </c:pt>
                <c:pt idx="1503">
                  <c:v>75.650000000000006</c:v>
                </c:pt>
                <c:pt idx="1504">
                  <c:v>75.7</c:v>
                </c:pt>
                <c:pt idx="1505">
                  <c:v>75.75</c:v>
                </c:pt>
                <c:pt idx="1506">
                  <c:v>75.8</c:v>
                </c:pt>
                <c:pt idx="1507">
                  <c:v>75.849999999999994</c:v>
                </c:pt>
                <c:pt idx="1508">
                  <c:v>75.900000000000006</c:v>
                </c:pt>
                <c:pt idx="1509">
                  <c:v>75.95</c:v>
                </c:pt>
                <c:pt idx="1510">
                  <c:v>76</c:v>
                </c:pt>
                <c:pt idx="1511">
                  <c:v>76.05</c:v>
                </c:pt>
                <c:pt idx="1512">
                  <c:v>76.099999999999994</c:v>
                </c:pt>
                <c:pt idx="1513">
                  <c:v>76.150000000000006</c:v>
                </c:pt>
                <c:pt idx="1514">
                  <c:v>76.2</c:v>
                </c:pt>
                <c:pt idx="1515">
                  <c:v>76.25</c:v>
                </c:pt>
                <c:pt idx="1516">
                  <c:v>76.3</c:v>
                </c:pt>
                <c:pt idx="1517">
                  <c:v>76.349999999999994</c:v>
                </c:pt>
                <c:pt idx="1518">
                  <c:v>76.400000000000006</c:v>
                </c:pt>
                <c:pt idx="1519">
                  <c:v>76.45</c:v>
                </c:pt>
                <c:pt idx="1520">
                  <c:v>76.5</c:v>
                </c:pt>
                <c:pt idx="1521">
                  <c:v>76.55</c:v>
                </c:pt>
                <c:pt idx="1522">
                  <c:v>76.599999999999994</c:v>
                </c:pt>
                <c:pt idx="1523">
                  <c:v>76.650000000000006</c:v>
                </c:pt>
                <c:pt idx="1524">
                  <c:v>76.7</c:v>
                </c:pt>
                <c:pt idx="1525">
                  <c:v>76.75</c:v>
                </c:pt>
                <c:pt idx="1526">
                  <c:v>76.8</c:v>
                </c:pt>
                <c:pt idx="1527">
                  <c:v>76.849999999999994</c:v>
                </c:pt>
                <c:pt idx="1528">
                  <c:v>76.900000000000006</c:v>
                </c:pt>
                <c:pt idx="1529">
                  <c:v>76.95</c:v>
                </c:pt>
                <c:pt idx="1530">
                  <c:v>77</c:v>
                </c:pt>
                <c:pt idx="1531">
                  <c:v>77.05</c:v>
                </c:pt>
                <c:pt idx="1532">
                  <c:v>77.099999999999994</c:v>
                </c:pt>
                <c:pt idx="1533">
                  <c:v>77.150000000000006</c:v>
                </c:pt>
                <c:pt idx="1534">
                  <c:v>77.2</c:v>
                </c:pt>
                <c:pt idx="1535">
                  <c:v>77.25</c:v>
                </c:pt>
                <c:pt idx="1536">
                  <c:v>77.3</c:v>
                </c:pt>
                <c:pt idx="1537">
                  <c:v>77.349999999999994</c:v>
                </c:pt>
                <c:pt idx="1538">
                  <c:v>77.400000000000006</c:v>
                </c:pt>
                <c:pt idx="1539">
                  <c:v>77.45</c:v>
                </c:pt>
                <c:pt idx="1540">
                  <c:v>77.5</c:v>
                </c:pt>
                <c:pt idx="1541">
                  <c:v>77.55</c:v>
                </c:pt>
                <c:pt idx="1542">
                  <c:v>77.599999999999994</c:v>
                </c:pt>
                <c:pt idx="1543">
                  <c:v>77.650000000000006</c:v>
                </c:pt>
                <c:pt idx="1544">
                  <c:v>77.7</c:v>
                </c:pt>
                <c:pt idx="1545">
                  <c:v>77.75</c:v>
                </c:pt>
                <c:pt idx="1546">
                  <c:v>77.8</c:v>
                </c:pt>
                <c:pt idx="1547">
                  <c:v>77.849999999999994</c:v>
                </c:pt>
                <c:pt idx="1548">
                  <c:v>77.900000000000006</c:v>
                </c:pt>
                <c:pt idx="1549">
                  <c:v>77.95</c:v>
                </c:pt>
                <c:pt idx="1550">
                  <c:v>78</c:v>
                </c:pt>
                <c:pt idx="1551">
                  <c:v>78.05</c:v>
                </c:pt>
                <c:pt idx="1552">
                  <c:v>78.099999999999994</c:v>
                </c:pt>
                <c:pt idx="1553">
                  <c:v>78.150000000000006</c:v>
                </c:pt>
                <c:pt idx="1554">
                  <c:v>78.2</c:v>
                </c:pt>
                <c:pt idx="1555">
                  <c:v>78.25</c:v>
                </c:pt>
                <c:pt idx="1556">
                  <c:v>78.3</c:v>
                </c:pt>
                <c:pt idx="1557">
                  <c:v>78.349999999999994</c:v>
                </c:pt>
                <c:pt idx="1558">
                  <c:v>78.400000000000006</c:v>
                </c:pt>
                <c:pt idx="1559">
                  <c:v>78.45</c:v>
                </c:pt>
                <c:pt idx="1560">
                  <c:v>78.5</c:v>
                </c:pt>
                <c:pt idx="1561">
                  <c:v>78.55</c:v>
                </c:pt>
                <c:pt idx="1562">
                  <c:v>78.599999999999994</c:v>
                </c:pt>
                <c:pt idx="1563">
                  <c:v>78.650000000000006</c:v>
                </c:pt>
                <c:pt idx="1564">
                  <c:v>78.7</c:v>
                </c:pt>
                <c:pt idx="1565">
                  <c:v>78.75</c:v>
                </c:pt>
                <c:pt idx="1566">
                  <c:v>78.8</c:v>
                </c:pt>
                <c:pt idx="1567">
                  <c:v>78.849999999999994</c:v>
                </c:pt>
                <c:pt idx="1568">
                  <c:v>78.900000000000006</c:v>
                </c:pt>
                <c:pt idx="1569">
                  <c:v>78.95</c:v>
                </c:pt>
                <c:pt idx="1570">
                  <c:v>79</c:v>
                </c:pt>
                <c:pt idx="1571">
                  <c:v>79.05</c:v>
                </c:pt>
                <c:pt idx="1572">
                  <c:v>79.099999999999994</c:v>
                </c:pt>
                <c:pt idx="1573">
                  <c:v>79.150000000000006</c:v>
                </c:pt>
                <c:pt idx="1574">
                  <c:v>79.2</c:v>
                </c:pt>
                <c:pt idx="1575">
                  <c:v>79.25</c:v>
                </c:pt>
                <c:pt idx="1576">
                  <c:v>79.3</c:v>
                </c:pt>
                <c:pt idx="1577">
                  <c:v>79.349999999999994</c:v>
                </c:pt>
                <c:pt idx="1578">
                  <c:v>79.400000000000006</c:v>
                </c:pt>
                <c:pt idx="1579">
                  <c:v>79.45</c:v>
                </c:pt>
                <c:pt idx="1580">
                  <c:v>79.5</c:v>
                </c:pt>
                <c:pt idx="1581">
                  <c:v>79.55</c:v>
                </c:pt>
                <c:pt idx="1582">
                  <c:v>79.599999999999994</c:v>
                </c:pt>
                <c:pt idx="1583">
                  <c:v>79.650000000000006</c:v>
                </c:pt>
                <c:pt idx="1584">
                  <c:v>79.7</c:v>
                </c:pt>
                <c:pt idx="1585">
                  <c:v>79.75</c:v>
                </c:pt>
                <c:pt idx="1586">
                  <c:v>79.8</c:v>
                </c:pt>
                <c:pt idx="1587">
                  <c:v>79.849999999999994</c:v>
                </c:pt>
                <c:pt idx="1588">
                  <c:v>79.900000000000006</c:v>
                </c:pt>
                <c:pt idx="1589">
                  <c:v>79.95</c:v>
                </c:pt>
                <c:pt idx="1590">
                  <c:v>80</c:v>
                </c:pt>
                <c:pt idx="1591">
                  <c:v>80.05</c:v>
                </c:pt>
                <c:pt idx="1592">
                  <c:v>80.099999999999994</c:v>
                </c:pt>
                <c:pt idx="1593">
                  <c:v>80.150000000000006</c:v>
                </c:pt>
                <c:pt idx="1594">
                  <c:v>80.2</c:v>
                </c:pt>
                <c:pt idx="1595">
                  <c:v>80.25</c:v>
                </c:pt>
                <c:pt idx="1596">
                  <c:v>80.3</c:v>
                </c:pt>
                <c:pt idx="1597">
                  <c:v>80.349999999999994</c:v>
                </c:pt>
                <c:pt idx="1598">
                  <c:v>80.400000000000006</c:v>
                </c:pt>
                <c:pt idx="1599">
                  <c:v>80.45</c:v>
                </c:pt>
                <c:pt idx="1600">
                  <c:v>80.5</c:v>
                </c:pt>
                <c:pt idx="1601">
                  <c:v>80.55</c:v>
                </c:pt>
                <c:pt idx="1602">
                  <c:v>80.599999999999994</c:v>
                </c:pt>
                <c:pt idx="1603">
                  <c:v>80.650000000000006</c:v>
                </c:pt>
                <c:pt idx="1604">
                  <c:v>80.7</c:v>
                </c:pt>
                <c:pt idx="1605">
                  <c:v>80.75</c:v>
                </c:pt>
                <c:pt idx="1606">
                  <c:v>80.8</c:v>
                </c:pt>
                <c:pt idx="1607">
                  <c:v>80.849999999999994</c:v>
                </c:pt>
                <c:pt idx="1608">
                  <c:v>80.900000000000006</c:v>
                </c:pt>
                <c:pt idx="1609">
                  <c:v>80.95</c:v>
                </c:pt>
                <c:pt idx="1610">
                  <c:v>81</c:v>
                </c:pt>
                <c:pt idx="1611">
                  <c:v>81.05</c:v>
                </c:pt>
                <c:pt idx="1612">
                  <c:v>81.099999999999994</c:v>
                </c:pt>
                <c:pt idx="1613">
                  <c:v>81.150000000000006</c:v>
                </c:pt>
                <c:pt idx="1614">
                  <c:v>81.2</c:v>
                </c:pt>
                <c:pt idx="1615">
                  <c:v>81.25</c:v>
                </c:pt>
                <c:pt idx="1616">
                  <c:v>81.3</c:v>
                </c:pt>
                <c:pt idx="1617">
                  <c:v>81.349999999999994</c:v>
                </c:pt>
                <c:pt idx="1618">
                  <c:v>81.400000000000006</c:v>
                </c:pt>
                <c:pt idx="1619">
                  <c:v>81.45</c:v>
                </c:pt>
                <c:pt idx="1620">
                  <c:v>81.5</c:v>
                </c:pt>
                <c:pt idx="1621">
                  <c:v>81.55</c:v>
                </c:pt>
                <c:pt idx="1622">
                  <c:v>81.599999999999994</c:v>
                </c:pt>
                <c:pt idx="1623">
                  <c:v>81.650000000000006</c:v>
                </c:pt>
                <c:pt idx="1624">
                  <c:v>81.7</c:v>
                </c:pt>
                <c:pt idx="1625">
                  <c:v>81.75</c:v>
                </c:pt>
                <c:pt idx="1626">
                  <c:v>81.8</c:v>
                </c:pt>
                <c:pt idx="1627">
                  <c:v>81.849999999999994</c:v>
                </c:pt>
                <c:pt idx="1628">
                  <c:v>81.900000000000006</c:v>
                </c:pt>
                <c:pt idx="1629">
                  <c:v>81.95</c:v>
                </c:pt>
                <c:pt idx="1630">
                  <c:v>82</c:v>
                </c:pt>
                <c:pt idx="1631">
                  <c:v>82.05</c:v>
                </c:pt>
                <c:pt idx="1632">
                  <c:v>82.1</c:v>
                </c:pt>
                <c:pt idx="1633">
                  <c:v>82.15</c:v>
                </c:pt>
                <c:pt idx="1634">
                  <c:v>82.2</c:v>
                </c:pt>
                <c:pt idx="1635">
                  <c:v>82.25</c:v>
                </c:pt>
                <c:pt idx="1636">
                  <c:v>82.3</c:v>
                </c:pt>
                <c:pt idx="1637">
                  <c:v>82.35</c:v>
                </c:pt>
                <c:pt idx="1638">
                  <c:v>82.4</c:v>
                </c:pt>
                <c:pt idx="1639">
                  <c:v>82.45</c:v>
                </c:pt>
                <c:pt idx="1640">
                  <c:v>82.5</c:v>
                </c:pt>
                <c:pt idx="1641">
                  <c:v>82.55</c:v>
                </c:pt>
                <c:pt idx="1642">
                  <c:v>82.6</c:v>
                </c:pt>
                <c:pt idx="1643">
                  <c:v>82.65</c:v>
                </c:pt>
                <c:pt idx="1644">
                  <c:v>82.7</c:v>
                </c:pt>
                <c:pt idx="1645">
                  <c:v>82.75</c:v>
                </c:pt>
                <c:pt idx="1646">
                  <c:v>82.8</c:v>
                </c:pt>
                <c:pt idx="1647">
                  <c:v>82.85</c:v>
                </c:pt>
                <c:pt idx="1648">
                  <c:v>82.9</c:v>
                </c:pt>
                <c:pt idx="1649">
                  <c:v>82.95</c:v>
                </c:pt>
                <c:pt idx="1650">
                  <c:v>83</c:v>
                </c:pt>
                <c:pt idx="1651">
                  <c:v>83.05</c:v>
                </c:pt>
                <c:pt idx="1652">
                  <c:v>83.1</c:v>
                </c:pt>
                <c:pt idx="1653">
                  <c:v>83.15</c:v>
                </c:pt>
                <c:pt idx="1654">
                  <c:v>83.2</c:v>
                </c:pt>
                <c:pt idx="1655">
                  <c:v>83.25</c:v>
                </c:pt>
                <c:pt idx="1656">
                  <c:v>83.3</c:v>
                </c:pt>
                <c:pt idx="1657">
                  <c:v>83.35</c:v>
                </c:pt>
                <c:pt idx="1658">
                  <c:v>83.4</c:v>
                </c:pt>
                <c:pt idx="1659">
                  <c:v>83.45</c:v>
                </c:pt>
                <c:pt idx="1660">
                  <c:v>83.5</c:v>
                </c:pt>
                <c:pt idx="1661">
                  <c:v>83.55</c:v>
                </c:pt>
                <c:pt idx="1662">
                  <c:v>83.600999999999999</c:v>
                </c:pt>
                <c:pt idx="1663">
                  <c:v>83.650999999999996</c:v>
                </c:pt>
                <c:pt idx="1664">
                  <c:v>83.700999999999993</c:v>
                </c:pt>
                <c:pt idx="1665">
                  <c:v>83.751000000000005</c:v>
                </c:pt>
                <c:pt idx="1666">
                  <c:v>83.801000000000002</c:v>
                </c:pt>
                <c:pt idx="1667">
                  <c:v>83.850999999999999</c:v>
                </c:pt>
                <c:pt idx="1668">
                  <c:v>83.900999999999996</c:v>
                </c:pt>
                <c:pt idx="1669">
                  <c:v>83.950999999999993</c:v>
                </c:pt>
                <c:pt idx="1670">
                  <c:v>84.001000000000005</c:v>
                </c:pt>
                <c:pt idx="1671">
                  <c:v>84.051000000000002</c:v>
                </c:pt>
                <c:pt idx="1672">
                  <c:v>84.100999999999999</c:v>
                </c:pt>
                <c:pt idx="1673">
                  <c:v>84.150999999999996</c:v>
                </c:pt>
                <c:pt idx="1674">
                  <c:v>84.200999999999993</c:v>
                </c:pt>
                <c:pt idx="1675">
                  <c:v>84.251000000000005</c:v>
                </c:pt>
                <c:pt idx="1676">
                  <c:v>84.301000000000002</c:v>
                </c:pt>
                <c:pt idx="1677">
                  <c:v>84.350999999999999</c:v>
                </c:pt>
                <c:pt idx="1678">
                  <c:v>84.400999999999996</c:v>
                </c:pt>
                <c:pt idx="1679">
                  <c:v>84.450999999999993</c:v>
                </c:pt>
                <c:pt idx="1680">
                  <c:v>84.501000000000005</c:v>
                </c:pt>
                <c:pt idx="1681">
                  <c:v>84.551000000000002</c:v>
                </c:pt>
                <c:pt idx="1682">
                  <c:v>84.600999999999999</c:v>
                </c:pt>
                <c:pt idx="1683">
                  <c:v>84.650999999999996</c:v>
                </c:pt>
                <c:pt idx="1684">
                  <c:v>84.700999999999993</c:v>
                </c:pt>
                <c:pt idx="1685">
                  <c:v>84.751000000000005</c:v>
                </c:pt>
                <c:pt idx="1686">
                  <c:v>84.801000000000002</c:v>
                </c:pt>
                <c:pt idx="1687">
                  <c:v>84.850999999999999</c:v>
                </c:pt>
                <c:pt idx="1688">
                  <c:v>84.900999999999996</c:v>
                </c:pt>
                <c:pt idx="1689">
                  <c:v>84.950999999999993</c:v>
                </c:pt>
                <c:pt idx="1690">
                  <c:v>85.001000000000005</c:v>
                </c:pt>
                <c:pt idx="1691">
                  <c:v>85.051000000000002</c:v>
                </c:pt>
                <c:pt idx="1692">
                  <c:v>85.100999999999999</c:v>
                </c:pt>
                <c:pt idx="1693">
                  <c:v>85.150999999999996</c:v>
                </c:pt>
                <c:pt idx="1694">
                  <c:v>85.200999999999993</c:v>
                </c:pt>
                <c:pt idx="1695">
                  <c:v>85.251000000000005</c:v>
                </c:pt>
                <c:pt idx="1696">
                  <c:v>85.301000000000002</c:v>
                </c:pt>
                <c:pt idx="1697">
                  <c:v>85.350999999999999</c:v>
                </c:pt>
                <c:pt idx="1698">
                  <c:v>85.400999999999996</c:v>
                </c:pt>
                <c:pt idx="1699">
                  <c:v>85.450999999999993</c:v>
                </c:pt>
                <c:pt idx="1700">
                  <c:v>85.501000000000005</c:v>
                </c:pt>
                <c:pt idx="1701">
                  <c:v>85.551000000000002</c:v>
                </c:pt>
                <c:pt idx="1702">
                  <c:v>85.600999999999999</c:v>
                </c:pt>
                <c:pt idx="1703">
                  <c:v>85.650999999999996</c:v>
                </c:pt>
                <c:pt idx="1704">
                  <c:v>85.700999999999993</c:v>
                </c:pt>
                <c:pt idx="1705">
                  <c:v>85.751000000000005</c:v>
                </c:pt>
                <c:pt idx="1706">
                  <c:v>85.801000000000002</c:v>
                </c:pt>
                <c:pt idx="1707">
                  <c:v>85.850999999999999</c:v>
                </c:pt>
                <c:pt idx="1708">
                  <c:v>85.900999999999996</c:v>
                </c:pt>
                <c:pt idx="1709">
                  <c:v>85.950999999999993</c:v>
                </c:pt>
                <c:pt idx="1710">
                  <c:v>86.001000000000005</c:v>
                </c:pt>
                <c:pt idx="1711">
                  <c:v>86.051000000000002</c:v>
                </c:pt>
                <c:pt idx="1712">
                  <c:v>86.100999999999999</c:v>
                </c:pt>
                <c:pt idx="1713">
                  <c:v>86.150999999999996</c:v>
                </c:pt>
                <c:pt idx="1714">
                  <c:v>86.200999999999993</c:v>
                </c:pt>
                <c:pt idx="1715">
                  <c:v>86.251000000000005</c:v>
                </c:pt>
                <c:pt idx="1716">
                  <c:v>86.301000000000002</c:v>
                </c:pt>
                <c:pt idx="1717">
                  <c:v>86.350999999999999</c:v>
                </c:pt>
                <c:pt idx="1718">
                  <c:v>86.400999999999996</c:v>
                </c:pt>
                <c:pt idx="1719">
                  <c:v>86.450999999999993</c:v>
                </c:pt>
                <c:pt idx="1720">
                  <c:v>86.501000000000005</c:v>
                </c:pt>
                <c:pt idx="1721">
                  <c:v>86.551000000000002</c:v>
                </c:pt>
                <c:pt idx="1722">
                  <c:v>86.600999999999999</c:v>
                </c:pt>
                <c:pt idx="1723">
                  <c:v>86.650999999999996</c:v>
                </c:pt>
                <c:pt idx="1724">
                  <c:v>86.700999999999993</c:v>
                </c:pt>
                <c:pt idx="1725">
                  <c:v>86.751000000000005</c:v>
                </c:pt>
                <c:pt idx="1726">
                  <c:v>86.801000000000002</c:v>
                </c:pt>
                <c:pt idx="1727">
                  <c:v>86.850999999999999</c:v>
                </c:pt>
                <c:pt idx="1728">
                  <c:v>86.900999999999996</c:v>
                </c:pt>
                <c:pt idx="1729">
                  <c:v>86.950999999999993</c:v>
                </c:pt>
                <c:pt idx="1730">
                  <c:v>87.001000000000005</c:v>
                </c:pt>
                <c:pt idx="1731">
                  <c:v>87.051000000000002</c:v>
                </c:pt>
                <c:pt idx="1732">
                  <c:v>87.100999999999999</c:v>
                </c:pt>
                <c:pt idx="1733">
                  <c:v>87.150999999999996</c:v>
                </c:pt>
                <c:pt idx="1734">
                  <c:v>87.200999999999993</c:v>
                </c:pt>
                <c:pt idx="1735">
                  <c:v>87.251000000000005</c:v>
                </c:pt>
                <c:pt idx="1736">
                  <c:v>87.301000000000002</c:v>
                </c:pt>
                <c:pt idx="1737">
                  <c:v>87.350999999999999</c:v>
                </c:pt>
                <c:pt idx="1738">
                  <c:v>87.400999999999996</c:v>
                </c:pt>
                <c:pt idx="1739">
                  <c:v>87.450999999999993</c:v>
                </c:pt>
                <c:pt idx="1740">
                  <c:v>87.501000000000005</c:v>
                </c:pt>
                <c:pt idx="1741">
                  <c:v>87.551000000000002</c:v>
                </c:pt>
                <c:pt idx="1742">
                  <c:v>87.600999999999999</c:v>
                </c:pt>
                <c:pt idx="1743">
                  <c:v>87.650999999999996</c:v>
                </c:pt>
                <c:pt idx="1744">
                  <c:v>87.700999999999993</c:v>
                </c:pt>
                <c:pt idx="1745">
                  <c:v>87.751000000000005</c:v>
                </c:pt>
                <c:pt idx="1746">
                  <c:v>87.801000000000002</c:v>
                </c:pt>
                <c:pt idx="1747">
                  <c:v>87.850999999999999</c:v>
                </c:pt>
                <c:pt idx="1748">
                  <c:v>87.900999999999996</c:v>
                </c:pt>
                <c:pt idx="1749">
                  <c:v>87.950999999999993</c:v>
                </c:pt>
                <c:pt idx="1750">
                  <c:v>88.001000000000005</c:v>
                </c:pt>
                <c:pt idx="1751">
                  <c:v>88.051000000000002</c:v>
                </c:pt>
                <c:pt idx="1752">
                  <c:v>88.100999999999999</c:v>
                </c:pt>
                <c:pt idx="1753">
                  <c:v>88.150999999999996</c:v>
                </c:pt>
                <c:pt idx="1754">
                  <c:v>88.200999999999993</c:v>
                </c:pt>
                <c:pt idx="1755">
                  <c:v>88.251000000000005</c:v>
                </c:pt>
                <c:pt idx="1756">
                  <c:v>88.301000000000002</c:v>
                </c:pt>
                <c:pt idx="1757">
                  <c:v>88.350999999999999</c:v>
                </c:pt>
                <c:pt idx="1758">
                  <c:v>88.400999999999996</c:v>
                </c:pt>
                <c:pt idx="1759">
                  <c:v>88.450999999999993</c:v>
                </c:pt>
                <c:pt idx="1760">
                  <c:v>88.501000000000005</c:v>
                </c:pt>
                <c:pt idx="1761">
                  <c:v>88.551000000000002</c:v>
                </c:pt>
                <c:pt idx="1762">
                  <c:v>88.600999999999999</c:v>
                </c:pt>
                <c:pt idx="1763">
                  <c:v>88.650999999999996</c:v>
                </c:pt>
                <c:pt idx="1764">
                  <c:v>88.700999999999993</c:v>
                </c:pt>
                <c:pt idx="1765">
                  <c:v>88.751000000000005</c:v>
                </c:pt>
                <c:pt idx="1766">
                  <c:v>88.801000000000002</c:v>
                </c:pt>
                <c:pt idx="1767">
                  <c:v>88.850999999999999</c:v>
                </c:pt>
                <c:pt idx="1768">
                  <c:v>88.900999999999996</c:v>
                </c:pt>
                <c:pt idx="1769">
                  <c:v>88.950999999999993</c:v>
                </c:pt>
                <c:pt idx="1770">
                  <c:v>89.001000000000005</c:v>
                </c:pt>
                <c:pt idx="1771">
                  <c:v>89.051000000000002</c:v>
                </c:pt>
                <c:pt idx="1772">
                  <c:v>89.100999999999999</c:v>
                </c:pt>
                <c:pt idx="1773">
                  <c:v>89.150999999999996</c:v>
                </c:pt>
                <c:pt idx="1774">
                  <c:v>89.200999999999993</c:v>
                </c:pt>
                <c:pt idx="1775">
                  <c:v>89.251000000000005</c:v>
                </c:pt>
                <c:pt idx="1776">
                  <c:v>89.301000000000002</c:v>
                </c:pt>
                <c:pt idx="1777">
                  <c:v>89.350999999999999</c:v>
                </c:pt>
                <c:pt idx="1778">
                  <c:v>89.400999999999996</c:v>
                </c:pt>
                <c:pt idx="1779">
                  <c:v>89.450999999999993</c:v>
                </c:pt>
                <c:pt idx="1780">
                  <c:v>89.501000000000005</c:v>
                </c:pt>
                <c:pt idx="1781">
                  <c:v>89.551000000000002</c:v>
                </c:pt>
                <c:pt idx="1782">
                  <c:v>89.600999999999999</c:v>
                </c:pt>
                <c:pt idx="1783">
                  <c:v>89.650999999999996</c:v>
                </c:pt>
                <c:pt idx="1784">
                  <c:v>89.700999999999993</c:v>
                </c:pt>
                <c:pt idx="1785">
                  <c:v>89.751000000000005</c:v>
                </c:pt>
                <c:pt idx="1786">
                  <c:v>89.801000000000002</c:v>
                </c:pt>
                <c:pt idx="1787">
                  <c:v>89.850999999999999</c:v>
                </c:pt>
                <c:pt idx="1788">
                  <c:v>89.900999999999996</c:v>
                </c:pt>
                <c:pt idx="1789">
                  <c:v>89.950999999999993</c:v>
                </c:pt>
                <c:pt idx="1790">
                  <c:v>90.001000000000005</c:v>
                </c:pt>
                <c:pt idx="1791">
                  <c:v>90.051000000000002</c:v>
                </c:pt>
                <c:pt idx="1792">
                  <c:v>90.100999999999999</c:v>
                </c:pt>
                <c:pt idx="1793">
                  <c:v>90.150999999999996</c:v>
                </c:pt>
                <c:pt idx="1794">
                  <c:v>90.200999999999993</c:v>
                </c:pt>
                <c:pt idx="1795">
                  <c:v>90.251000000000005</c:v>
                </c:pt>
                <c:pt idx="1796">
                  <c:v>90.301000000000002</c:v>
                </c:pt>
                <c:pt idx="1797">
                  <c:v>90.350999999999999</c:v>
                </c:pt>
                <c:pt idx="1798">
                  <c:v>90.400999999999996</c:v>
                </c:pt>
                <c:pt idx="1799">
                  <c:v>90.450999999999993</c:v>
                </c:pt>
                <c:pt idx="1800">
                  <c:v>90.501000000000005</c:v>
                </c:pt>
                <c:pt idx="1801">
                  <c:v>90.551000000000002</c:v>
                </c:pt>
                <c:pt idx="1802">
                  <c:v>90.600999999999999</c:v>
                </c:pt>
                <c:pt idx="1803">
                  <c:v>90.650999999999996</c:v>
                </c:pt>
                <c:pt idx="1804">
                  <c:v>90.700999999999993</c:v>
                </c:pt>
                <c:pt idx="1805">
                  <c:v>90.751000000000005</c:v>
                </c:pt>
                <c:pt idx="1806">
                  <c:v>90.801000000000002</c:v>
                </c:pt>
                <c:pt idx="1807">
                  <c:v>90.850999999999999</c:v>
                </c:pt>
                <c:pt idx="1808">
                  <c:v>90.900999999999996</c:v>
                </c:pt>
                <c:pt idx="1809">
                  <c:v>90.950999999999993</c:v>
                </c:pt>
                <c:pt idx="1810">
                  <c:v>91.001000000000005</c:v>
                </c:pt>
                <c:pt idx="1811">
                  <c:v>91.051000000000002</c:v>
                </c:pt>
                <c:pt idx="1812">
                  <c:v>91.100999999999999</c:v>
                </c:pt>
                <c:pt idx="1813">
                  <c:v>91.150999999999996</c:v>
                </c:pt>
                <c:pt idx="1814">
                  <c:v>91.200999999999993</c:v>
                </c:pt>
                <c:pt idx="1815">
                  <c:v>91.251000000000005</c:v>
                </c:pt>
                <c:pt idx="1816">
                  <c:v>91.301000000000002</c:v>
                </c:pt>
                <c:pt idx="1817">
                  <c:v>91.350999999999999</c:v>
                </c:pt>
                <c:pt idx="1818">
                  <c:v>91.400999999999996</c:v>
                </c:pt>
                <c:pt idx="1819">
                  <c:v>91.450999999999993</c:v>
                </c:pt>
                <c:pt idx="1820">
                  <c:v>91.501000000000005</c:v>
                </c:pt>
                <c:pt idx="1821">
                  <c:v>91.551000000000002</c:v>
                </c:pt>
                <c:pt idx="1822">
                  <c:v>91.600999999999999</c:v>
                </c:pt>
                <c:pt idx="1823">
                  <c:v>91.650999999999996</c:v>
                </c:pt>
                <c:pt idx="1824">
                  <c:v>91.700999999999993</c:v>
                </c:pt>
                <c:pt idx="1825">
                  <c:v>91.751000000000005</c:v>
                </c:pt>
                <c:pt idx="1826">
                  <c:v>91.801000000000002</c:v>
                </c:pt>
                <c:pt idx="1827">
                  <c:v>91.850999999999999</c:v>
                </c:pt>
                <c:pt idx="1828">
                  <c:v>91.900999999999996</c:v>
                </c:pt>
                <c:pt idx="1829">
                  <c:v>91.950999999999993</c:v>
                </c:pt>
                <c:pt idx="1830">
                  <c:v>92.001000000000005</c:v>
                </c:pt>
                <c:pt idx="1831">
                  <c:v>92.051000000000002</c:v>
                </c:pt>
                <c:pt idx="1832">
                  <c:v>92.100999999999999</c:v>
                </c:pt>
                <c:pt idx="1833">
                  <c:v>92.150999999999996</c:v>
                </c:pt>
                <c:pt idx="1834">
                  <c:v>92.200999999999993</c:v>
                </c:pt>
                <c:pt idx="1835">
                  <c:v>92.251000000000005</c:v>
                </c:pt>
                <c:pt idx="1836">
                  <c:v>92.301000000000002</c:v>
                </c:pt>
                <c:pt idx="1837">
                  <c:v>92.350999999999999</c:v>
                </c:pt>
                <c:pt idx="1838">
                  <c:v>92.400999999999996</c:v>
                </c:pt>
                <c:pt idx="1839">
                  <c:v>92.450999999999993</c:v>
                </c:pt>
                <c:pt idx="1840">
                  <c:v>92.501000000000005</c:v>
                </c:pt>
                <c:pt idx="1841">
                  <c:v>92.551000000000002</c:v>
                </c:pt>
                <c:pt idx="1842">
                  <c:v>92.600999999999999</c:v>
                </c:pt>
                <c:pt idx="1843">
                  <c:v>92.650999999999996</c:v>
                </c:pt>
                <c:pt idx="1844">
                  <c:v>92.700999999999993</c:v>
                </c:pt>
                <c:pt idx="1845">
                  <c:v>92.751000000000005</c:v>
                </c:pt>
                <c:pt idx="1846">
                  <c:v>92.801000000000002</c:v>
                </c:pt>
                <c:pt idx="1847">
                  <c:v>92.850999999999999</c:v>
                </c:pt>
                <c:pt idx="1848">
                  <c:v>92.900999999999996</c:v>
                </c:pt>
                <c:pt idx="1849">
                  <c:v>92.950999999999993</c:v>
                </c:pt>
                <c:pt idx="1850">
                  <c:v>93.001000000000005</c:v>
                </c:pt>
                <c:pt idx="1851">
                  <c:v>93.051000000000002</c:v>
                </c:pt>
                <c:pt idx="1852">
                  <c:v>93.100999999999999</c:v>
                </c:pt>
                <c:pt idx="1853">
                  <c:v>93.150999999999996</c:v>
                </c:pt>
                <c:pt idx="1854">
                  <c:v>93.200999999999993</c:v>
                </c:pt>
                <c:pt idx="1855">
                  <c:v>93.251000000000005</c:v>
                </c:pt>
                <c:pt idx="1856">
                  <c:v>93.301000000000002</c:v>
                </c:pt>
                <c:pt idx="1857">
                  <c:v>93.350999999999999</c:v>
                </c:pt>
                <c:pt idx="1858">
                  <c:v>93.400999999999996</c:v>
                </c:pt>
                <c:pt idx="1859">
                  <c:v>93.450999999999993</c:v>
                </c:pt>
                <c:pt idx="1860">
                  <c:v>93.501000000000005</c:v>
                </c:pt>
                <c:pt idx="1861">
                  <c:v>93.551000000000002</c:v>
                </c:pt>
                <c:pt idx="1862">
                  <c:v>93.600999999999999</c:v>
                </c:pt>
                <c:pt idx="1863">
                  <c:v>93.650999999999996</c:v>
                </c:pt>
                <c:pt idx="1864">
                  <c:v>93.700999999999993</c:v>
                </c:pt>
                <c:pt idx="1865">
                  <c:v>93.751000000000005</c:v>
                </c:pt>
                <c:pt idx="1866">
                  <c:v>93.801000000000002</c:v>
                </c:pt>
                <c:pt idx="1867">
                  <c:v>93.850999999999999</c:v>
                </c:pt>
                <c:pt idx="1868">
                  <c:v>93.900999999999996</c:v>
                </c:pt>
                <c:pt idx="1869">
                  <c:v>93.950999999999993</c:v>
                </c:pt>
                <c:pt idx="1870">
                  <c:v>94.001000000000005</c:v>
                </c:pt>
                <c:pt idx="1871">
                  <c:v>94.051000000000002</c:v>
                </c:pt>
                <c:pt idx="1872">
                  <c:v>94.100999999999999</c:v>
                </c:pt>
                <c:pt idx="1873">
                  <c:v>94.150999999999996</c:v>
                </c:pt>
                <c:pt idx="1874">
                  <c:v>94.200999999999993</c:v>
                </c:pt>
                <c:pt idx="1875">
                  <c:v>94.251000000000005</c:v>
                </c:pt>
                <c:pt idx="1876">
                  <c:v>94.301000000000002</c:v>
                </c:pt>
                <c:pt idx="1877">
                  <c:v>94.350999999999999</c:v>
                </c:pt>
                <c:pt idx="1878">
                  <c:v>94.400999999999996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9D-4769-8F7F-336430BE9485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Profiles!$K$27:$K$28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Profiles!$L$27:$L$28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9D-4769-8F7F-336430BE9485}"/>
            </c:ext>
          </c:extLst>
        </c:ser>
        <c:ser>
          <c:idx val="2"/>
          <c:order val="2"/>
          <c:tx>
            <c:v>Sand</c:v>
          </c:tx>
          <c:spPr>
            <a:ln w="28575"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Profiles!$K$29:$K$30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Profiles!$L$29:$L$30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09D-4769-8F7F-336430BE9485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Profiles!$K$31:$K$32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Profiles!$L$31:$L$32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09D-4769-8F7F-336430BE9485}"/>
            </c:ext>
          </c:extLst>
        </c:ser>
        <c:ser>
          <c:idx val="4"/>
          <c:order val="4"/>
          <c:tx>
            <c:v>Silt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Profiles!$K$33:$K$34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Profiles!$L$33:$L$34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09D-4769-8F7F-336430BE9485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rgbClr val="FF0000"/>
              </a:solidFill>
              <a:prstDash val="dashDot"/>
            </a:ln>
          </c:spPr>
          <c:marker>
            <c:symbol val="none"/>
          </c:marker>
          <c:xVal>
            <c:numRef>
              <c:f>Profiles!$K$35:$K$36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Profiles!$L$35:$L$36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09D-4769-8F7F-336430BE9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17792"/>
        <c:axId val="141219712"/>
      </c:scatterChart>
      <c:valAx>
        <c:axId val="141217792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CPT</a:t>
                </a:r>
                <a:r>
                  <a:rPr lang="en-US" sz="1600" baseline="0"/>
                  <a:t> Material Index</a:t>
                </a:r>
                <a:r>
                  <a:rPr lang="en-US" sz="1600"/>
                  <a:t>, I</a:t>
                </a:r>
                <a:r>
                  <a:rPr lang="en-US" sz="1600" baseline="-25000"/>
                  <a:t>C</a:t>
                </a:r>
                <a:r>
                  <a:rPr lang="en-US" sz="1600"/>
                  <a:t>   </a:t>
                </a:r>
              </a:p>
            </c:rich>
          </c:tx>
          <c:layout>
            <c:manualLayout>
              <c:xMode val="edge"/>
              <c:yMode val="edge"/>
              <c:x val="0.21530247580262368"/>
              <c:y val="3.086780084240655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41219712"/>
        <c:crosses val="autoZero"/>
        <c:crossBetween val="midCat"/>
        <c:majorUnit val="1"/>
        <c:minorUnit val="0.2"/>
      </c:valAx>
      <c:valAx>
        <c:axId val="141219712"/>
        <c:scaling>
          <c:orientation val="maxMin"/>
          <c:max val="10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217792"/>
        <c:crosses val="autoZero"/>
        <c:crossBetween val="midCat"/>
        <c:majorUnit val="10"/>
        <c:minorUnit val="2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68038664174486"/>
          <c:y val="0.13025874240967403"/>
          <c:w val="0.78342180768112812"/>
          <c:h val="0.81226198210372236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1905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'CPT Calcs'!$AF$24:$AF$2888</c:f>
              <c:numCache>
                <c:formatCode>General</c:formatCode>
                <c:ptCount val="2865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6</c:v>
                </c:pt>
                <c:pt idx="39">
                  <c:v>6</c:v>
                </c:pt>
                <c:pt idx="40">
                  <c:v>6</c:v>
                </c:pt>
                <c:pt idx="41">
                  <c:v>6</c:v>
                </c:pt>
                <c:pt idx="42">
                  <c:v>5</c:v>
                </c:pt>
                <c:pt idx="43">
                  <c:v>5</c:v>
                </c:pt>
                <c:pt idx="44">
                  <c:v>4</c:v>
                </c:pt>
                <c:pt idx="45">
                  <c:v>4</c:v>
                </c:pt>
                <c:pt idx="46">
                  <c:v>3</c:v>
                </c:pt>
                <c:pt idx="47">
                  <c:v>4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4</c:v>
                </c:pt>
                <c:pt idx="54">
                  <c:v>4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4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5</c:v>
                </c:pt>
                <c:pt idx="105">
                  <c:v>5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3</c:v>
                </c:pt>
                <c:pt idx="111">
                  <c:v>4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6</c:v>
                </c:pt>
                <c:pt idx="120">
                  <c:v>5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5</c:v>
                </c:pt>
                <c:pt idx="133">
                  <c:v>5</c:v>
                </c:pt>
                <c:pt idx="134">
                  <c:v>4</c:v>
                </c:pt>
                <c:pt idx="135">
                  <c:v>4</c:v>
                </c:pt>
                <c:pt idx="136">
                  <c:v>3</c:v>
                </c:pt>
                <c:pt idx="137">
                  <c:v>4</c:v>
                </c:pt>
                <c:pt idx="138">
                  <c:v>4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4</c:v>
                </c:pt>
                <c:pt idx="145">
                  <c:v>4</c:v>
                </c:pt>
                <c:pt idx="146">
                  <c:v>5</c:v>
                </c:pt>
                <c:pt idx="147">
                  <c:v>4</c:v>
                </c:pt>
                <c:pt idx="148">
                  <c:v>4</c:v>
                </c:pt>
                <c:pt idx="149">
                  <c:v>5</c:v>
                </c:pt>
                <c:pt idx="150">
                  <c:v>5</c:v>
                </c:pt>
                <c:pt idx="151">
                  <c:v>5</c:v>
                </c:pt>
                <c:pt idx="152">
                  <c:v>5</c:v>
                </c:pt>
                <c:pt idx="153">
                  <c:v>5</c:v>
                </c:pt>
                <c:pt idx="154">
                  <c:v>5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3</c:v>
                </c:pt>
                <c:pt idx="160">
                  <c:v>4</c:v>
                </c:pt>
                <c:pt idx="161">
                  <c:v>5</c:v>
                </c:pt>
                <c:pt idx="162">
                  <c:v>5</c:v>
                </c:pt>
                <c:pt idx="163">
                  <c:v>5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5</c:v>
                </c:pt>
                <c:pt idx="173">
                  <c:v>5</c:v>
                </c:pt>
                <c:pt idx="174">
                  <c:v>5</c:v>
                </c:pt>
                <c:pt idx="175">
                  <c:v>5</c:v>
                </c:pt>
                <c:pt idx="176">
                  <c:v>5</c:v>
                </c:pt>
                <c:pt idx="177">
                  <c:v>5</c:v>
                </c:pt>
                <c:pt idx="178">
                  <c:v>6</c:v>
                </c:pt>
                <c:pt idx="179">
                  <c:v>6</c:v>
                </c:pt>
                <c:pt idx="180">
                  <c:v>5</c:v>
                </c:pt>
                <c:pt idx="181">
                  <c:v>5</c:v>
                </c:pt>
                <c:pt idx="182">
                  <c:v>5</c:v>
                </c:pt>
                <c:pt idx="183">
                  <c:v>5</c:v>
                </c:pt>
                <c:pt idx="184">
                  <c:v>5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5</c:v>
                </c:pt>
                <c:pt idx="190">
                  <c:v>6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4</c:v>
                </c:pt>
                <c:pt idx="195">
                  <c:v>4</c:v>
                </c:pt>
                <c:pt idx="196">
                  <c:v>4</c:v>
                </c:pt>
                <c:pt idx="197">
                  <c:v>4</c:v>
                </c:pt>
                <c:pt idx="198">
                  <c:v>4</c:v>
                </c:pt>
                <c:pt idx="199">
                  <c:v>3</c:v>
                </c:pt>
                <c:pt idx="200">
                  <c:v>5</c:v>
                </c:pt>
                <c:pt idx="201">
                  <c:v>5</c:v>
                </c:pt>
                <c:pt idx="202">
                  <c:v>5</c:v>
                </c:pt>
                <c:pt idx="203">
                  <c:v>5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5</c:v>
                </c:pt>
                <c:pt idx="209">
                  <c:v>5</c:v>
                </c:pt>
                <c:pt idx="210">
                  <c:v>5</c:v>
                </c:pt>
                <c:pt idx="211">
                  <c:v>5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4</c:v>
                </c:pt>
                <c:pt idx="216">
                  <c:v>3</c:v>
                </c:pt>
                <c:pt idx="217">
                  <c:v>4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5</c:v>
                </c:pt>
                <c:pt idx="226">
                  <c:v>5</c:v>
                </c:pt>
                <c:pt idx="227">
                  <c:v>5</c:v>
                </c:pt>
                <c:pt idx="228">
                  <c:v>4</c:v>
                </c:pt>
                <c:pt idx="229">
                  <c:v>3</c:v>
                </c:pt>
                <c:pt idx="230">
                  <c:v>4</c:v>
                </c:pt>
                <c:pt idx="231">
                  <c:v>4</c:v>
                </c:pt>
                <c:pt idx="232">
                  <c:v>5</c:v>
                </c:pt>
                <c:pt idx="233">
                  <c:v>4</c:v>
                </c:pt>
                <c:pt idx="234">
                  <c:v>3</c:v>
                </c:pt>
                <c:pt idx="235">
                  <c:v>3</c:v>
                </c:pt>
                <c:pt idx="236">
                  <c:v>4</c:v>
                </c:pt>
                <c:pt idx="237">
                  <c:v>5</c:v>
                </c:pt>
                <c:pt idx="238">
                  <c:v>5</c:v>
                </c:pt>
                <c:pt idx="239">
                  <c:v>5</c:v>
                </c:pt>
                <c:pt idx="240">
                  <c:v>5</c:v>
                </c:pt>
                <c:pt idx="241">
                  <c:v>5</c:v>
                </c:pt>
                <c:pt idx="242">
                  <c:v>5</c:v>
                </c:pt>
                <c:pt idx="243">
                  <c:v>5</c:v>
                </c:pt>
                <c:pt idx="244">
                  <c:v>5</c:v>
                </c:pt>
                <c:pt idx="245">
                  <c:v>5</c:v>
                </c:pt>
                <c:pt idx="246">
                  <c:v>4</c:v>
                </c:pt>
                <c:pt idx="247">
                  <c:v>4</c:v>
                </c:pt>
                <c:pt idx="248">
                  <c:v>3</c:v>
                </c:pt>
                <c:pt idx="249">
                  <c:v>4</c:v>
                </c:pt>
                <c:pt idx="250">
                  <c:v>5</c:v>
                </c:pt>
                <c:pt idx="251">
                  <c:v>6</c:v>
                </c:pt>
                <c:pt idx="252">
                  <c:v>6</c:v>
                </c:pt>
                <c:pt idx="253">
                  <c:v>6</c:v>
                </c:pt>
                <c:pt idx="254">
                  <c:v>6</c:v>
                </c:pt>
                <c:pt idx="255">
                  <c:v>6</c:v>
                </c:pt>
                <c:pt idx="256">
                  <c:v>6</c:v>
                </c:pt>
                <c:pt idx="257">
                  <c:v>6</c:v>
                </c:pt>
                <c:pt idx="258">
                  <c:v>6</c:v>
                </c:pt>
                <c:pt idx="259">
                  <c:v>6</c:v>
                </c:pt>
                <c:pt idx="260">
                  <c:v>6</c:v>
                </c:pt>
                <c:pt idx="261">
                  <c:v>6</c:v>
                </c:pt>
                <c:pt idx="262">
                  <c:v>6</c:v>
                </c:pt>
                <c:pt idx="263">
                  <c:v>6</c:v>
                </c:pt>
                <c:pt idx="264">
                  <c:v>6</c:v>
                </c:pt>
                <c:pt idx="265">
                  <c:v>6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6</c:v>
                </c:pt>
                <c:pt idx="270">
                  <c:v>6</c:v>
                </c:pt>
                <c:pt idx="271">
                  <c:v>6</c:v>
                </c:pt>
                <c:pt idx="272">
                  <c:v>5</c:v>
                </c:pt>
                <c:pt idx="273">
                  <c:v>5</c:v>
                </c:pt>
                <c:pt idx="274">
                  <c:v>5</c:v>
                </c:pt>
                <c:pt idx="275">
                  <c:v>5</c:v>
                </c:pt>
                <c:pt idx="276">
                  <c:v>5</c:v>
                </c:pt>
                <c:pt idx="277">
                  <c:v>5</c:v>
                </c:pt>
                <c:pt idx="278">
                  <c:v>5</c:v>
                </c:pt>
                <c:pt idx="279">
                  <c:v>5</c:v>
                </c:pt>
                <c:pt idx="280">
                  <c:v>5</c:v>
                </c:pt>
                <c:pt idx="281">
                  <c:v>5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5</c:v>
                </c:pt>
                <c:pt idx="286">
                  <c:v>5</c:v>
                </c:pt>
                <c:pt idx="287">
                  <c:v>5</c:v>
                </c:pt>
                <c:pt idx="288">
                  <c:v>5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5</c:v>
                </c:pt>
                <c:pt idx="309">
                  <c:v>5</c:v>
                </c:pt>
                <c:pt idx="310">
                  <c:v>5</c:v>
                </c:pt>
                <c:pt idx="311">
                  <c:v>5</c:v>
                </c:pt>
                <c:pt idx="312">
                  <c:v>5</c:v>
                </c:pt>
                <c:pt idx="313">
                  <c:v>5</c:v>
                </c:pt>
                <c:pt idx="314">
                  <c:v>5</c:v>
                </c:pt>
                <c:pt idx="315">
                  <c:v>5</c:v>
                </c:pt>
                <c:pt idx="316">
                  <c:v>4</c:v>
                </c:pt>
                <c:pt idx="317">
                  <c:v>4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4</c:v>
                </c:pt>
                <c:pt idx="324">
                  <c:v>5</c:v>
                </c:pt>
                <c:pt idx="325">
                  <c:v>5</c:v>
                </c:pt>
                <c:pt idx="326">
                  <c:v>6</c:v>
                </c:pt>
                <c:pt idx="327">
                  <c:v>6</c:v>
                </c:pt>
                <c:pt idx="328">
                  <c:v>6</c:v>
                </c:pt>
                <c:pt idx="329">
                  <c:v>6</c:v>
                </c:pt>
                <c:pt idx="330">
                  <c:v>6</c:v>
                </c:pt>
                <c:pt idx="331">
                  <c:v>6</c:v>
                </c:pt>
                <c:pt idx="332">
                  <c:v>6</c:v>
                </c:pt>
                <c:pt idx="333">
                  <c:v>6</c:v>
                </c:pt>
                <c:pt idx="334">
                  <c:v>6</c:v>
                </c:pt>
                <c:pt idx="335">
                  <c:v>6</c:v>
                </c:pt>
                <c:pt idx="336">
                  <c:v>6</c:v>
                </c:pt>
                <c:pt idx="337">
                  <c:v>6</c:v>
                </c:pt>
                <c:pt idx="338">
                  <c:v>6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5</c:v>
                </c:pt>
                <c:pt idx="343">
                  <c:v>4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5</c:v>
                </c:pt>
                <c:pt idx="350">
                  <c:v>6</c:v>
                </c:pt>
                <c:pt idx="351">
                  <c:v>6</c:v>
                </c:pt>
                <c:pt idx="352">
                  <c:v>6</c:v>
                </c:pt>
                <c:pt idx="353">
                  <c:v>6</c:v>
                </c:pt>
                <c:pt idx="354">
                  <c:v>6</c:v>
                </c:pt>
                <c:pt idx="355">
                  <c:v>6</c:v>
                </c:pt>
                <c:pt idx="356">
                  <c:v>6</c:v>
                </c:pt>
                <c:pt idx="357">
                  <c:v>6</c:v>
                </c:pt>
                <c:pt idx="358">
                  <c:v>6</c:v>
                </c:pt>
                <c:pt idx="359">
                  <c:v>5</c:v>
                </c:pt>
                <c:pt idx="360">
                  <c:v>5</c:v>
                </c:pt>
                <c:pt idx="361">
                  <c:v>6</c:v>
                </c:pt>
                <c:pt idx="362">
                  <c:v>6</c:v>
                </c:pt>
                <c:pt idx="363">
                  <c:v>6</c:v>
                </c:pt>
                <c:pt idx="364">
                  <c:v>6</c:v>
                </c:pt>
                <c:pt idx="365">
                  <c:v>6</c:v>
                </c:pt>
                <c:pt idx="366">
                  <c:v>6</c:v>
                </c:pt>
                <c:pt idx="367">
                  <c:v>6</c:v>
                </c:pt>
                <c:pt idx="368">
                  <c:v>5</c:v>
                </c:pt>
                <c:pt idx="369">
                  <c:v>5</c:v>
                </c:pt>
                <c:pt idx="370">
                  <c:v>6</c:v>
                </c:pt>
                <c:pt idx="371">
                  <c:v>6</c:v>
                </c:pt>
                <c:pt idx="372">
                  <c:v>6</c:v>
                </c:pt>
                <c:pt idx="373">
                  <c:v>6</c:v>
                </c:pt>
                <c:pt idx="374">
                  <c:v>6</c:v>
                </c:pt>
                <c:pt idx="375">
                  <c:v>6</c:v>
                </c:pt>
                <c:pt idx="376">
                  <c:v>6</c:v>
                </c:pt>
                <c:pt idx="377">
                  <c:v>6</c:v>
                </c:pt>
                <c:pt idx="378">
                  <c:v>6</c:v>
                </c:pt>
                <c:pt idx="379">
                  <c:v>6</c:v>
                </c:pt>
                <c:pt idx="380">
                  <c:v>5</c:v>
                </c:pt>
                <c:pt idx="381">
                  <c:v>6</c:v>
                </c:pt>
                <c:pt idx="382">
                  <c:v>5</c:v>
                </c:pt>
                <c:pt idx="383">
                  <c:v>5</c:v>
                </c:pt>
                <c:pt idx="384">
                  <c:v>6</c:v>
                </c:pt>
                <c:pt idx="385">
                  <c:v>6</c:v>
                </c:pt>
                <c:pt idx="386">
                  <c:v>6</c:v>
                </c:pt>
                <c:pt idx="387">
                  <c:v>6</c:v>
                </c:pt>
                <c:pt idx="388">
                  <c:v>6</c:v>
                </c:pt>
                <c:pt idx="389">
                  <c:v>6</c:v>
                </c:pt>
                <c:pt idx="390">
                  <c:v>6</c:v>
                </c:pt>
                <c:pt idx="391">
                  <c:v>6</c:v>
                </c:pt>
                <c:pt idx="392">
                  <c:v>6</c:v>
                </c:pt>
                <c:pt idx="393">
                  <c:v>6</c:v>
                </c:pt>
                <c:pt idx="394">
                  <c:v>6</c:v>
                </c:pt>
                <c:pt idx="395">
                  <c:v>6</c:v>
                </c:pt>
                <c:pt idx="396">
                  <c:v>6</c:v>
                </c:pt>
                <c:pt idx="397">
                  <c:v>6</c:v>
                </c:pt>
                <c:pt idx="398">
                  <c:v>6</c:v>
                </c:pt>
                <c:pt idx="399">
                  <c:v>6</c:v>
                </c:pt>
                <c:pt idx="400">
                  <c:v>6</c:v>
                </c:pt>
                <c:pt idx="401">
                  <c:v>6</c:v>
                </c:pt>
                <c:pt idx="402">
                  <c:v>6</c:v>
                </c:pt>
                <c:pt idx="403">
                  <c:v>6</c:v>
                </c:pt>
                <c:pt idx="404">
                  <c:v>6</c:v>
                </c:pt>
                <c:pt idx="405">
                  <c:v>6</c:v>
                </c:pt>
                <c:pt idx="406">
                  <c:v>6</c:v>
                </c:pt>
                <c:pt idx="407">
                  <c:v>6</c:v>
                </c:pt>
                <c:pt idx="408">
                  <c:v>6</c:v>
                </c:pt>
                <c:pt idx="409">
                  <c:v>6</c:v>
                </c:pt>
                <c:pt idx="410">
                  <c:v>6</c:v>
                </c:pt>
                <c:pt idx="411">
                  <c:v>6</c:v>
                </c:pt>
                <c:pt idx="412">
                  <c:v>6</c:v>
                </c:pt>
                <c:pt idx="413">
                  <c:v>6</c:v>
                </c:pt>
                <c:pt idx="414">
                  <c:v>6</c:v>
                </c:pt>
                <c:pt idx="415">
                  <c:v>6</c:v>
                </c:pt>
                <c:pt idx="416">
                  <c:v>6</c:v>
                </c:pt>
                <c:pt idx="417">
                  <c:v>6</c:v>
                </c:pt>
                <c:pt idx="418">
                  <c:v>6</c:v>
                </c:pt>
                <c:pt idx="419">
                  <c:v>6</c:v>
                </c:pt>
                <c:pt idx="420">
                  <c:v>6</c:v>
                </c:pt>
                <c:pt idx="421">
                  <c:v>6</c:v>
                </c:pt>
                <c:pt idx="422">
                  <c:v>6</c:v>
                </c:pt>
                <c:pt idx="423">
                  <c:v>6</c:v>
                </c:pt>
                <c:pt idx="424">
                  <c:v>6</c:v>
                </c:pt>
                <c:pt idx="425">
                  <c:v>6</c:v>
                </c:pt>
                <c:pt idx="426">
                  <c:v>6</c:v>
                </c:pt>
                <c:pt idx="427">
                  <c:v>6</c:v>
                </c:pt>
                <c:pt idx="428">
                  <c:v>6</c:v>
                </c:pt>
                <c:pt idx="429">
                  <c:v>6</c:v>
                </c:pt>
                <c:pt idx="430">
                  <c:v>6</c:v>
                </c:pt>
                <c:pt idx="431">
                  <c:v>6</c:v>
                </c:pt>
                <c:pt idx="432">
                  <c:v>6</c:v>
                </c:pt>
                <c:pt idx="433">
                  <c:v>6</c:v>
                </c:pt>
                <c:pt idx="434">
                  <c:v>6</c:v>
                </c:pt>
                <c:pt idx="435">
                  <c:v>6</c:v>
                </c:pt>
                <c:pt idx="436">
                  <c:v>6</c:v>
                </c:pt>
                <c:pt idx="437">
                  <c:v>6</c:v>
                </c:pt>
                <c:pt idx="438">
                  <c:v>6</c:v>
                </c:pt>
                <c:pt idx="439">
                  <c:v>6</c:v>
                </c:pt>
                <c:pt idx="440">
                  <c:v>6</c:v>
                </c:pt>
                <c:pt idx="441">
                  <c:v>6</c:v>
                </c:pt>
                <c:pt idx="442">
                  <c:v>6</c:v>
                </c:pt>
                <c:pt idx="443">
                  <c:v>6</c:v>
                </c:pt>
                <c:pt idx="444">
                  <c:v>6</c:v>
                </c:pt>
                <c:pt idx="445">
                  <c:v>6</c:v>
                </c:pt>
                <c:pt idx="446">
                  <c:v>6</c:v>
                </c:pt>
                <c:pt idx="447">
                  <c:v>6</c:v>
                </c:pt>
                <c:pt idx="448">
                  <c:v>6</c:v>
                </c:pt>
                <c:pt idx="449">
                  <c:v>6</c:v>
                </c:pt>
                <c:pt idx="450">
                  <c:v>6</c:v>
                </c:pt>
                <c:pt idx="451">
                  <c:v>6</c:v>
                </c:pt>
                <c:pt idx="452">
                  <c:v>6</c:v>
                </c:pt>
                <c:pt idx="453">
                  <c:v>6</c:v>
                </c:pt>
                <c:pt idx="454">
                  <c:v>6</c:v>
                </c:pt>
                <c:pt idx="455">
                  <c:v>6</c:v>
                </c:pt>
                <c:pt idx="456">
                  <c:v>6</c:v>
                </c:pt>
                <c:pt idx="457">
                  <c:v>6</c:v>
                </c:pt>
                <c:pt idx="458">
                  <c:v>6</c:v>
                </c:pt>
                <c:pt idx="459">
                  <c:v>6</c:v>
                </c:pt>
                <c:pt idx="460">
                  <c:v>6</c:v>
                </c:pt>
                <c:pt idx="461">
                  <c:v>6</c:v>
                </c:pt>
                <c:pt idx="462">
                  <c:v>6</c:v>
                </c:pt>
                <c:pt idx="463">
                  <c:v>6</c:v>
                </c:pt>
                <c:pt idx="464">
                  <c:v>6</c:v>
                </c:pt>
                <c:pt idx="465">
                  <c:v>6</c:v>
                </c:pt>
                <c:pt idx="466">
                  <c:v>6</c:v>
                </c:pt>
                <c:pt idx="467">
                  <c:v>6</c:v>
                </c:pt>
                <c:pt idx="468">
                  <c:v>6</c:v>
                </c:pt>
                <c:pt idx="469">
                  <c:v>6</c:v>
                </c:pt>
                <c:pt idx="470">
                  <c:v>6</c:v>
                </c:pt>
                <c:pt idx="471">
                  <c:v>6</c:v>
                </c:pt>
                <c:pt idx="472">
                  <c:v>6</c:v>
                </c:pt>
                <c:pt idx="473">
                  <c:v>6</c:v>
                </c:pt>
                <c:pt idx="474">
                  <c:v>6</c:v>
                </c:pt>
                <c:pt idx="475">
                  <c:v>6</c:v>
                </c:pt>
                <c:pt idx="476">
                  <c:v>6</c:v>
                </c:pt>
                <c:pt idx="477">
                  <c:v>6</c:v>
                </c:pt>
                <c:pt idx="478">
                  <c:v>6</c:v>
                </c:pt>
                <c:pt idx="479">
                  <c:v>6</c:v>
                </c:pt>
                <c:pt idx="480">
                  <c:v>6</c:v>
                </c:pt>
                <c:pt idx="481">
                  <c:v>6</c:v>
                </c:pt>
                <c:pt idx="482">
                  <c:v>6</c:v>
                </c:pt>
                <c:pt idx="483">
                  <c:v>6</c:v>
                </c:pt>
                <c:pt idx="484">
                  <c:v>6</c:v>
                </c:pt>
                <c:pt idx="485">
                  <c:v>6</c:v>
                </c:pt>
                <c:pt idx="486">
                  <c:v>6</c:v>
                </c:pt>
                <c:pt idx="487">
                  <c:v>6</c:v>
                </c:pt>
                <c:pt idx="488">
                  <c:v>6</c:v>
                </c:pt>
                <c:pt idx="489">
                  <c:v>6</c:v>
                </c:pt>
                <c:pt idx="490">
                  <c:v>6</c:v>
                </c:pt>
                <c:pt idx="491">
                  <c:v>6</c:v>
                </c:pt>
                <c:pt idx="492">
                  <c:v>6</c:v>
                </c:pt>
                <c:pt idx="493">
                  <c:v>6</c:v>
                </c:pt>
                <c:pt idx="494">
                  <c:v>6</c:v>
                </c:pt>
                <c:pt idx="495">
                  <c:v>6</c:v>
                </c:pt>
                <c:pt idx="496">
                  <c:v>6</c:v>
                </c:pt>
                <c:pt idx="497">
                  <c:v>6</c:v>
                </c:pt>
                <c:pt idx="498">
                  <c:v>6</c:v>
                </c:pt>
                <c:pt idx="499">
                  <c:v>6</c:v>
                </c:pt>
                <c:pt idx="500">
                  <c:v>6</c:v>
                </c:pt>
                <c:pt idx="501">
                  <c:v>6</c:v>
                </c:pt>
                <c:pt idx="502">
                  <c:v>6</c:v>
                </c:pt>
                <c:pt idx="503">
                  <c:v>6</c:v>
                </c:pt>
                <c:pt idx="504">
                  <c:v>6</c:v>
                </c:pt>
                <c:pt idx="505">
                  <c:v>6</c:v>
                </c:pt>
                <c:pt idx="506">
                  <c:v>6</c:v>
                </c:pt>
                <c:pt idx="507">
                  <c:v>6</c:v>
                </c:pt>
                <c:pt idx="508">
                  <c:v>6</c:v>
                </c:pt>
                <c:pt idx="509">
                  <c:v>6</c:v>
                </c:pt>
                <c:pt idx="510">
                  <c:v>6</c:v>
                </c:pt>
                <c:pt idx="511">
                  <c:v>6</c:v>
                </c:pt>
                <c:pt idx="512">
                  <c:v>6</c:v>
                </c:pt>
                <c:pt idx="513">
                  <c:v>6</c:v>
                </c:pt>
                <c:pt idx="514">
                  <c:v>6</c:v>
                </c:pt>
                <c:pt idx="515">
                  <c:v>6</c:v>
                </c:pt>
                <c:pt idx="516">
                  <c:v>6</c:v>
                </c:pt>
                <c:pt idx="517">
                  <c:v>6</c:v>
                </c:pt>
                <c:pt idx="518">
                  <c:v>6</c:v>
                </c:pt>
                <c:pt idx="519">
                  <c:v>6</c:v>
                </c:pt>
                <c:pt idx="520">
                  <c:v>6</c:v>
                </c:pt>
                <c:pt idx="521">
                  <c:v>6</c:v>
                </c:pt>
                <c:pt idx="522">
                  <c:v>6</c:v>
                </c:pt>
                <c:pt idx="523">
                  <c:v>6</c:v>
                </c:pt>
                <c:pt idx="524">
                  <c:v>6</c:v>
                </c:pt>
                <c:pt idx="525">
                  <c:v>6</c:v>
                </c:pt>
                <c:pt idx="526">
                  <c:v>6</c:v>
                </c:pt>
                <c:pt idx="527">
                  <c:v>6</c:v>
                </c:pt>
                <c:pt idx="528">
                  <c:v>6</c:v>
                </c:pt>
                <c:pt idx="529">
                  <c:v>6</c:v>
                </c:pt>
                <c:pt idx="530">
                  <c:v>6</c:v>
                </c:pt>
                <c:pt idx="531">
                  <c:v>6</c:v>
                </c:pt>
                <c:pt idx="532">
                  <c:v>6</c:v>
                </c:pt>
                <c:pt idx="533">
                  <c:v>6</c:v>
                </c:pt>
                <c:pt idx="534">
                  <c:v>6</c:v>
                </c:pt>
                <c:pt idx="535">
                  <c:v>6</c:v>
                </c:pt>
                <c:pt idx="536">
                  <c:v>6</c:v>
                </c:pt>
                <c:pt idx="537">
                  <c:v>6</c:v>
                </c:pt>
                <c:pt idx="538">
                  <c:v>6</c:v>
                </c:pt>
                <c:pt idx="539">
                  <c:v>6</c:v>
                </c:pt>
                <c:pt idx="540">
                  <c:v>6</c:v>
                </c:pt>
                <c:pt idx="541">
                  <c:v>6</c:v>
                </c:pt>
                <c:pt idx="542">
                  <c:v>6</c:v>
                </c:pt>
                <c:pt idx="543">
                  <c:v>6</c:v>
                </c:pt>
                <c:pt idx="544">
                  <c:v>6</c:v>
                </c:pt>
                <c:pt idx="545">
                  <c:v>6</c:v>
                </c:pt>
                <c:pt idx="546">
                  <c:v>6</c:v>
                </c:pt>
                <c:pt idx="547">
                  <c:v>6</c:v>
                </c:pt>
                <c:pt idx="548">
                  <c:v>6</c:v>
                </c:pt>
                <c:pt idx="549">
                  <c:v>6</c:v>
                </c:pt>
                <c:pt idx="550">
                  <c:v>6</c:v>
                </c:pt>
                <c:pt idx="551">
                  <c:v>6</c:v>
                </c:pt>
                <c:pt idx="552">
                  <c:v>6</c:v>
                </c:pt>
                <c:pt idx="553">
                  <c:v>6</c:v>
                </c:pt>
                <c:pt idx="554">
                  <c:v>6</c:v>
                </c:pt>
                <c:pt idx="555">
                  <c:v>6</c:v>
                </c:pt>
                <c:pt idx="556">
                  <c:v>6</c:v>
                </c:pt>
                <c:pt idx="557">
                  <c:v>6</c:v>
                </c:pt>
                <c:pt idx="558">
                  <c:v>6</c:v>
                </c:pt>
                <c:pt idx="559">
                  <c:v>6</c:v>
                </c:pt>
                <c:pt idx="560">
                  <c:v>6</c:v>
                </c:pt>
                <c:pt idx="561">
                  <c:v>6</c:v>
                </c:pt>
                <c:pt idx="562">
                  <c:v>6</c:v>
                </c:pt>
                <c:pt idx="563">
                  <c:v>6</c:v>
                </c:pt>
                <c:pt idx="564">
                  <c:v>6</c:v>
                </c:pt>
                <c:pt idx="565">
                  <c:v>6</c:v>
                </c:pt>
                <c:pt idx="566">
                  <c:v>6</c:v>
                </c:pt>
                <c:pt idx="567">
                  <c:v>6</c:v>
                </c:pt>
                <c:pt idx="568">
                  <c:v>6</c:v>
                </c:pt>
                <c:pt idx="569">
                  <c:v>6</c:v>
                </c:pt>
                <c:pt idx="570">
                  <c:v>6</c:v>
                </c:pt>
                <c:pt idx="571">
                  <c:v>6</c:v>
                </c:pt>
                <c:pt idx="572">
                  <c:v>6</c:v>
                </c:pt>
                <c:pt idx="573">
                  <c:v>6</c:v>
                </c:pt>
                <c:pt idx="574">
                  <c:v>6</c:v>
                </c:pt>
                <c:pt idx="575">
                  <c:v>6</c:v>
                </c:pt>
                <c:pt idx="576">
                  <c:v>6</c:v>
                </c:pt>
                <c:pt idx="577">
                  <c:v>6</c:v>
                </c:pt>
                <c:pt idx="578">
                  <c:v>6</c:v>
                </c:pt>
                <c:pt idx="579">
                  <c:v>6</c:v>
                </c:pt>
                <c:pt idx="580">
                  <c:v>6</c:v>
                </c:pt>
                <c:pt idx="581">
                  <c:v>6</c:v>
                </c:pt>
                <c:pt idx="582">
                  <c:v>6</c:v>
                </c:pt>
                <c:pt idx="583">
                  <c:v>6</c:v>
                </c:pt>
                <c:pt idx="584">
                  <c:v>6</c:v>
                </c:pt>
                <c:pt idx="585">
                  <c:v>6</c:v>
                </c:pt>
                <c:pt idx="586">
                  <c:v>6</c:v>
                </c:pt>
                <c:pt idx="587">
                  <c:v>6</c:v>
                </c:pt>
                <c:pt idx="588">
                  <c:v>6</c:v>
                </c:pt>
                <c:pt idx="589">
                  <c:v>6</c:v>
                </c:pt>
                <c:pt idx="590">
                  <c:v>6</c:v>
                </c:pt>
                <c:pt idx="591">
                  <c:v>6</c:v>
                </c:pt>
                <c:pt idx="592">
                  <c:v>6</c:v>
                </c:pt>
                <c:pt idx="593">
                  <c:v>6</c:v>
                </c:pt>
                <c:pt idx="594">
                  <c:v>6</c:v>
                </c:pt>
                <c:pt idx="595">
                  <c:v>6</c:v>
                </c:pt>
                <c:pt idx="596">
                  <c:v>6</c:v>
                </c:pt>
                <c:pt idx="597">
                  <c:v>6</c:v>
                </c:pt>
                <c:pt idx="598">
                  <c:v>6</c:v>
                </c:pt>
                <c:pt idx="599">
                  <c:v>6</c:v>
                </c:pt>
                <c:pt idx="600">
                  <c:v>6</c:v>
                </c:pt>
                <c:pt idx="601">
                  <c:v>6</c:v>
                </c:pt>
                <c:pt idx="602">
                  <c:v>6</c:v>
                </c:pt>
                <c:pt idx="603">
                  <c:v>6</c:v>
                </c:pt>
                <c:pt idx="604">
                  <c:v>6</c:v>
                </c:pt>
                <c:pt idx="605">
                  <c:v>6</c:v>
                </c:pt>
                <c:pt idx="606">
                  <c:v>6</c:v>
                </c:pt>
                <c:pt idx="607">
                  <c:v>6</c:v>
                </c:pt>
                <c:pt idx="608">
                  <c:v>6</c:v>
                </c:pt>
                <c:pt idx="609">
                  <c:v>6</c:v>
                </c:pt>
                <c:pt idx="610">
                  <c:v>6</c:v>
                </c:pt>
                <c:pt idx="611">
                  <c:v>6</c:v>
                </c:pt>
                <c:pt idx="612">
                  <c:v>6</c:v>
                </c:pt>
                <c:pt idx="613">
                  <c:v>6</c:v>
                </c:pt>
                <c:pt idx="614">
                  <c:v>6</c:v>
                </c:pt>
                <c:pt idx="615">
                  <c:v>6</c:v>
                </c:pt>
                <c:pt idx="616">
                  <c:v>6</c:v>
                </c:pt>
                <c:pt idx="617">
                  <c:v>6</c:v>
                </c:pt>
                <c:pt idx="618">
                  <c:v>6</c:v>
                </c:pt>
                <c:pt idx="619">
                  <c:v>6</c:v>
                </c:pt>
                <c:pt idx="620">
                  <c:v>6</c:v>
                </c:pt>
                <c:pt idx="621">
                  <c:v>6</c:v>
                </c:pt>
                <c:pt idx="622">
                  <c:v>6</c:v>
                </c:pt>
                <c:pt idx="623">
                  <c:v>6</c:v>
                </c:pt>
                <c:pt idx="624">
                  <c:v>6</c:v>
                </c:pt>
                <c:pt idx="625">
                  <c:v>6</c:v>
                </c:pt>
                <c:pt idx="626">
                  <c:v>6</c:v>
                </c:pt>
                <c:pt idx="627">
                  <c:v>6</c:v>
                </c:pt>
                <c:pt idx="628">
                  <c:v>6</c:v>
                </c:pt>
                <c:pt idx="629">
                  <c:v>6</c:v>
                </c:pt>
                <c:pt idx="630">
                  <c:v>6</c:v>
                </c:pt>
                <c:pt idx="631">
                  <c:v>6</c:v>
                </c:pt>
                <c:pt idx="632">
                  <c:v>6</c:v>
                </c:pt>
                <c:pt idx="633">
                  <c:v>6</c:v>
                </c:pt>
                <c:pt idx="634">
                  <c:v>6</c:v>
                </c:pt>
                <c:pt idx="635">
                  <c:v>6</c:v>
                </c:pt>
                <c:pt idx="636">
                  <c:v>6</c:v>
                </c:pt>
                <c:pt idx="637">
                  <c:v>6</c:v>
                </c:pt>
                <c:pt idx="638">
                  <c:v>6</c:v>
                </c:pt>
                <c:pt idx="639">
                  <c:v>6</c:v>
                </c:pt>
                <c:pt idx="640">
                  <c:v>6</c:v>
                </c:pt>
                <c:pt idx="641">
                  <c:v>6</c:v>
                </c:pt>
                <c:pt idx="642">
                  <c:v>6</c:v>
                </c:pt>
                <c:pt idx="643">
                  <c:v>6</c:v>
                </c:pt>
                <c:pt idx="644">
                  <c:v>6</c:v>
                </c:pt>
                <c:pt idx="645">
                  <c:v>6</c:v>
                </c:pt>
                <c:pt idx="646">
                  <c:v>6</c:v>
                </c:pt>
                <c:pt idx="647">
                  <c:v>6</c:v>
                </c:pt>
                <c:pt idx="648">
                  <c:v>6</c:v>
                </c:pt>
                <c:pt idx="649">
                  <c:v>6</c:v>
                </c:pt>
                <c:pt idx="650">
                  <c:v>6</c:v>
                </c:pt>
                <c:pt idx="651">
                  <c:v>6</c:v>
                </c:pt>
                <c:pt idx="652">
                  <c:v>6</c:v>
                </c:pt>
                <c:pt idx="653">
                  <c:v>6</c:v>
                </c:pt>
                <c:pt idx="654">
                  <c:v>6</c:v>
                </c:pt>
                <c:pt idx="655">
                  <c:v>6</c:v>
                </c:pt>
                <c:pt idx="656">
                  <c:v>6</c:v>
                </c:pt>
                <c:pt idx="657">
                  <c:v>6</c:v>
                </c:pt>
                <c:pt idx="658">
                  <c:v>6</c:v>
                </c:pt>
                <c:pt idx="659">
                  <c:v>6</c:v>
                </c:pt>
                <c:pt idx="660">
                  <c:v>6</c:v>
                </c:pt>
                <c:pt idx="661">
                  <c:v>6</c:v>
                </c:pt>
                <c:pt idx="662">
                  <c:v>6</c:v>
                </c:pt>
                <c:pt idx="663">
                  <c:v>6</c:v>
                </c:pt>
                <c:pt idx="664">
                  <c:v>6</c:v>
                </c:pt>
                <c:pt idx="665">
                  <c:v>6</c:v>
                </c:pt>
                <c:pt idx="666">
                  <c:v>6</c:v>
                </c:pt>
                <c:pt idx="667">
                  <c:v>6</c:v>
                </c:pt>
                <c:pt idx="668">
                  <c:v>6</c:v>
                </c:pt>
                <c:pt idx="669">
                  <c:v>6</c:v>
                </c:pt>
                <c:pt idx="670">
                  <c:v>6</c:v>
                </c:pt>
                <c:pt idx="671">
                  <c:v>6</c:v>
                </c:pt>
                <c:pt idx="672">
                  <c:v>6</c:v>
                </c:pt>
                <c:pt idx="673">
                  <c:v>6</c:v>
                </c:pt>
                <c:pt idx="674">
                  <c:v>6</c:v>
                </c:pt>
                <c:pt idx="675">
                  <c:v>6</c:v>
                </c:pt>
                <c:pt idx="676">
                  <c:v>6</c:v>
                </c:pt>
                <c:pt idx="677">
                  <c:v>6</c:v>
                </c:pt>
                <c:pt idx="678">
                  <c:v>6</c:v>
                </c:pt>
                <c:pt idx="679">
                  <c:v>6</c:v>
                </c:pt>
                <c:pt idx="680">
                  <c:v>6</c:v>
                </c:pt>
                <c:pt idx="681">
                  <c:v>6</c:v>
                </c:pt>
                <c:pt idx="682">
                  <c:v>6</c:v>
                </c:pt>
                <c:pt idx="683">
                  <c:v>6</c:v>
                </c:pt>
                <c:pt idx="684">
                  <c:v>5</c:v>
                </c:pt>
                <c:pt idx="685">
                  <c:v>5</c:v>
                </c:pt>
                <c:pt idx="686">
                  <c:v>4</c:v>
                </c:pt>
                <c:pt idx="687">
                  <c:v>5</c:v>
                </c:pt>
                <c:pt idx="688">
                  <c:v>5</c:v>
                </c:pt>
                <c:pt idx="689">
                  <c:v>5</c:v>
                </c:pt>
                <c:pt idx="690">
                  <c:v>5</c:v>
                </c:pt>
                <c:pt idx="691">
                  <c:v>6</c:v>
                </c:pt>
                <c:pt idx="692">
                  <c:v>6</c:v>
                </c:pt>
                <c:pt idx="693">
                  <c:v>6</c:v>
                </c:pt>
                <c:pt idx="694">
                  <c:v>6</c:v>
                </c:pt>
                <c:pt idx="695">
                  <c:v>5</c:v>
                </c:pt>
                <c:pt idx="696">
                  <c:v>5</c:v>
                </c:pt>
                <c:pt idx="697">
                  <c:v>6</c:v>
                </c:pt>
                <c:pt idx="698">
                  <c:v>6</c:v>
                </c:pt>
                <c:pt idx="699">
                  <c:v>5</c:v>
                </c:pt>
                <c:pt idx="700">
                  <c:v>4</c:v>
                </c:pt>
                <c:pt idx="701">
                  <c:v>5</c:v>
                </c:pt>
                <c:pt idx="702">
                  <c:v>5</c:v>
                </c:pt>
                <c:pt idx="703">
                  <c:v>5</c:v>
                </c:pt>
                <c:pt idx="704">
                  <c:v>5</c:v>
                </c:pt>
                <c:pt idx="705">
                  <c:v>6</c:v>
                </c:pt>
                <c:pt idx="706">
                  <c:v>6</c:v>
                </c:pt>
                <c:pt idx="707">
                  <c:v>5</c:v>
                </c:pt>
                <c:pt idx="708">
                  <c:v>4</c:v>
                </c:pt>
                <c:pt idx="709">
                  <c:v>3</c:v>
                </c:pt>
                <c:pt idx="710">
                  <c:v>4</c:v>
                </c:pt>
                <c:pt idx="711">
                  <c:v>4</c:v>
                </c:pt>
                <c:pt idx="712">
                  <c:v>3</c:v>
                </c:pt>
                <c:pt idx="713">
                  <c:v>4</c:v>
                </c:pt>
                <c:pt idx="714">
                  <c:v>5</c:v>
                </c:pt>
                <c:pt idx="715">
                  <c:v>5</c:v>
                </c:pt>
                <c:pt idx="716">
                  <c:v>6</c:v>
                </c:pt>
                <c:pt idx="717">
                  <c:v>5</c:v>
                </c:pt>
                <c:pt idx="718">
                  <c:v>5</c:v>
                </c:pt>
                <c:pt idx="719">
                  <c:v>5</c:v>
                </c:pt>
                <c:pt idx="720">
                  <c:v>5</c:v>
                </c:pt>
                <c:pt idx="721">
                  <c:v>6</c:v>
                </c:pt>
                <c:pt idx="722">
                  <c:v>5</c:v>
                </c:pt>
                <c:pt idx="723">
                  <c:v>6</c:v>
                </c:pt>
                <c:pt idx="724">
                  <c:v>5</c:v>
                </c:pt>
                <c:pt idx="725">
                  <c:v>5</c:v>
                </c:pt>
                <c:pt idx="726">
                  <c:v>5</c:v>
                </c:pt>
                <c:pt idx="727">
                  <c:v>4</c:v>
                </c:pt>
                <c:pt idx="728">
                  <c:v>5</c:v>
                </c:pt>
                <c:pt idx="729">
                  <c:v>5</c:v>
                </c:pt>
                <c:pt idx="730">
                  <c:v>5</c:v>
                </c:pt>
                <c:pt idx="731">
                  <c:v>5</c:v>
                </c:pt>
                <c:pt idx="732">
                  <c:v>4</c:v>
                </c:pt>
                <c:pt idx="733">
                  <c:v>4</c:v>
                </c:pt>
                <c:pt idx="734">
                  <c:v>4</c:v>
                </c:pt>
                <c:pt idx="735">
                  <c:v>4</c:v>
                </c:pt>
                <c:pt idx="736">
                  <c:v>3</c:v>
                </c:pt>
                <c:pt idx="737">
                  <c:v>3</c:v>
                </c:pt>
                <c:pt idx="738">
                  <c:v>5</c:v>
                </c:pt>
                <c:pt idx="739">
                  <c:v>5</c:v>
                </c:pt>
                <c:pt idx="740">
                  <c:v>5</c:v>
                </c:pt>
                <c:pt idx="741">
                  <c:v>6</c:v>
                </c:pt>
                <c:pt idx="742">
                  <c:v>6</c:v>
                </c:pt>
                <c:pt idx="743">
                  <c:v>5</c:v>
                </c:pt>
                <c:pt idx="744">
                  <c:v>5</c:v>
                </c:pt>
                <c:pt idx="745">
                  <c:v>4</c:v>
                </c:pt>
                <c:pt idx="746">
                  <c:v>4</c:v>
                </c:pt>
                <c:pt idx="747">
                  <c:v>5</c:v>
                </c:pt>
                <c:pt idx="748">
                  <c:v>5</c:v>
                </c:pt>
                <c:pt idx="749">
                  <c:v>5</c:v>
                </c:pt>
                <c:pt idx="750">
                  <c:v>5</c:v>
                </c:pt>
                <c:pt idx="751">
                  <c:v>5</c:v>
                </c:pt>
                <c:pt idx="752">
                  <c:v>5</c:v>
                </c:pt>
                <c:pt idx="753">
                  <c:v>5</c:v>
                </c:pt>
                <c:pt idx="754">
                  <c:v>5</c:v>
                </c:pt>
                <c:pt idx="755">
                  <c:v>6</c:v>
                </c:pt>
                <c:pt idx="756">
                  <c:v>6</c:v>
                </c:pt>
                <c:pt idx="757">
                  <c:v>5</c:v>
                </c:pt>
                <c:pt idx="758">
                  <c:v>4</c:v>
                </c:pt>
                <c:pt idx="759">
                  <c:v>4</c:v>
                </c:pt>
                <c:pt idx="760">
                  <c:v>5</c:v>
                </c:pt>
                <c:pt idx="761">
                  <c:v>5</c:v>
                </c:pt>
                <c:pt idx="762">
                  <c:v>5</c:v>
                </c:pt>
                <c:pt idx="763">
                  <c:v>4</c:v>
                </c:pt>
                <c:pt idx="764">
                  <c:v>3</c:v>
                </c:pt>
                <c:pt idx="765">
                  <c:v>3</c:v>
                </c:pt>
                <c:pt idx="766">
                  <c:v>3</c:v>
                </c:pt>
                <c:pt idx="767">
                  <c:v>3</c:v>
                </c:pt>
                <c:pt idx="768">
                  <c:v>3</c:v>
                </c:pt>
                <c:pt idx="769">
                  <c:v>3</c:v>
                </c:pt>
                <c:pt idx="770">
                  <c:v>3</c:v>
                </c:pt>
                <c:pt idx="771">
                  <c:v>3</c:v>
                </c:pt>
                <c:pt idx="772">
                  <c:v>3</c:v>
                </c:pt>
                <c:pt idx="773">
                  <c:v>3</c:v>
                </c:pt>
                <c:pt idx="774">
                  <c:v>3</c:v>
                </c:pt>
                <c:pt idx="775">
                  <c:v>3</c:v>
                </c:pt>
                <c:pt idx="776">
                  <c:v>3</c:v>
                </c:pt>
                <c:pt idx="777">
                  <c:v>3</c:v>
                </c:pt>
                <c:pt idx="778">
                  <c:v>3</c:v>
                </c:pt>
                <c:pt idx="779">
                  <c:v>3</c:v>
                </c:pt>
                <c:pt idx="780">
                  <c:v>3</c:v>
                </c:pt>
                <c:pt idx="781">
                  <c:v>2</c:v>
                </c:pt>
                <c:pt idx="782">
                  <c:v>3</c:v>
                </c:pt>
                <c:pt idx="783">
                  <c:v>3</c:v>
                </c:pt>
                <c:pt idx="784">
                  <c:v>3</c:v>
                </c:pt>
                <c:pt idx="785">
                  <c:v>3</c:v>
                </c:pt>
                <c:pt idx="786">
                  <c:v>3</c:v>
                </c:pt>
                <c:pt idx="787">
                  <c:v>3</c:v>
                </c:pt>
                <c:pt idx="788">
                  <c:v>3</c:v>
                </c:pt>
                <c:pt idx="789">
                  <c:v>3</c:v>
                </c:pt>
                <c:pt idx="790">
                  <c:v>3</c:v>
                </c:pt>
                <c:pt idx="791">
                  <c:v>3</c:v>
                </c:pt>
                <c:pt idx="792">
                  <c:v>3</c:v>
                </c:pt>
                <c:pt idx="793">
                  <c:v>3</c:v>
                </c:pt>
                <c:pt idx="794">
                  <c:v>3</c:v>
                </c:pt>
                <c:pt idx="795">
                  <c:v>3</c:v>
                </c:pt>
                <c:pt idx="796">
                  <c:v>3</c:v>
                </c:pt>
                <c:pt idx="797">
                  <c:v>3</c:v>
                </c:pt>
                <c:pt idx="798">
                  <c:v>3</c:v>
                </c:pt>
                <c:pt idx="799">
                  <c:v>3</c:v>
                </c:pt>
                <c:pt idx="800">
                  <c:v>3</c:v>
                </c:pt>
                <c:pt idx="801">
                  <c:v>3</c:v>
                </c:pt>
                <c:pt idx="802">
                  <c:v>3</c:v>
                </c:pt>
                <c:pt idx="803">
                  <c:v>3</c:v>
                </c:pt>
                <c:pt idx="804">
                  <c:v>3</c:v>
                </c:pt>
                <c:pt idx="805">
                  <c:v>3</c:v>
                </c:pt>
                <c:pt idx="806">
                  <c:v>3</c:v>
                </c:pt>
                <c:pt idx="807">
                  <c:v>3</c:v>
                </c:pt>
                <c:pt idx="808">
                  <c:v>3</c:v>
                </c:pt>
                <c:pt idx="809">
                  <c:v>3</c:v>
                </c:pt>
                <c:pt idx="810">
                  <c:v>3</c:v>
                </c:pt>
                <c:pt idx="811">
                  <c:v>3</c:v>
                </c:pt>
                <c:pt idx="812">
                  <c:v>3</c:v>
                </c:pt>
                <c:pt idx="813">
                  <c:v>3</c:v>
                </c:pt>
                <c:pt idx="814">
                  <c:v>3</c:v>
                </c:pt>
                <c:pt idx="815">
                  <c:v>3</c:v>
                </c:pt>
                <c:pt idx="816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>
                  <c:v>3</c:v>
                </c:pt>
                <c:pt idx="822">
                  <c:v>3</c:v>
                </c:pt>
                <c:pt idx="823">
                  <c:v>3</c:v>
                </c:pt>
                <c:pt idx="824">
                  <c:v>3</c:v>
                </c:pt>
                <c:pt idx="825">
                  <c:v>3</c:v>
                </c:pt>
                <c:pt idx="826">
                  <c:v>3</c:v>
                </c:pt>
                <c:pt idx="827">
                  <c:v>3</c:v>
                </c:pt>
                <c:pt idx="828">
                  <c:v>3</c:v>
                </c:pt>
                <c:pt idx="829">
                  <c:v>3</c:v>
                </c:pt>
                <c:pt idx="830">
                  <c:v>3</c:v>
                </c:pt>
                <c:pt idx="831">
                  <c:v>3</c:v>
                </c:pt>
                <c:pt idx="832">
                  <c:v>3</c:v>
                </c:pt>
                <c:pt idx="833">
                  <c:v>3</c:v>
                </c:pt>
                <c:pt idx="834">
                  <c:v>3</c:v>
                </c:pt>
                <c:pt idx="835">
                  <c:v>3</c:v>
                </c:pt>
                <c:pt idx="836">
                  <c:v>3</c:v>
                </c:pt>
                <c:pt idx="837">
                  <c:v>3</c:v>
                </c:pt>
                <c:pt idx="838">
                  <c:v>3</c:v>
                </c:pt>
                <c:pt idx="839">
                  <c:v>3</c:v>
                </c:pt>
                <c:pt idx="840">
                  <c:v>3</c:v>
                </c:pt>
                <c:pt idx="841">
                  <c:v>3</c:v>
                </c:pt>
                <c:pt idx="842">
                  <c:v>3</c:v>
                </c:pt>
                <c:pt idx="843">
                  <c:v>3</c:v>
                </c:pt>
                <c:pt idx="844">
                  <c:v>3</c:v>
                </c:pt>
                <c:pt idx="845">
                  <c:v>3</c:v>
                </c:pt>
                <c:pt idx="846">
                  <c:v>3</c:v>
                </c:pt>
                <c:pt idx="847">
                  <c:v>3</c:v>
                </c:pt>
                <c:pt idx="848">
                  <c:v>3</c:v>
                </c:pt>
                <c:pt idx="849">
                  <c:v>3</c:v>
                </c:pt>
                <c:pt idx="850">
                  <c:v>3</c:v>
                </c:pt>
                <c:pt idx="851">
                  <c:v>3</c:v>
                </c:pt>
                <c:pt idx="852">
                  <c:v>3</c:v>
                </c:pt>
                <c:pt idx="853">
                  <c:v>4</c:v>
                </c:pt>
                <c:pt idx="854">
                  <c:v>3</c:v>
                </c:pt>
                <c:pt idx="855">
                  <c:v>3</c:v>
                </c:pt>
                <c:pt idx="856">
                  <c:v>3</c:v>
                </c:pt>
                <c:pt idx="857">
                  <c:v>3</c:v>
                </c:pt>
                <c:pt idx="858">
                  <c:v>3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3</c:v>
                </c:pt>
                <c:pt idx="863">
                  <c:v>3</c:v>
                </c:pt>
                <c:pt idx="864">
                  <c:v>3</c:v>
                </c:pt>
                <c:pt idx="865">
                  <c:v>3</c:v>
                </c:pt>
                <c:pt idx="866">
                  <c:v>3</c:v>
                </c:pt>
                <c:pt idx="867">
                  <c:v>3</c:v>
                </c:pt>
                <c:pt idx="868">
                  <c:v>3</c:v>
                </c:pt>
                <c:pt idx="869">
                  <c:v>3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</c:v>
                </c:pt>
                <c:pt idx="876">
                  <c:v>3</c:v>
                </c:pt>
                <c:pt idx="877">
                  <c:v>3</c:v>
                </c:pt>
                <c:pt idx="878">
                  <c:v>3</c:v>
                </c:pt>
                <c:pt idx="879">
                  <c:v>3</c:v>
                </c:pt>
                <c:pt idx="880">
                  <c:v>3</c:v>
                </c:pt>
                <c:pt idx="881">
                  <c:v>3</c:v>
                </c:pt>
                <c:pt idx="882">
                  <c:v>3</c:v>
                </c:pt>
                <c:pt idx="883">
                  <c:v>3</c:v>
                </c:pt>
                <c:pt idx="884">
                  <c:v>3</c:v>
                </c:pt>
                <c:pt idx="885">
                  <c:v>3</c:v>
                </c:pt>
                <c:pt idx="886">
                  <c:v>3</c:v>
                </c:pt>
                <c:pt idx="887">
                  <c:v>3</c:v>
                </c:pt>
                <c:pt idx="888">
                  <c:v>3</c:v>
                </c:pt>
                <c:pt idx="889">
                  <c:v>3</c:v>
                </c:pt>
                <c:pt idx="890">
                  <c:v>3</c:v>
                </c:pt>
                <c:pt idx="891">
                  <c:v>3</c:v>
                </c:pt>
                <c:pt idx="892">
                  <c:v>3</c:v>
                </c:pt>
                <c:pt idx="893">
                  <c:v>3</c:v>
                </c:pt>
                <c:pt idx="894">
                  <c:v>3</c:v>
                </c:pt>
                <c:pt idx="895">
                  <c:v>3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3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3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3</c:v>
                </c:pt>
                <c:pt idx="915">
                  <c:v>3</c:v>
                </c:pt>
                <c:pt idx="916">
                  <c:v>3</c:v>
                </c:pt>
                <c:pt idx="917">
                  <c:v>3</c:v>
                </c:pt>
                <c:pt idx="918">
                  <c:v>3</c:v>
                </c:pt>
                <c:pt idx="919">
                  <c:v>3</c:v>
                </c:pt>
                <c:pt idx="920">
                  <c:v>3</c:v>
                </c:pt>
                <c:pt idx="921">
                  <c:v>3</c:v>
                </c:pt>
                <c:pt idx="922">
                  <c:v>3</c:v>
                </c:pt>
                <c:pt idx="923">
                  <c:v>3</c:v>
                </c:pt>
                <c:pt idx="924">
                  <c:v>3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</c:v>
                </c:pt>
                <c:pt idx="933">
                  <c:v>3</c:v>
                </c:pt>
                <c:pt idx="934">
                  <c:v>3</c:v>
                </c:pt>
                <c:pt idx="935">
                  <c:v>3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</c:v>
                </c:pt>
                <c:pt idx="940">
                  <c:v>3</c:v>
                </c:pt>
                <c:pt idx="941">
                  <c:v>3</c:v>
                </c:pt>
                <c:pt idx="942">
                  <c:v>3</c:v>
                </c:pt>
                <c:pt idx="943">
                  <c:v>3</c:v>
                </c:pt>
                <c:pt idx="944">
                  <c:v>3</c:v>
                </c:pt>
                <c:pt idx="945">
                  <c:v>3</c:v>
                </c:pt>
                <c:pt idx="946">
                  <c:v>3</c:v>
                </c:pt>
                <c:pt idx="947">
                  <c:v>3</c:v>
                </c:pt>
                <c:pt idx="948">
                  <c:v>3</c:v>
                </c:pt>
                <c:pt idx="949">
                  <c:v>3</c:v>
                </c:pt>
                <c:pt idx="950">
                  <c:v>3</c:v>
                </c:pt>
                <c:pt idx="951">
                  <c:v>3</c:v>
                </c:pt>
                <c:pt idx="952">
                  <c:v>3</c:v>
                </c:pt>
                <c:pt idx="953">
                  <c:v>3</c:v>
                </c:pt>
                <c:pt idx="954">
                  <c:v>3</c:v>
                </c:pt>
                <c:pt idx="955">
                  <c:v>3</c:v>
                </c:pt>
                <c:pt idx="956">
                  <c:v>3</c:v>
                </c:pt>
                <c:pt idx="957">
                  <c:v>3</c:v>
                </c:pt>
                <c:pt idx="958">
                  <c:v>3</c:v>
                </c:pt>
                <c:pt idx="959">
                  <c:v>3</c:v>
                </c:pt>
                <c:pt idx="960">
                  <c:v>3</c:v>
                </c:pt>
                <c:pt idx="961">
                  <c:v>3</c:v>
                </c:pt>
                <c:pt idx="962">
                  <c:v>3</c:v>
                </c:pt>
                <c:pt idx="963">
                  <c:v>3</c:v>
                </c:pt>
                <c:pt idx="964">
                  <c:v>3</c:v>
                </c:pt>
                <c:pt idx="965">
                  <c:v>3</c:v>
                </c:pt>
                <c:pt idx="966">
                  <c:v>3</c:v>
                </c:pt>
                <c:pt idx="967">
                  <c:v>3</c:v>
                </c:pt>
                <c:pt idx="968">
                  <c:v>3</c:v>
                </c:pt>
                <c:pt idx="969">
                  <c:v>3</c:v>
                </c:pt>
                <c:pt idx="970">
                  <c:v>3</c:v>
                </c:pt>
                <c:pt idx="971">
                  <c:v>3</c:v>
                </c:pt>
                <c:pt idx="972">
                  <c:v>3</c:v>
                </c:pt>
                <c:pt idx="973">
                  <c:v>3</c:v>
                </c:pt>
                <c:pt idx="974">
                  <c:v>3</c:v>
                </c:pt>
                <c:pt idx="975">
                  <c:v>3</c:v>
                </c:pt>
                <c:pt idx="976">
                  <c:v>3</c:v>
                </c:pt>
                <c:pt idx="977">
                  <c:v>3</c:v>
                </c:pt>
                <c:pt idx="978">
                  <c:v>3</c:v>
                </c:pt>
                <c:pt idx="979">
                  <c:v>3</c:v>
                </c:pt>
                <c:pt idx="980">
                  <c:v>3</c:v>
                </c:pt>
                <c:pt idx="981">
                  <c:v>3</c:v>
                </c:pt>
                <c:pt idx="982">
                  <c:v>3</c:v>
                </c:pt>
                <c:pt idx="983">
                  <c:v>3</c:v>
                </c:pt>
                <c:pt idx="984">
                  <c:v>3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</c:v>
                </c:pt>
                <c:pt idx="990">
                  <c:v>3</c:v>
                </c:pt>
                <c:pt idx="991">
                  <c:v>3</c:v>
                </c:pt>
                <c:pt idx="992">
                  <c:v>3</c:v>
                </c:pt>
                <c:pt idx="993">
                  <c:v>3</c:v>
                </c:pt>
                <c:pt idx="994">
                  <c:v>3</c:v>
                </c:pt>
                <c:pt idx="995">
                  <c:v>3</c:v>
                </c:pt>
                <c:pt idx="996">
                  <c:v>3</c:v>
                </c:pt>
                <c:pt idx="997">
                  <c:v>3</c:v>
                </c:pt>
                <c:pt idx="998">
                  <c:v>3</c:v>
                </c:pt>
                <c:pt idx="999">
                  <c:v>3</c:v>
                </c:pt>
                <c:pt idx="1000">
                  <c:v>3</c:v>
                </c:pt>
                <c:pt idx="1001">
                  <c:v>3</c:v>
                </c:pt>
                <c:pt idx="1002">
                  <c:v>3</c:v>
                </c:pt>
                <c:pt idx="1003">
                  <c:v>3</c:v>
                </c:pt>
                <c:pt idx="1004">
                  <c:v>3</c:v>
                </c:pt>
                <c:pt idx="1005">
                  <c:v>3</c:v>
                </c:pt>
                <c:pt idx="1006">
                  <c:v>3</c:v>
                </c:pt>
                <c:pt idx="1007">
                  <c:v>3</c:v>
                </c:pt>
                <c:pt idx="1008">
                  <c:v>3</c:v>
                </c:pt>
                <c:pt idx="1009">
                  <c:v>3</c:v>
                </c:pt>
                <c:pt idx="1010">
                  <c:v>3</c:v>
                </c:pt>
                <c:pt idx="1011">
                  <c:v>3</c:v>
                </c:pt>
                <c:pt idx="1012">
                  <c:v>3</c:v>
                </c:pt>
                <c:pt idx="1013">
                  <c:v>3</c:v>
                </c:pt>
                <c:pt idx="1014">
                  <c:v>3</c:v>
                </c:pt>
                <c:pt idx="1015">
                  <c:v>3</c:v>
                </c:pt>
                <c:pt idx="1016">
                  <c:v>3</c:v>
                </c:pt>
                <c:pt idx="1017">
                  <c:v>3</c:v>
                </c:pt>
                <c:pt idx="1018">
                  <c:v>3</c:v>
                </c:pt>
                <c:pt idx="1019">
                  <c:v>3</c:v>
                </c:pt>
                <c:pt idx="1020">
                  <c:v>3</c:v>
                </c:pt>
                <c:pt idx="1021">
                  <c:v>3</c:v>
                </c:pt>
                <c:pt idx="1022">
                  <c:v>3</c:v>
                </c:pt>
                <c:pt idx="1023">
                  <c:v>3</c:v>
                </c:pt>
                <c:pt idx="1024">
                  <c:v>3</c:v>
                </c:pt>
                <c:pt idx="1025">
                  <c:v>3</c:v>
                </c:pt>
                <c:pt idx="1026">
                  <c:v>3</c:v>
                </c:pt>
                <c:pt idx="1027">
                  <c:v>3</c:v>
                </c:pt>
                <c:pt idx="1028">
                  <c:v>3</c:v>
                </c:pt>
                <c:pt idx="1029">
                  <c:v>3</c:v>
                </c:pt>
                <c:pt idx="1030">
                  <c:v>3</c:v>
                </c:pt>
                <c:pt idx="1031">
                  <c:v>3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3</c:v>
                </c:pt>
                <c:pt idx="1036">
                  <c:v>3</c:v>
                </c:pt>
                <c:pt idx="1037">
                  <c:v>3</c:v>
                </c:pt>
                <c:pt idx="1038">
                  <c:v>3</c:v>
                </c:pt>
                <c:pt idx="1039">
                  <c:v>3</c:v>
                </c:pt>
                <c:pt idx="1040">
                  <c:v>3</c:v>
                </c:pt>
                <c:pt idx="1041">
                  <c:v>3</c:v>
                </c:pt>
                <c:pt idx="1042">
                  <c:v>3</c:v>
                </c:pt>
                <c:pt idx="1043">
                  <c:v>3</c:v>
                </c:pt>
                <c:pt idx="1044">
                  <c:v>3</c:v>
                </c:pt>
                <c:pt idx="1045">
                  <c:v>3</c:v>
                </c:pt>
                <c:pt idx="1046">
                  <c:v>3</c:v>
                </c:pt>
                <c:pt idx="1047">
                  <c:v>3</c:v>
                </c:pt>
                <c:pt idx="1048">
                  <c:v>3</c:v>
                </c:pt>
                <c:pt idx="1049">
                  <c:v>3</c:v>
                </c:pt>
                <c:pt idx="1050">
                  <c:v>3</c:v>
                </c:pt>
                <c:pt idx="1051">
                  <c:v>3</c:v>
                </c:pt>
                <c:pt idx="1052">
                  <c:v>3</c:v>
                </c:pt>
                <c:pt idx="1053">
                  <c:v>3</c:v>
                </c:pt>
                <c:pt idx="1054">
                  <c:v>3</c:v>
                </c:pt>
                <c:pt idx="1055">
                  <c:v>3</c:v>
                </c:pt>
                <c:pt idx="1056">
                  <c:v>3</c:v>
                </c:pt>
                <c:pt idx="1057">
                  <c:v>3</c:v>
                </c:pt>
                <c:pt idx="1058">
                  <c:v>3</c:v>
                </c:pt>
                <c:pt idx="1059">
                  <c:v>3</c:v>
                </c:pt>
                <c:pt idx="1060">
                  <c:v>3</c:v>
                </c:pt>
                <c:pt idx="1061">
                  <c:v>3</c:v>
                </c:pt>
                <c:pt idx="1062">
                  <c:v>3</c:v>
                </c:pt>
                <c:pt idx="1063">
                  <c:v>3</c:v>
                </c:pt>
                <c:pt idx="1064">
                  <c:v>3</c:v>
                </c:pt>
                <c:pt idx="1065">
                  <c:v>3</c:v>
                </c:pt>
                <c:pt idx="1066">
                  <c:v>3</c:v>
                </c:pt>
                <c:pt idx="1067">
                  <c:v>3</c:v>
                </c:pt>
                <c:pt idx="1068">
                  <c:v>3</c:v>
                </c:pt>
                <c:pt idx="1069">
                  <c:v>3</c:v>
                </c:pt>
                <c:pt idx="1070">
                  <c:v>3</c:v>
                </c:pt>
                <c:pt idx="1071">
                  <c:v>3</c:v>
                </c:pt>
                <c:pt idx="1072">
                  <c:v>3</c:v>
                </c:pt>
                <c:pt idx="1073">
                  <c:v>3</c:v>
                </c:pt>
                <c:pt idx="1074">
                  <c:v>3</c:v>
                </c:pt>
                <c:pt idx="1075">
                  <c:v>3</c:v>
                </c:pt>
                <c:pt idx="1076">
                  <c:v>3</c:v>
                </c:pt>
                <c:pt idx="1077">
                  <c:v>3</c:v>
                </c:pt>
                <c:pt idx="1078">
                  <c:v>3</c:v>
                </c:pt>
                <c:pt idx="1079">
                  <c:v>3</c:v>
                </c:pt>
                <c:pt idx="1080">
                  <c:v>3</c:v>
                </c:pt>
                <c:pt idx="1081">
                  <c:v>3</c:v>
                </c:pt>
                <c:pt idx="1082">
                  <c:v>3</c:v>
                </c:pt>
                <c:pt idx="1083">
                  <c:v>3</c:v>
                </c:pt>
                <c:pt idx="1084">
                  <c:v>3</c:v>
                </c:pt>
                <c:pt idx="1085">
                  <c:v>3</c:v>
                </c:pt>
                <c:pt idx="1086">
                  <c:v>3</c:v>
                </c:pt>
                <c:pt idx="1087">
                  <c:v>3</c:v>
                </c:pt>
                <c:pt idx="1088">
                  <c:v>3</c:v>
                </c:pt>
                <c:pt idx="1089">
                  <c:v>3</c:v>
                </c:pt>
                <c:pt idx="1090">
                  <c:v>3</c:v>
                </c:pt>
                <c:pt idx="1091">
                  <c:v>3</c:v>
                </c:pt>
                <c:pt idx="1092">
                  <c:v>3</c:v>
                </c:pt>
                <c:pt idx="1093">
                  <c:v>3</c:v>
                </c:pt>
                <c:pt idx="1094">
                  <c:v>3</c:v>
                </c:pt>
                <c:pt idx="1095">
                  <c:v>3</c:v>
                </c:pt>
                <c:pt idx="1096">
                  <c:v>3</c:v>
                </c:pt>
                <c:pt idx="1097">
                  <c:v>3</c:v>
                </c:pt>
                <c:pt idx="1098">
                  <c:v>3</c:v>
                </c:pt>
                <c:pt idx="1099">
                  <c:v>3</c:v>
                </c:pt>
                <c:pt idx="1100">
                  <c:v>3</c:v>
                </c:pt>
                <c:pt idx="1101">
                  <c:v>3</c:v>
                </c:pt>
                <c:pt idx="1102">
                  <c:v>3</c:v>
                </c:pt>
                <c:pt idx="1103">
                  <c:v>3</c:v>
                </c:pt>
                <c:pt idx="1104">
                  <c:v>3</c:v>
                </c:pt>
                <c:pt idx="1105">
                  <c:v>3</c:v>
                </c:pt>
                <c:pt idx="1106">
                  <c:v>3</c:v>
                </c:pt>
                <c:pt idx="1107">
                  <c:v>3</c:v>
                </c:pt>
                <c:pt idx="1108">
                  <c:v>3</c:v>
                </c:pt>
                <c:pt idx="1109">
                  <c:v>3</c:v>
                </c:pt>
                <c:pt idx="1110">
                  <c:v>3</c:v>
                </c:pt>
                <c:pt idx="1111">
                  <c:v>3</c:v>
                </c:pt>
                <c:pt idx="1112">
                  <c:v>3</c:v>
                </c:pt>
                <c:pt idx="1113">
                  <c:v>3</c:v>
                </c:pt>
                <c:pt idx="1114">
                  <c:v>3</c:v>
                </c:pt>
                <c:pt idx="1115">
                  <c:v>3</c:v>
                </c:pt>
                <c:pt idx="1116">
                  <c:v>3</c:v>
                </c:pt>
                <c:pt idx="1117">
                  <c:v>3</c:v>
                </c:pt>
                <c:pt idx="1118">
                  <c:v>3</c:v>
                </c:pt>
                <c:pt idx="1119">
                  <c:v>3</c:v>
                </c:pt>
                <c:pt idx="1120">
                  <c:v>3</c:v>
                </c:pt>
                <c:pt idx="1121">
                  <c:v>3</c:v>
                </c:pt>
                <c:pt idx="1122">
                  <c:v>3</c:v>
                </c:pt>
                <c:pt idx="1123">
                  <c:v>3</c:v>
                </c:pt>
                <c:pt idx="1124">
                  <c:v>3</c:v>
                </c:pt>
                <c:pt idx="1125">
                  <c:v>3</c:v>
                </c:pt>
                <c:pt idx="1126">
                  <c:v>3</c:v>
                </c:pt>
                <c:pt idx="1127">
                  <c:v>3</c:v>
                </c:pt>
                <c:pt idx="1128">
                  <c:v>3</c:v>
                </c:pt>
                <c:pt idx="1129">
                  <c:v>3</c:v>
                </c:pt>
                <c:pt idx="1130">
                  <c:v>3</c:v>
                </c:pt>
                <c:pt idx="1131">
                  <c:v>3</c:v>
                </c:pt>
                <c:pt idx="1132">
                  <c:v>4</c:v>
                </c:pt>
                <c:pt idx="1133">
                  <c:v>3</c:v>
                </c:pt>
                <c:pt idx="1134">
                  <c:v>3</c:v>
                </c:pt>
                <c:pt idx="1135">
                  <c:v>3</c:v>
                </c:pt>
                <c:pt idx="1136">
                  <c:v>3</c:v>
                </c:pt>
                <c:pt idx="1137">
                  <c:v>3</c:v>
                </c:pt>
                <c:pt idx="1138">
                  <c:v>3</c:v>
                </c:pt>
                <c:pt idx="1139">
                  <c:v>3</c:v>
                </c:pt>
                <c:pt idx="1140">
                  <c:v>3</c:v>
                </c:pt>
                <c:pt idx="1141">
                  <c:v>3</c:v>
                </c:pt>
                <c:pt idx="1142">
                  <c:v>3</c:v>
                </c:pt>
                <c:pt idx="1143">
                  <c:v>3</c:v>
                </c:pt>
                <c:pt idx="1144">
                  <c:v>3</c:v>
                </c:pt>
                <c:pt idx="1145">
                  <c:v>3</c:v>
                </c:pt>
                <c:pt idx="1146">
                  <c:v>3</c:v>
                </c:pt>
                <c:pt idx="1147">
                  <c:v>3</c:v>
                </c:pt>
                <c:pt idx="1148">
                  <c:v>3</c:v>
                </c:pt>
                <c:pt idx="1149">
                  <c:v>3</c:v>
                </c:pt>
                <c:pt idx="1150">
                  <c:v>3</c:v>
                </c:pt>
                <c:pt idx="1151">
                  <c:v>3</c:v>
                </c:pt>
                <c:pt idx="1152">
                  <c:v>3</c:v>
                </c:pt>
                <c:pt idx="1153">
                  <c:v>3</c:v>
                </c:pt>
                <c:pt idx="1154">
                  <c:v>3</c:v>
                </c:pt>
                <c:pt idx="1155">
                  <c:v>3</c:v>
                </c:pt>
                <c:pt idx="1156">
                  <c:v>3</c:v>
                </c:pt>
                <c:pt idx="1157">
                  <c:v>3</c:v>
                </c:pt>
                <c:pt idx="1158">
                  <c:v>3</c:v>
                </c:pt>
                <c:pt idx="1159">
                  <c:v>3</c:v>
                </c:pt>
                <c:pt idx="1160">
                  <c:v>3</c:v>
                </c:pt>
                <c:pt idx="1161">
                  <c:v>3</c:v>
                </c:pt>
                <c:pt idx="1162">
                  <c:v>3</c:v>
                </c:pt>
                <c:pt idx="1163">
                  <c:v>3</c:v>
                </c:pt>
                <c:pt idx="1164">
                  <c:v>3</c:v>
                </c:pt>
                <c:pt idx="1165">
                  <c:v>3</c:v>
                </c:pt>
                <c:pt idx="1166">
                  <c:v>3</c:v>
                </c:pt>
                <c:pt idx="1167">
                  <c:v>3</c:v>
                </c:pt>
                <c:pt idx="1168">
                  <c:v>3</c:v>
                </c:pt>
                <c:pt idx="1169">
                  <c:v>3</c:v>
                </c:pt>
                <c:pt idx="1170">
                  <c:v>3</c:v>
                </c:pt>
                <c:pt idx="1171">
                  <c:v>3</c:v>
                </c:pt>
                <c:pt idx="1172">
                  <c:v>3</c:v>
                </c:pt>
                <c:pt idx="1173">
                  <c:v>3</c:v>
                </c:pt>
                <c:pt idx="1174">
                  <c:v>3</c:v>
                </c:pt>
                <c:pt idx="1175">
                  <c:v>3</c:v>
                </c:pt>
                <c:pt idx="1176">
                  <c:v>3</c:v>
                </c:pt>
                <c:pt idx="1177">
                  <c:v>3</c:v>
                </c:pt>
                <c:pt idx="1178">
                  <c:v>3</c:v>
                </c:pt>
                <c:pt idx="1179">
                  <c:v>3</c:v>
                </c:pt>
                <c:pt idx="1180">
                  <c:v>3</c:v>
                </c:pt>
                <c:pt idx="1181">
                  <c:v>3</c:v>
                </c:pt>
                <c:pt idx="1182">
                  <c:v>3</c:v>
                </c:pt>
                <c:pt idx="1183">
                  <c:v>3</c:v>
                </c:pt>
                <c:pt idx="1184">
                  <c:v>3</c:v>
                </c:pt>
                <c:pt idx="1185">
                  <c:v>3</c:v>
                </c:pt>
                <c:pt idx="1186">
                  <c:v>3</c:v>
                </c:pt>
                <c:pt idx="1187">
                  <c:v>3</c:v>
                </c:pt>
                <c:pt idx="1188">
                  <c:v>3</c:v>
                </c:pt>
                <c:pt idx="1189">
                  <c:v>3</c:v>
                </c:pt>
                <c:pt idx="1190">
                  <c:v>3</c:v>
                </c:pt>
                <c:pt idx="1191">
                  <c:v>3</c:v>
                </c:pt>
                <c:pt idx="1192">
                  <c:v>3</c:v>
                </c:pt>
                <c:pt idx="1193">
                  <c:v>3</c:v>
                </c:pt>
                <c:pt idx="1194">
                  <c:v>3</c:v>
                </c:pt>
                <c:pt idx="1195">
                  <c:v>3</c:v>
                </c:pt>
                <c:pt idx="1196">
                  <c:v>3</c:v>
                </c:pt>
                <c:pt idx="1197">
                  <c:v>3</c:v>
                </c:pt>
                <c:pt idx="1198">
                  <c:v>3</c:v>
                </c:pt>
                <c:pt idx="1199">
                  <c:v>3</c:v>
                </c:pt>
                <c:pt idx="1200">
                  <c:v>3</c:v>
                </c:pt>
                <c:pt idx="1201">
                  <c:v>3</c:v>
                </c:pt>
                <c:pt idx="1202">
                  <c:v>3</c:v>
                </c:pt>
                <c:pt idx="1203">
                  <c:v>3</c:v>
                </c:pt>
                <c:pt idx="1204">
                  <c:v>3</c:v>
                </c:pt>
                <c:pt idx="1205">
                  <c:v>3</c:v>
                </c:pt>
                <c:pt idx="1206">
                  <c:v>3</c:v>
                </c:pt>
                <c:pt idx="1207">
                  <c:v>3</c:v>
                </c:pt>
                <c:pt idx="1208">
                  <c:v>3</c:v>
                </c:pt>
                <c:pt idx="1209">
                  <c:v>3</c:v>
                </c:pt>
                <c:pt idx="1210">
                  <c:v>3</c:v>
                </c:pt>
                <c:pt idx="1211">
                  <c:v>3</c:v>
                </c:pt>
                <c:pt idx="1212">
                  <c:v>3</c:v>
                </c:pt>
                <c:pt idx="1213">
                  <c:v>3</c:v>
                </c:pt>
                <c:pt idx="1214">
                  <c:v>3</c:v>
                </c:pt>
                <c:pt idx="1215">
                  <c:v>3</c:v>
                </c:pt>
                <c:pt idx="1216">
                  <c:v>3</c:v>
                </c:pt>
                <c:pt idx="1217">
                  <c:v>3</c:v>
                </c:pt>
                <c:pt idx="1218">
                  <c:v>3</c:v>
                </c:pt>
                <c:pt idx="1219">
                  <c:v>3</c:v>
                </c:pt>
                <c:pt idx="1220">
                  <c:v>3</c:v>
                </c:pt>
                <c:pt idx="1221">
                  <c:v>3</c:v>
                </c:pt>
                <c:pt idx="1222">
                  <c:v>3</c:v>
                </c:pt>
                <c:pt idx="1223">
                  <c:v>3</c:v>
                </c:pt>
                <c:pt idx="1224">
                  <c:v>3</c:v>
                </c:pt>
                <c:pt idx="1225">
                  <c:v>3</c:v>
                </c:pt>
                <c:pt idx="1226">
                  <c:v>3</c:v>
                </c:pt>
                <c:pt idx="1227">
                  <c:v>3</c:v>
                </c:pt>
                <c:pt idx="1228">
                  <c:v>3</c:v>
                </c:pt>
                <c:pt idx="1229">
                  <c:v>3</c:v>
                </c:pt>
                <c:pt idx="1230">
                  <c:v>3</c:v>
                </c:pt>
                <c:pt idx="1231">
                  <c:v>3</c:v>
                </c:pt>
                <c:pt idx="1232">
                  <c:v>3</c:v>
                </c:pt>
                <c:pt idx="1233">
                  <c:v>3</c:v>
                </c:pt>
                <c:pt idx="1234">
                  <c:v>3</c:v>
                </c:pt>
                <c:pt idx="1235">
                  <c:v>3</c:v>
                </c:pt>
                <c:pt idx="1236">
                  <c:v>3</c:v>
                </c:pt>
                <c:pt idx="1237">
                  <c:v>3</c:v>
                </c:pt>
                <c:pt idx="1238">
                  <c:v>3</c:v>
                </c:pt>
                <c:pt idx="1239">
                  <c:v>3</c:v>
                </c:pt>
                <c:pt idx="1240">
                  <c:v>3</c:v>
                </c:pt>
                <c:pt idx="1241">
                  <c:v>3</c:v>
                </c:pt>
                <c:pt idx="1242">
                  <c:v>3</c:v>
                </c:pt>
                <c:pt idx="1243">
                  <c:v>3</c:v>
                </c:pt>
                <c:pt idx="1244">
                  <c:v>4</c:v>
                </c:pt>
                <c:pt idx="1245">
                  <c:v>4</c:v>
                </c:pt>
                <c:pt idx="1246">
                  <c:v>3</c:v>
                </c:pt>
                <c:pt idx="1247">
                  <c:v>3</c:v>
                </c:pt>
                <c:pt idx="1248">
                  <c:v>3</c:v>
                </c:pt>
                <c:pt idx="1249">
                  <c:v>3</c:v>
                </c:pt>
                <c:pt idx="1250">
                  <c:v>3</c:v>
                </c:pt>
                <c:pt idx="1251">
                  <c:v>3</c:v>
                </c:pt>
                <c:pt idx="1252">
                  <c:v>3</c:v>
                </c:pt>
                <c:pt idx="1253">
                  <c:v>3</c:v>
                </c:pt>
                <c:pt idx="1254">
                  <c:v>3</c:v>
                </c:pt>
                <c:pt idx="1255">
                  <c:v>3</c:v>
                </c:pt>
                <c:pt idx="1256">
                  <c:v>3</c:v>
                </c:pt>
                <c:pt idx="1257">
                  <c:v>3</c:v>
                </c:pt>
                <c:pt idx="1258">
                  <c:v>3</c:v>
                </c:pt>
                <c:pt idx="1259">
                  <c:v>3</c:v>
                </c:pt>
                <c:pt idx="1260">
                  <c:v>3</c:v>
                </c:pt>
                <c:pt idx="1261">
                  <c:v>3</c:v>
                </c:pt>
                <c:pt idx="1262">
                  <c:v>3</c:v>
                </c:pt>
                <c:pt idx="1263">
                  <c:v>3</c:v>
                </c:pt>
                <c:pt idx="1264">
                  <c:v>3</c:v>
                </c:pt>
                <c:pt idx="1265">
                  <c:v>3</c:v>
                </c:pt>
                <c:pt idx="1266">
                  <c:v>3</c:v>
                </c:pt>
                <c:pt idx="1267">
                  <c:v>3</c:v>
                </c:pt>
                <c:pt idx="1268">
                  <c:v>3</c:v>
                </c:pt>
                <c:pt idx="1269">
                  <c:v>3</c:v>
                </c:pt>
                <c:pt idx="1270">
                  <c:v>3</c:v>
                </c:pt>
                <c:pt idx="1271">
                  <c:v>3</c:v>
                </c:pt>
                <c:pt idx="1272">
                  <c:v>3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3</c:v>
                </c:pt>
                <c:pt idx="1277">
                  <c:v>3</c:v>
                </c:pt>
                <c:pt idx="1278">
                  <c:v>3</c:v>
                </c:pt>
                <c:pt idx="1279">
                  <c:v>3</c:v>
                </c:pt>
                <c:pt idx="1280">
                  <c:v>1</c:v>
                </c:pt>
                <c:pt idx="1281">
                  <c:v>3</c:v>
                </c:pt>
                <c:pt idx="1282">
                  <c:v>3</c:v>
                </c:pt>
                <c:pt idx="1283">
                  <c:v>3</c:v>
                </c:pt>
                <c:pt idx="1284">
                  <c:v>3</c:v>
                </c:pt>
                <c:pt idx="1285">
                  <c:v>3</c:v>
                </c:pt>
                <c:pt idx="1286">
                  <c:v>3</c:v>
                </c:pt>
                <c:pt idx="1287">
                  <c:v>3</c:v>
                </c:pt>
                <c:pt idx="1288">
                  <c:v>3</c:v>
                </c:pt>
                <c:pt idx="1289">
                  <c:v>3</c:v>
                </c:pt>
                <c:pt idx="1290">
                  <c:v>3</c:v>
                </c:pt>
                <c:pt idx="1291">
                  <c:v>3</c:v>
                </c:pt>
                <c:pt idx="1292">
                  <c:v>3</c:v>
                </c:pt>
                <c:pt idx="1293">
                  <c:v>3</c:v>
                </c:pt>
                <c:pt idx="1294">
                  <c:v>3</c:v>
                </c:pt>
                <c:pt idx="1295">
                  <c:v>3</c:v>
                </c:pt>
                <c:pt idx="1296">
                  <c:v>3</c:v>
                </c:pt>
                <c:pt idx="1297">
                  <c:v>3</c:v>
                </c:pt>
                <c:pt idx="1298">
                  <c:v>3</c:v>
                </c:pt>
                <c:pt idx="1299">
                  <c:v>3</c:v>
                </c:pt>
                <c:pt idx="1300">
                  <c:v>3</c:v>
                </c:pt>
                <c:pt idx="1301">
                  <c:v>3</c:v>
                </c:pt>
                <c:pt idx="1302">
                  <c:v>3</c:v>
                </c:pt>
                <c:pt idx="1303">
                  <c:v>3</c:v>
                </c:pt>
                <c:pt idx="1304">
                  <c:v>3</c:v>
                </c:pt>
                <c:pt idx="1305">
                  <c:v>3</c:v>
                </c:pt>
                <c:pt idx="1306">
                  <c:v>3</c:v>
                </c:pt>
                <c:pt idx="1307">
                  <c:v>3</c:v>
                </c:pt>
                <c:pt idx="1308">
                  <c:v>3</c:v>
                </c:pt>
                <c:pt idx="1309">
                  <c:v>3</c:v>
                </c:pt>
                <c:pt idx="1310">
                  <c:v>3</c:v>
                </c:pt>
                <c:pt idx="1311">
                  <c:v>3</c:v>
                </c:pt>
                <c:pt idx="1312">
                  <c:v>3</c:v>
                </c:pt>
                <c:pt idx="1313">
                  <c:v>3</c:v>
                </c:pt>
                <c:pt idx="1314">
                  <c:v>3</c:v>
                </c:pt>
                <c:pt idx="1315">
                  <c:v>3</c:v>
                </c:pt>
                <c:pt idx="1316">
                  <c:v>3</c:v>
                </c:pt>
                <c:pt idx="1317">
                  <c:v>3</c:v>
                </c:pt>
                <c:pt idx="1318">
                  <c:v>3</c:v>
                </c:pt>
                <c:pt idx="1319">
                  <c:v>3</c:v>
                </c:pt>
                <c:pt idx="1320">
                  <c:v>3</c:v>
                </c:pt>
                <c:pt idx="1321">
                  <c:v>3</c:v>
                </c:pt>
                <c:pt idx="1322">
                  <c:v>3</c:v>
                </c:pt>
                <c:pt idx="1323">
                  <c:v>3</c:v>
                </c:pt>
                <c:pt idx="1324">
                  <c:v>3</c:v>
                </c:pt>
                <c:pt idx="1325">
                  <c:v>3</c:v>
                </c:pt>
                <c:pt idx="1326">
                  <c:v>3</c:v>
                </c:pt>
                <c:pt idx="1327">
                  <c:v>3</c:v>
                </c:pt>
                <c:pt idx="1328">
                  <c:v>3</c:v>
                </c:pt>
                <c:pt idx="1329">
                  <c:v>3</c:v>
                </c:pt>
                <c:pt idx="1330">
                  <c:v>3</c:v>
                </c:pt>
                <c:pt idx="1331">
                  <c:v>4</c:v>
                </c:pt>
                <c:pt idx="1332">
                  <c:v>4</c:v>
                </c:pt>
                <c:pt idx="1333">
                  <c:v>3</c:v>
                </c:pt>
                <c:pt idx="1334">
                  <c:v>3</c:v>
                </c:pt>
                <c:pt idx="1335">
                  <c:v>3</c:v>
                </c:pt>
                <c:pt idx="1336">
                  <c:v>3</c:v>
                </c:pt>
                <c:pt idx="1337">
                  <c:v>3</c:v>
                </c:pt>
                <c:pt idx="1338">
                  <c:v>3</c:v>
                </c:pt>
                <c:pt idx="1339">
                  <c:v>3</c:v>
                </c:pt>
                <c:pt idx="1340">
                  <c:v>3</c:v>
                </c:pt>
                <c:pt idx="1341">
                  <c:v>3</c:v>
                </c:pt>
                <c:pt idx="1342">
                  <c:v>3</c:v>
                </c:pt>
                <c:pt idx="1343">
                  <c:v>3</c:v>
                </c:pt>
                <c:pt idx="1344">
                  <c:v>3</c:v>
                </c:pt>
                <c:pt idx="1345">
                  <c:v>3</c:v>
                </c:pt>
                <c:pt idx="1346">
                  <c:v>3</c:v>
                </c:pt>
                <c:pt idx="1347">
                  <c:v>3</c:v>
                </c:pt>
                <c:pt idx="1348">
                  <c:v>3</c:v>
                </c:pt>
                <c:pt idx="1349">
                  <c:v>3</c:v>
                </c:pt>
                <c:pt idx="1350">
                  <c:v>3</c:v>
                </c:pt>
                <c:pt idx="1351">
                  <c:v>3</c:v>
                </c:pt>
                <c:pt idx="1352">
                  <c:v>3</c:v>
                </c:pt>
                <c:pt idx="1353">
                  <c:v>3</c:v>
                </c:pt>
                <c:pt idx="1354">
                  <c:v>3</c:v>
                </c:pt>
                <c:pt idx="1355">
                  <c:v>3</c:v>
                </c:pt>
                <c:pt idx="1356">
                  <c:v>3</c:v>
                </c:pt>
                <c:pt idx="1357">
                  <c:v>3</c:v>
                </c:pt>
                <c:pt idx="1358">
                  <c:v>3</c:v>
                </c:pt>
                <c:pt idx="1359">
                  <c:v>3</c:v>
                </c:pt>
                <c:pt idx="1360">
                  <c:v>3</c:v>
                </c:pt>
                <c:pt idx="1361">
                  <c:v>3</c:v>
                </c:pt>
                <c:pt idx="1362">
                  <c:v>3</c:v>
                </c:pt>
                <c:pt idx="1363">
                  <c:v>3</c:v>
                </c:pt>
                <c:pt idx="1364">
                  <c:v>3</c:v>
                </c:pt>
                <c:pt idx="1365">
                  <c:v>3</c:v>
                </c:pt>
                <c:pt idx="1366">
                  <c:v>3</c:v>
                </c:pt>
                <c:pt idx="1367">
                  <c:v>3</c:v>
                </c:pt>
                <c:pt idx="1368">
                  <c:v>3</c:v>
                </c:pt>
                <c:pt idx="1369">
                  <c:v>3</c:v>
                </c:pt>
                <c:pt idx="1370">
                  <c:v>3</c:v>
                </c:pt>
                <c:pt idx="1371">
                  <c:v>3</c:v>
                </c:pt>
                <c:pt idx="1372">
                  <c:v>3</c:v>
                </c:pt>
                <c:pt idx="1373">
                  <c:v>3</c:v>
                </c:pt>
                <c:pt idx="1374">
                  <c:v>3</c:v>
                </c:pt>
                <c:pt idx="1375">
                  <c:v>3</c:v>
                </c:pt>
                <c:pt idx="1376">
                  <c:v>3</c:v>
                </c:pt>
                <c:pt idx="1377">
                  <c:v>3</c:v>
                </c:pt>
                <c:pt idx="1378">
                  <c:v>3</c:v>
                </c:pt>
                <c:pt idx="1379">
                  <c:v>3</c:v>
                </c:pt>
                <c:pt idx="1380">
                  <c:v>3</c:v>
                </c:pt>
                <c:pt idx="1381">
                  <c:v>3</c:v>
                </c:pt>
                <c:pt idx="1382">
                  <c:v>3</c:v>
                </c:pt>
                <c:pt idx="1383">
                  <c:v>3</c:v>
                </c:pt>
                <c:pt idx="1384">
                  <c:v>3</c:v>
                </c:pt>
                <c:pt idx="1385">
                  <c:v>3</c:v>
                </c:pt>
                <c:pt idx="1386">
                  <c:v>3</c:v>
                </c:pt>
                <c:pt idx="1387">
                  <c:v>3</c:v>
                </c:pt>
                <c:pt idx="1388">
                  <c:v>3</c:v>
                </c:pt>
                <c:pt idx="1389">
                  <c:v>3</c:v>
                </c:pt>
                <c:pt idx="1390">
                  <c:v>3</c:v>
                </c:pt>
                <c:pt idx="1391">
                  <c:v>3</c:v>
                </c:pt>
                <c:pt idx="1392">
                  <c:v>3</c:v>
                </c:pt>
                <c:pt idx="1393">
                  <c:v>3</c:v>
                </c:pt>
                <c:pt idx="1394">
                  <c:v>3</c:v>
                </c:pt>
                <c:pt idx="1395">
                  <c:v>3</c:v>
                </c:pt>
                <c:pt idx="1396">
                  <c:v>3</c:v>
                </c:pt>
                <c:pt idx="1397">
                  <c:v>3</c:v>
                </c:pt>
                <c:pt idx="1398">
                  <c:v>3</c:v>
                </c:pt>
                <c:pt idx="1399">
                  <c:v>3</c:v>
                </c:pt>
                <c:pt idx="1400">
                  <c:v>3</c:v>
                </c:pt>
                <c:pt idx="1401">
                  <c:v>3</c:v>
                </c:pt>
                <c:pt idx="1402">
                  <c:v>3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3</c:v>
                </c:pt>
                <c:pt idx="1407">
                  <c:v>3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3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3</c:v>
                </c:pt>
                <c:pt idx="1475">
                  <c:v>3</c:v>
                </c:pt>
                <c:pt idx="1476">
                  <c:v>3</c:v>
                </c:pt>
                <c:pt idx="1477">
                  <c:v>3</c:v>
                </c:pt>
                <c:pt idx="1478">
                  <c:v>3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3</c:v>
                </c:pt>
                <c:pt idx="1486">
                  <c:v>3</c:v>
                </c:pt>
                <c:pt idx="1487">
                  <c:v>3</c:v>
                </c:pt>
                <c:pt idx="1488">
                  <c:v>3</c:v>
                </c:pt>
                <c:pt idx="1489">
                  <c:v>3</c:v>
                </c:pt>
                <c:pt idx="1490">
                  <c:v>3</c:v>
                </c:pt>
                <c:pt idx="1491">
                  <c:v>3</c:v>
                </c:pt>
                <c:pt idx="1492">
                  <c:v>3</c:v>
                </c:pt>
                <c:pt idx="1493">
                  <c:v>3</c:v>
                </c:pt>
                <c:pt idx="1494">
                  <c:v>3</c:v>
                </c:pt>
                <c:pt idx="1495">
                  <c:v>3</c:v>
                </c:pt>
                <c:pt idx="1496">
                  <c:v>3</c:v>
                </c:pt>
                <c:pt idx="1497">
                  <c:v>3</c:v>
                </c:pt>
                <c:pt idx="1498">
                  <c:v>3</c:v>
                </c:pt>
                <c:pt idx="1499">
                  <c:v>3</c:v>
                </c:pt>
                <c:pt idx="1500">
                  <c:v>3</c:v>
                </c:pt>
                <c:pt idx="1501">
                  <c:v>2</c:v>
                </c:pt>
                <c:pt idx="1502">
                  <c:v>3</c:v>
                </c:pt>
                <c:pt idx="1503">
                  <c:v>3</c:v>
                </c:pt>
                <c:pt idx="1504">
                  <c:v>3</c:v>
                </c:pt>
                <c:pt idx="1505">
                  <c:v>3</c:v>
                </c:pt>
                <c:pt idx="1506">
                  <c:v>3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3</c:v>
                </c:pt>
                <c:pt idx="1521">
                  <c:v>3</c:v>
                </c:pt>
                <c:pt idx="1522">
                  <c:v>3</c:v>
                </c:pt>
                <c:pt idx="1523">
                  <c:v>3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3</c:v>
                </c:pt>
                <c:pt idx="1530">
                  <c:v>3</c:v>
                </c:pt>
                <c:pt idx="1531">
                  <c:v>3</c:v>
                </c:pt>
                <c:pt idx="1532">
                  <c:v>3</c:v>
                </c:pt>
                <c:pt idx="1533">
                  <c:v>3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3</c:v>
                </c:pt>
                <c:pt idx="1538">
                  <c:v>3</c:v>
                </c:pt>
                <c:pt idx="1539">
                  <c:v>3</c:v>
                </c:pt>
                <c:pt idx="1540">
                  <c:v>3</c:v>
                </c:pt>
                <c:pt idx="1541">
                  <c:v>3</c:v>
                </c:pt>
                <c:pt idx="1542">
                  <c:v>3</c:v>
                </c:pt>
                <c:pt idx="1543">
                  <c:v>3</c:v>
                </c:pt>
                <c:pt idx="1544">
                  <c:v>3</c:v>
                </c:pt>
                <c:pt idx="1545">
                  <c:v>3</c:v>
                </c:pt>
                <c:pt idx="1546">
                  <c:v>3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3</c:v>
                </c:pt>
                <c:pt idx="1590">
                  <c:v>3</c:v>
                </c:pt>
                <c:pt idx="1591">
                  <c:v>1</c:v>
                </c:pt>
                <c:pt idx="1592">
                  <c:v>3</c:v>
                </c:pt>
                <c:pt idx="1593">
                  <c:v>3</c:v>
                </c:pt>
                <c:pt idx="1594">
                  <c:v>3</c:v>
                </c:pt>
                <c:pt idx="1595">
                  <c:v>3</c:v>
                </c:pt>
                <c:pt idx="1596">
                  <c:v>3</c:v>
                </c:pt>
                <c:pt idx="1597">
                  <c:v>3</c:v>
                </c:pt>
                <c:pt idx="1598">
                  <c:v>3</c:v>
                </c:pt>
                <c:pt idx="1599">
                  <c:v>3</c:v>
                </c:pt>
                <c:pt idx="1600">
                  <c:v>3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3</c:v>
                </c:pt>
                <c:pt idx="1611">
                  <c:v>3</c:v>
                </c:pt>
                <c:pt idx="1612">
                  <c:v>3</c:v>
                </c:pt>
                <c:pt idx="1613">
                  <c:v>3</c:v>
                </c:pt>
                <c:pt idx="1614">
                  <c:v>3</c:v>
                </c:pt>
                <c:pt idx="1615">
                  <c:v>3</c:v>
                </c:pt>
                <c:pt idx="1616">
                  <c:v>3</c:v>
                </c:pt>
                <c:pt idx="1617">
                  <c:v>3</c:v>
                </c:pt>
                <c:pt idx="1618">
                  <c:v>3</c:v>
                </c:pt>
                <c:pt idx="1619">
                  <c:v>3</c:v>
                </c:pt>
                <c:pt idx="1620">
                  <c:v>3</c:v>
                </c:pt>
                <c:pt idx="1621">
                  <c:v>3</c:v>
                </c:pt>
                <c:pt idx="1622">
                  <c:v>3</c:v>
                </c:pt>
                <c:pt idx="1623">
                  <c:v>3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3</c:v>
                </c:pt>
                <c:pt idx="1642">
                  <c:v>3</c:v>
                </c:pt>
                <c:pt idx="1643">
                  <c:v>3</c:v>
                </c:pt>
                <c:pt idx="1644">
                  <c:v>3</c:v>
                </c:pt>
                <c:pt idx="1645">
                  <c:v>3</c:v>
                </c:pt>
                <c:pt idx="1646">
                  <c:v>3</c:v>
                </c:pt>
                <c:pt idx="1647">
                  <c:v>3</c:v>
                </c:pt>
                <c:pt idx="1648">
                  <c:v>3</c:v>
                </c:pt>
                <c:pt idx="1649">
                  <c:v>3</c:v>
                </c:pt>
                <c:pt idx="1650">
                  <c:v>3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3</c:v>
                </c:pt>
                <c:pt idx="1657">
                  <c:v>3</c:v>
                </c:pt>
                <c:pt idx="1658">
                  <c:v>3</c:v>
                </c:pt>
                <c:pt idx="1659">
                  <c:v>4</c:v>
                </c:pt>
                <c:pt idx="1660">
                  <c:v>3</c:v>
                </c:pt>
                <c:pt idx="1661">
                  <c:v>3</c:v>
                </c:pt>
                <c:pt idx="1662">
                  <c:v>3</c:v>
                </c:pt>
                <c:pt idx="1663">
                  <c:v>4</c:v>
                </c:pt>
                <c:pt idx="1664">
                  <c:v>5</c:v>
                </c:pt>
                <c:pt idx="1665">
                  <c:v>4</c:v>
                </c:pt>
                <c:pt idx="1666">
                  <c:v>3</c:v>
                </c:pt>
                <c:pt idx="1667">
                  <c:v>3</c:v>
                </c:pt>
                <c:pt idx="1668">
                  <c:v>4</c:v>
                </c:pt>
                <c:pt idx="1669">
                  <c:v>5</c:v>
                </c:pt>
                <c:pt idx="1670">
                  <c:v>5</c:v>
                </c:pt>
                <c:pt idx="1671">
                  <c:v>5</c:v>
                </c:pt>
                <c:pt idx="1672">
                  <c:v>4</c:v>
                </c:pt>
                <c:pt idx="1673">
                  <c:v>3</c:v>
                </c:pt>
                <c:pt idx="1674">
                  <c:v>3</c:v>
                </c:pt>
                <c:pt idx="1675">
                  <c:v>3</c:v>
                </c:pt>
                <c:pt idx="1676">
                  <c:v>3</c:v>
                </c:pt>
                <c:pt idx="1677">
                  <c:v>3</c:v>
                </c:pt>
                <c:pt idx="1678">
                  <c:v>3</c:v>
                </c:pt>
                <c:pt idx="1679">
                  <c:v>3</c:v>
                </c:pt>
                <c:pt idx="1680">
                  <c:v>3</c:v>
                </c:pt>
                <c:pt idx="1681">
                  <c:v>3</c:v>
                </c:pt>
                <c:pt idx="1682">
                  <c:v>3</c:v>
                </c:pt>
                <c:pt idx="1683">
                  <c:v>3</c:v>
                </c:pt>
                <c:pt idx="1684">
                  <c:v>3</c:v>
                </c:pt>
                <c:pt idx="1685">
                  <c:v>3</c:v>
                </c:pt>
                <c:pt idx="1686">
                  <c:v>3</c:v>
                </c:pt>
                <c:pt idx="1687">
                  <c:v>3</c:v>
                </c:pt>
                <c:pt idx="1688">
                  <c:v>3</c:v>
                </c:pt>
                <c:pt idx="1689">
                  <c:v>3</c:v>
                </c:pt>
                <c:pt idx="1690">
                  <c:v>3</c:v>
                </c:pt>
                <c:pt idx="1691">
                  <c:v>3</c:v>
                </c:pt>
                <c:pt idx="1692">
                  <c:v>3</c:v>
                </c:pt>
                <c:pt idx="1693">
                  <c:v>3</c:v>
                </c:pt>
                <c:pt idx="1694">
                  <c:v>3</c:v>
                </c:pt>
                <c:pt idx="1695">
                  <c:v>3</c:v>
                </c:pt>
                <c:pt idx="1696">
                  <c:v>3</c:v>
                </c:pt>
                <c:pt idx="1697">
                  <c:v>3</c:v>
                </c:pt>
                <c:pt idx="1698">
                  <c:v>3</c:v>
                </c:pt>
                <c:pt idx="1699">
                  <c:v>3</c:v>
                </c:pt>
                <c:pt idx="1700">
                  <c:v>4</c:v>
                </c:pt>
                <c:pt idx="1701">
                  <c:v>3</c:v>
                </c:pt>
                <c:pt idx="1702">
                  <c:v>3</c:v>
                </c:pt>
                <c:pt idx="1703">
                  <c:v>3</c:v>
                </c:pt>
                <c:pt idx="1704">
                  <c:v>3</c:v>
                </c:pt>
                <c:pt idx="1705">
                  <c:v>3</c:v>
                </c:pt>
                <c:pt idx="1706">
                  <c:v>3</c:v>
                </c:pt>
                <c:pt idx="1707">
                  <c:v>3</c:v>
                </c:pt>
                <c:pt idx="1708">
                  <c:v>3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3</c:v>
                </c:pt>
                <c:pt idx="1717">
                  <c:v>1</c:v>
                </c:pt>
                <c:pt idx="1718">
                  <c:v>3</c:v>
                </c:pt>
                <c:pt idx="1719">
                  <c:v>3</c:v>
                </c:pt>
                <c:pt idx="1720">
                  <c:v>3</c:v>
                </c:pt>
                <c:pt idx="1721">
                  <c:v>3</c:v>
                </c:pt>
                <c:pt idx="1722">
                  <c:v>4</c:v>
                </c:pt>
                <c:pt idx="1723">
                  <c:v>3</c:v>
                </c:pt>
                <c:pt idx="1724">
                  <c:v>3</c:v>
                </c:pt>
                <c:pt idx="1725">
                  <c:v>4</c:v>
                </c:pt>
                <c:pt idx="1726">
                  <c:v>5</c:v>
                </c:pt>
                <c:pt idx="1727">
                  <c:v>5</c:v>
                </c:pt>
                <c:pt idx="1728">
                  <c:v>5</c:v>
                </c:pt>
                <c:pt idx="1729">
                  <c:v>5</c:v>
                </c:pt>
                <c:pt idx="1730">
                  <c:v>5</c:v>
                </c:pt>
                <c:pt idx="1731">
                  <c:v>5</c:v>
                </c:pt>
                <c:pt idx="1732">
                  <c:v>5</c:v>
                </c:pt>
                <c:pt idx="1733">
                  <c:v>5</c:v>
                </c:pt>
                <c:pt idx="1734">
                  <c:v>4</c:v>
                </c:pt>
                <c:pt idx="1735">
                  <c:v>3</c:v>
                </c:pt>
                <c:pt idx="1736">
                  <c:v>3</c:v>
                </c:pt>
                <c:pt idx="1737">
                  <c:v>3</c:v>
                </c:pt>
                <c:pt idx="1738">
                  <c:v>3</c:v>
                </c:pt>
                <c:pt idx="1739">
                  <c:v>4</c:v>
                </c:pt>
                <c:pt idx="1740">
                  <c:v>3</c:v>
                </c:pt>
                <c:pt idx="1741">
                  <c:v>3</c:v>
                </c:pt>
                <c:pt idx="1742">
                  <c:v>3</c:v>
                </c:pt>
                <c:pt idx="1743">
                  <c:v>3</c:v>
                </c:pt>
                <c:pt idx="1744">
                  <c:v>3</c:v>
                </c:pt>
                <c:pt idx="1745">
                  <c:v>3</c:v>
                </c:pt>
                <c:pt idx="1746">
                  <c:v>3</c:v>
                </c:pt>
                <c:pt idx="1747">
                  <c:v>3</c:v>
                </c:pt>
                <c:pt idx="1748">
                  <c:v>3</c:v>
                </c:pt>
                <c:pt idx="1749">
                  <c:v>3</c:v>
                </c:pt>
                <c:pt idx="1750">
                  <c:v>3</c:v>
                </c:pt>
                <c:pt idx="1751">
                  <c:v>3</c:v>
                </c:pt>
                <c:pt idx="1752">
                  <c:v>3</c:v>
                </c:pt>
                <c:pt idx="1753">
                  <c:v>3</c:v>
                </c:pt>
                <c:pt idx="1754">
                  <c:v>3</c:v>
                </c:pt>
                <c:pt idx="1755">
                  <c:v>3</c:v>
                </c:pt>
                <c:pt idx="1756">
                  <c:v>3</c:v>
                </c:pt>
                <c:pt idx="1757">
                  <c:v>3</c:v>
                </c:pt>
                <c:pt idx="1758">
                  <c:v>3</c:v>
                </c:pt>
                <c:pt idx="1759">
                  <c:v>3</c:v>
                </c:pt>
                <c:pt idx="1760">
                  <c:v>4</c:v>
                </c:pt>
                <c:pt idx="1761">
                  <c:v>3</c:v>
                </c:pt>
                <c:pt idx="1762">
                  <c:v>3</c:v>
                </c:pt>
                <c:pt idx="1763">
                  <c:v>3</c:v>
                </c:pt>
                <c:pt idx="1764">
                  <c:v>3</c:v>
                </c:pt>
                <c:pt idx="1765">
                  <c:v>3</c:v>
                </c:pt>
                <c:pt idx="1766">
                  <c:v>4</c:v>
                </c:pt>
                <c:pt idx="1767">
                  <c:v>5</c:v>
                </c:pt>
                <c:pt idx="1768">
                  <c:v>5</c:v>
                </c:pt>
                <c:pt idx="1769">
                  <c:v>3</c:v>
                </c:pt>
                <c:pt idx="1770">
                  <c:v>3</c:v>
                </c:pt>
                <c:pt idx="1771">
                  <c:v>3</c:v>
                </c:pt>
                <c:pt idx="1772">
                  <c:v>3</c:v>
                </c:pt>
                <c:pt idx="1773">
                  <c:v>3</c:v>
                </c:pt>
                <c:pt idx="1774">
                  <c:v>5</c:v>
                </c:pt>
                <c:pt idx="1775">
                  <c:v>4</c:v>
                </c:pt>
                <c:pt idx="1776">
                  <c:v>3</c:v>
                </c:pt>
                <c:pt idx="1777">
                  <c:v>3</c:v>
                </c:pt>
                <c:pt idx="1778">
                  <c:v>3</c:v>
                </c:pt>
                <c:pt idx="1779">
                  <c:v>3</c:v>
                </c:pt>
                <c:pt idx="1780">
                  <c:v>3</c:v>
                </c:pt>
                <c:pt idx="1781">
                  <c:v>3</c:v>
                </c:pt>
                <c:pt idx="1782">
                  <c:v>3</c:v>
                </c:pt>
                <c:pt idx="1783">
                  <c:v>3</c:v>
                </c:pt>
                <c:pt idx="1784">
                  <c:v>3</c:v>
                </c:pt>
                <c:pt idx="1785">
                  <c:v>3</c:v>
                </c:pt>
                <c:pt idx="1786">
                  <c:v>3</c:v>
                </c:pt>
                <c:pt idx="1787">
                  <c:v>4</c:v>
                </c:pt>
                <c:pt idx="1788">
                  <c:v>4</c:v>
                </c:pt>
                <c:pt idx="1789">
                  <c:v>3</c:v>
                </c:pt>
                <c:pt idx="1790">
                  <c:v>3</c:v>
                </c:pt>
                <c:pt idx="1791">
                  <c:v>3</c:v>
                </c:pt>
                <c:pt idx="1792">
                  <c:v>3</c:v>
                </c:pt>
                <c:pt idx="1793">
                  <c:v>3</c:v>
                </c:pt>
                <c:pt idx="1794">
                  <c:v>3</c:v>
                </c:pt>
                <c:pt idx="1795">
                  <c:v>3</c:v>
                </c:pt>
                <c:pt idx="1796">
                  <c:v>3</c:v>
                </c:pt>
                <c:pt idx="1797">
                  <c:v>3</c:v>
                </c:pt>
                <c:pt idx="1798">
                  <c:v>3</c:v>
                </c:pt>
                <c:pt idx="1799">
                  <c:v>3</c:v>
                </c:pt>
                <c:pt idx="1800">
                  <c:v>3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1</c:v>
                </c:pt>
                <c:pt idx="1808">
                  <c:v>3</c:v>
                </c:pt>
                <c:pt idx="1809">
                  <c:v>3</c:v>
                </c:pt>
                <c:pt idx="1810">
                  <c:v>3</c:v>
                </c:pt>
                <c:pt idx="1811">
                  <c:v>3</c:v>
                </c:pt>
                <c:pt idx="1812">
                  <c:v>3</c:v>
                </c:pt>
                <c:pt idx="1813">
                  <c:v>3</c:v>
                </c:pt>
                <c:pt idx="1814">
                  <c:v>3</c:v>
                </c:pt>
                <c:pt idx="1815">
                  <c:v>3</c:v>
                </c:pt>
                <c:pt idx="1816">
                  <c:v>3</c:v>
                </c:pt>
                <c:pt idx="1817">
                  <c:v>3</c:v>
                </c:pt>
                <c:pt idx="1818">
                  <c:v>3</c:v>
                </c:pt>
                <c:pt idx="1819">
                  <c:v>3</c:v>
                </c:pt>
                <c:pt idx="1820">
                  <c:v>1</c:v>
                </c:pt>
                <c:pt idx="1821">
                  <c:v>1</c:v>
                </c:pt>
                <c:pt idx="1822">
                  <c:v>1</c:v>
                </c:pt>
                <c:pt idx="1823">
                  <c:v>1</c:v>
                </c:pt>
                <c:pt idx="1824">
                  <c:v>1</c:v>
                </c:pt>
                <c:pt idx="1825">
                  <c:v>1</c:v>
                </c:pt>
                <c:pt idx="1826">
                  <c:v>1</c:v>
                </c:pt>
                <c:pt idx="1827">
                  <c:v>1</c:v>
                </c:pt>
                <c:pt idx="1828">
                  <c:v>1</c:v>
                </c:pt>
                <c:pt idx="1829">
                  <c:v>3</c:v>
                </c:pt>
                <c:pt idx="1830">
                  <c:v>3</c:v>
                </c:pt>
                <c:pt idx="1831">
                  <c:v>3</c:v>
                </c:pt>
                <c:pt idx="1832">
                  <c:v>3</c:v>
                </c:pt>
                <c:pt idx="1833">
                  <c:v>1</c:v>
                </c:pt>
                <c:pt idx="1834">
                  <c:v>1</c:v>
                </c:pt>
                <c:pt idx="1835">
                  <c:v>1</c:v>
                </c:pt>
                <c:pt idx="1836">
                  <c:v>1</c:v>
                </c:pt>
                <c:pt idx="1837">
                  <c:v>1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1</c:v>
                </c:pt>
                <c:pt idx="1848">
                  <c:v>3</c:v>
                </c:pt>
                <c:pt idx="1849">
                  <c:v>3</c:v>
                </c:pt>
                <c:pt idx="1850">
                  <c:v>3</c:v>
                </c:pt>
                <c:pt idx="1851">
                  <c:v>3</c:v>
                </c:pt>
                <c:pt idx="1852">
                  <c:v>3</c:v>
                </c:pt>
                <c:pt idx="1853">
                  <c:v>3</c:v>
                </c:pt>
                <c:pt idx="1854">
                  <c:v>1</c:v>
                </c:pt>
                <c:pt idx="1855">
                  <c:v>1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1</c:v>
                </c:pt>
                <c:pt idx="1861">
                  <c:v>3</c:v>
                </c:pt>
                <c:pt idx="1862">
                  <c:v>3</c:v>
                </c:pt>
                <c:pt idx="1863">
                  <c:v>3</c:v>
                </c:pt>
                <c:pt idx="1864">
                  <c:v>3</c:v>
                </c:pt>
                <c:pt idx="1865">
                  <c:v>3</c:v>
                </c:pt>
                <c:pt idx="1866">
                  <c:v>3</c:v>
                </c:pt>
                <c:pt idx="1867">
                  <c:v>3</c:v>
                </c:pt>
                <c:pt idx="1868">
                  <c:v>3</c:v>
                </c:pt>
                <c:pt idx="1869">
                  <c:v>3</c:v>
                </c:pt>
                <c:pt idx="1870">
                  <c:v>3</c:v>
                </c:pt>
                <c:pt idx="1871">
                  <c:v>3</c:v>
                </c:pt>
                <c:pt idx="1872">
                  <c:v>3</c:v>
                </c:pt>
                <c:pt idx="1873">
                  <c:v>3</c:v>
                </c:pt>
                <c:pt idx="1874">
                  <c:v>3</c:v>
                </c:pt>
                <c:pt idx="1875">
                  <c:v>3</c:v>
                </c:pt>
                <c:pt idx="1876">
                  <c:v>3</c:v>
                </c:pt>
                <c:pt idx="1877">
                  <c:v>3</c:v>
                </c:pt>
                <c:pt idx="1878">
                  <c:v>5</c:v>
                </c:pt>
              </c:numCache>
            </c:numRef>
          </c:xVal>
          <c:yVal>
            <c:numRef>
              <c:f>'CPT Calcs'!$A$24:$A$2888</c:f>
              <c:numCache>
                <c:formatCode>0.00</c:formatCode>
                <c:ptCount val="2865"/>
                <c:pt idx="0">
                  <c:v>0.5</c:v>
                </c:pt>
                <c:pt idx="1">
                  <c:v>0.55000000000000004</c:v>
                </c:pt>
                <c:pt idx="2">
                  <c:v>0.6</c:v>
                </c:pt>
                <c:pt idx="3">
                  <c:v>0.65</c:v>
                </c:pt>
                <c:pt idx="4">
                  <c:v>0.7</c:v>
                </c:pt>
                <c:pt idx="5">
                  <c:v>0.75</c:v>
                </c:pt>
                <c:pt idx="6">
                  <c:v>0.8</c:v>
                </c:pt>
                <c:pt idx="7">
                  <c:v>0.85</c:v>
                </c:pt>
                <c:pt idx="8">
                  <c:v>0.9</c:v>
                </c:pt>
                <c:pt idx="9">
                  <c:v>0.95</c:v>
                </c:pt>
                <c:pt idx="10">
                  <c:v>1</c:v>
                </c:pt>
                <c:pt idx="11">
                  <c:v>1.05</c:v>
                </c:pt>
                <c:pt idx="12">
                  <c:v>1.1000000000000001</c:v>
                </c:pt>
                <c:pt idx="13">
                  <c:v>1.1499999999999999</c:v>
                </c:pt>
                <c:pt idx="14">
                  <c:v>1.2</c:v>
                </c:pt>
                <c:pt idx="15">
                  <c:v>1.25</c:v>
                </c:pt>
                <c:pt idx="16">
                  <c:v>1.3</c:v>
                </c:pt>
                <c:pt idx="17">
                  <c:v>1.35</c:v>
                </c:pt>
                <c:pt idx="18">
                  <c:v>1.4</c:v>
                </c:pt>
                <c:pt idx="19">
                  <c:v>1.45</c:v>
                </c:pt>
                <c:pt idx="20">
                  <c:v>1.5</c:v>
                </c:pt>
                <c:pt idx="21">
                  <c:v>1.55</c:v>
                </c:pt>
                <c:pt idx="22">
                  <c:v>1.6</c:v>
                </c:pt>
                <c:pt idx="23">
                  <c:v>1.65</c:v>
                </c:pt>
                <c:pt idx="24">
                  <c:v>1.7</c:v>
                </c:pt>
                <c:pt idx="25">
                  <c:v>1.75</c:v>
                </c:pt>
                <c:pt idx="26">
                  <c:v>1.8</c:v>
                </c:pt>
                <c:pt idx="27">
                  <c:v>1.85</c:v>
                </c:pt>
                <c:pt idx="28">
                  <c:v>1.9</c:v>
                </c:pt>
                <c:pt idx="29">
                  <c:v>1.95</c:v>
                </c:pt>
                <c:pt idx="30">
                  <c:v>2</c:v>
                </c:pt>
                <c:pt idx="31">
                  <c:v>2.0499999999999998</c:v>
                </c:pt>
                <c:pt idx="32">
                  <c:v>2.1</c:v>
                </c:pt>
                <c:pt idx="33">
                  <c:v>2.15</c:v>
                </c:pt>
                <c:pt idx="34">
                  <c:v>2.2000000000000002</c:v>
                </c:pt>
                <c:pt idx="35">
                  <c:v>2.25</c:v>
                </c:pt>
                <c:pt idx="36">
                  <c:v>2.2999999999999998</c:v>
                </c:pt>
                <c:pt idx="37">
                  <c:v>2.35</c:v>
                </c:pt>
                <c:pt idx="38">
                  <c:v>2.4</c:v>
                </c:pt>
                <c:pt idx="39">
                  <c:v>2.4500000000000002</c:v>
                </c:pt>
                <c:pt idx="40">
                  <c:v>2.5</c:v>
                </c:pt>
                <c:pt idx="41">
                  <c:v>2.5499999999999998</c:v>
                </c:pt>
                <c:pt idx="42">
                  <c:v>2.6</c:v>
                </c:pt>
                <c:pt idx="43">
                  <c:v>2.65</c:v>
                </c:pt>
                <c:pt idx="44">
                  <c:v>2.7</c:v>
                </c:pt>
                <c:pt idx="45">
                  <c:v>2.75</c:v>
                </c:pt>
                <c:pt idx="46">
                  <c:v>2.8</c:v>
                </c:pt>
                <c:pt idx="47">
                  <c:v>2.85</c:v>
                </c:pt>
                <c:pt idx="48">
                  <c:v>2.9</c:v>
                </c:pt>
                <c:pt idx="49">
                  <c:v>2.95</c:v>
                </c:pt>
                <c:pt idx="50">
                  <c:v>3</c:v>
                </c:pt>
                <c:pt idx="51">
                  <c:v>3.05</c:v>
                </c:pt>
                <c:pt idx="52">
                  <c:v>3.1</c:v>
                </c:pt>
                <c:pt idx="53">
                  <c:v>3.15</c:v>
                </c:pt>
                <c:pt idx="54">
                  <c:v>3.2</c:v>
                </c:pt>
                <c:pt idx="55">
                  <c:v>3.25</c:v>
                </c:pt>
                <c:pt idx="56">
                  <c:v>3.3</c:v>
                </c:pt>
                <c:pt idx="57">
                  <c:v>3.35</c:v>
                </c:pt>
                <c:pt idx="58">
                  <c:v>3.4</c:v>
                </c:pt>
                <c:pt idx="59">
                  <c:v>3.45</c:v>
                </c:pt>
                <c:pt idx="60">
                  <c:v>3.5</c:v>
                </c:pt>
                <c:pt idx="61">
                  <c:v>3.55</c:v>
                </c:pt>
                <c:pt idx="62">
                  <c:v>3.6</c:v>
                </c:pt>
                <c:pt idx="63">
                  <c:v>3.65</c:v>
                </c:pt>
                <c:pt idx="64">
                  <c:v>3.7</c:v>
                </c:pt>
                <c:pt idx="65">
                  <c:v>3.75</c:v>
                </c:pt>
                <c:pt idx="66">
                  <c:v>3.8</c:v>
                </c:pt>
                <c:pt idx="67">
                  <c:v>3.85</c:v>
                </c:pt>
                <c:pt idx="68">
                  <c:v>3.9</c:v>
                </c:pt>
                <c:pt idx="69">
                  <c:v>3.95</c:v>
                </c:pt>
                <c:pt idx="70">
                  <c:v>4</c:v>
                </c:pt>
                <c:pt idx="71">
                  <c:v>4.05</c:v>
                </c:pt>
                <c:pt idx="72">
                  <c:v>4.0999999999999996</c:v>
                </c:pt>
                <c:pt idx="73">
                  <c:v>4.1500000000000004</c:v>
                </c:pt>
                <c:pt idx="74">
                  <c:v>4.2</c:v>
                </c:pt>
                <c:pt idx="75">
                  <c:v>4.25</c:v>
                </c:pt>
                <c:pt idx="76">
                  <c:v>4.3</c:v>
                </c:pt>
                <c:pt idx="77">
                  <c:v>4.3499999999999996</c:v>
                </c:pt>
                <c:pt idx="78">
                  <c:v>4.4000000000000004</c:v>
                </c:pt>
                <c:pt idx="79">
                  <c:v>4.45</c:v>
                </c:pt>
                <c:pt idx="80">
                  <c:v>4.5</c:v>
                </c:pt>
                <c:pt idx="81">
                  <c:v>4.55</c:v>
                </c:pt>
                <c:pt idx="82">
                  <c:v>4.5999999999999996</c:v>
                </c:pt>
                <c:pt idx="83">
                  <c:v>4.6500000000000004</c:v>
                </c:pt>
                <c:pt idx="84">
                  <c:v>4.7</c:v>
                </c:pt>
                <c:pt idx="85">
                  <c:v>4.75</c:v>
                </c:pt>
                <c:pt idx="86">
                  <c:v>4.8</c:v>
                </c:pt>
                <c:pt idx="87">
                  <c:v>4.8499999999999996</c:v>
                </c:pt>
                <c:pt idx="88">
                  <c:v>4.9000000000000004</c:v>
                </c:pt>
                <c:pt idx="89">
                  <c:v>4.95</c:v>
                </c:pt>
                <c:pt idx="90">
                  <c:v>5</c:v>
                </c:pt>
                <c:pt idx="91">
                  <c:v>5.05</c:v>
                </c:pt>
                <c:pt idx="92">
                  <c:v>5.0999999999999996</c:v>
                </c:pt>
                <c:pt idx="93">
                  <c:v>5.15</c:v>
                </c:pt>
                <c:pt idx="94">
                  <c:v>5.2</c:v>
                </c:pt>
                <c:pt idx="95">
                  <c:v>5.25</c:v>
                </c:pt>
                <c:pt idx="96">
                  <c:v>5.3</c:v>
                </c:pt>
                <c:pt idx="97">
                  <c:v>5.35</c:v>
                </c:pt>
                <c:pt idx="98">
                  <c:v>5.4</c:v>
                </c:pt>
                <c:pt idx="99">
                  <c:v>5.45</c:v>
                </c:pt>
                <c:pt idx="100">
                  <c:v>5.5</c:v>
                </c:pt>
                <c:pt idx="101">
                  <c:v>5.55</c:v>
                </c:pt>
                <c:pt idx="102">
                  <c:v>5.6</c:v>
                </c:pt>
                <c:pt idx="103">
                  <c:v>5.65</c:v>
                </c:pt>
                <c:pt idx="104">
                  <c:v>5.7</c:v>
                </c:pt>
                <c:pt idx="105">
                  <c:v>5.75</c:v>
                </c:pt>
                <c:pt idx="106">
                  <c:v>5.8</c:v>
                </c:pt>
                <c:pt idx="107">
                  <c:v>5.85</c:v>
                </c:pt>
                <c:pt idx="108">
                  <c:v>5.9</c:v>
                </c:pt>
                <c:pt idx="109">
                  <c:v>5.95</c:v>
                </c:pt>
                <c:pt idx="110">
                  <c:v>6</c:v>
                </c:pt>
                <c:pt idx="111">
                  <c:v>6.05</c:v>
                </c:pt>
                <c:pt idx="112">
                  <c:v>6.1</c:v>
                </c:pt>
                <c:pt idx="113">
                  <c:v>6.15</c:v>
                </c:pt>
                <c:pt idx="114">
                  <c:v>6.2</c:v>
                </c:pt>
                <c:pt idx="115">
                  <c:v>6.25</c:v>
                </c:pt>
                <c:pt idx="116">
                  <c:v>6.3</c:v>
                </c:pt>
                <c:pt idx="117">
                  <c:v>6.35</c:v>
                </c:pt>
                <c:pt idx="118">
                  <c:v>6.4</c:v>
                </c:pt>
                <c:pt idx="119">
                  <c:v>6.45</c:v>
                </c:pt>
                <c:pt idx="120">
                  <c:v>6.5</c:v>
                </c:pt>
                <c:pt idx="121">
                  <c:v>6.55</c:v>
                </c:pt>
                <c:pt idx="122">
                  <c:v>6.6</c:v>
                </c:pt>
                <c:pt idx="123">
                  <c:v>6.65</c:v>
                </c:pt>
                <c:pt idx="124">
                  <c:v>6.7</c:v>
                </c:pt>
                <c:pt idx="125">
                  <c:v>6.75</c:v>
                </c:pt>
                <c:pt idx="126">
                  <c:v>6.8</c:v>
                </c:pt>
                <c:pt idx="127">
                  <c:v>6.85</c:v>
                </c:pt>
                <c:pt idx="128">
                  <c:v>6.9</c:v>
                </c:pt>
                <c:pt idx="129">
                  <c:v>6.95</c:v>
                </c:pt>
                <c:pt idx="130">
                  <c:v>7</c:v>
                </c:pt>
                <c:pt idx="131">
                  <c:v>7.05</c:v>
                </c:pt>
                <c:pt idx="132">
                  <c:v>7.1</c:v>
                </c:pt>
                <c:pt idx="133">
                  <c:v>7.15</c:v>
                </c:pt>
                <c:pt idx="134">
                  <c:v>7.2</c:v>
                </c:pt>
                <c:pt idx="135">
                  <c:v>7.25</c:v>
                </c:pt>
                <c:pt idx="136">
                  <c:v>7.3</c:v>
                </c:pt>
                <c:pt idx="137">
                  <c:v>7.35</c:v>
                </c:pt>
                <c:pt idx="138">
                  <c:v>7.4</c:v>
                </c:pt>
                <c:pt idx="139">
                  <c:v>7.45</c:v>
                </c:pt>
                <c:pt idx="140">
                  <c:v>7.5</c:v>
                </c:pt>
                <c:pt idx="141">
                  <c:v>7.55</c:v>
                </c:pt>
                <c:pt idx="142">
                  <c:v>7.6</c:v>
                </c:pt>
                <c:pt idx="143">
                  <c:v>7.65</c:v>
                </c:pt>
                <c:pt idx="144">
                  <c:v>7.7</c:v>
                </c:pt>
                <c:pt idx="145">
                  <c:v>7.75</c:v>
                </c:pt>
                <c:pt idx="146">
                  <c:v>7.8</c:v>
                </c:pt>
                <c:pt idx="147">
                  <c:v>7.85</c:v>
                </c:pt>
                <c:pt idx="148">
                  <c:v>7.9</c:v>
                </c:pt>
                <c:pt idx="149">
                  <c:v>7.95</c:v>
                </c:pt>
                <c:pt idx="150">
                  <c:v>8</c:v>
                </c:pt>
                <c:pt idx="151">
                  <c:v>8.0500000000000007</c:v>
                </c:pt>
                <c:pt idx="152">
                  <c:v>8.1</c:v>
                </c:pt>
                <c:pt idx="153">
                  <c:v>8.15</c:v>
                </c:pt>
                <c:pt idx="154">
                  <c:v>8.1999999999999993</c:v>
                </c:pt>
                <c:pt idx="155">
                  <c:v>8.25</c:v>
                </c:pt>
                <c:pt idx="156">
                  <c:v>8.3000000000000007</c:v>
                </c:pt>
                <c:pt idx="157">
                  <c:v>8.35</c:v>
                </c:pt>
                <c:pt idx="158">
                  <c:v>8.4</c:v>
                </c:pt>
                <c:pt idx="159">
                  <c:v>8.4499999999999993</c:v>
                </c:pt>
                <c:pt idx="160">
                  <c:v>8.5</c:v>
                </c:pt>
                <c:pt idx="161">
                  <c:v>8.5500000000000007</c:v>
                </c:pt>
                <c:pt idx="162">
                  <c:v>8.6</c:v>
                </c:pt>
                <c:pt idx="163">
                  <c:v>8.65</c:v>
                </c:pt>
                <c:pt idx="164">
                  <c:v>8.6999999999999993</c:v>
                </c:pt>
                <c:pt idx="165">
                  <c:v>8.75</c:v>
                </c:pt>
                <c:pt idx="166">
                  <c:v>8.8000000000000007</c:v>
                </c:pt>
                <c:pt idx="167">
                  <c:v>8.85</c:v>
                </c:pt>
                <c:pt idx="168">
                  <c:v>8.9</c:v>
                </c:pt>
                <c:pt idx="169">
                  <c:v>8.9499999999999993</c:v>
                </c:pt>
                <c:pt idx="170">
                  <c:v>9</c:v>
                </c:pt>
                <c:pt idx="171">
                  <c:v>9.0500000000000007</c:v>
                </c:pt>
                <c:pt idx="172">
                  <c:v>9.1</c:v>
                </c:pt>
                <c:pt idx="173">
                  <c:v>9.15</c:v>
                </c:pt>
                <c:pt idx="174">
                  <c:v>9.1999999999999993</c:v>
                </c:pt>
                <c:pt idx="175">
                  <c:v>9.25</c:v>
                </c:pt>
                <c:pt idx="176">
                  <c:v>9.3000000000000007</c:v>
                </c:pt>
                <c:pt idx="177">
                  <c:v>9.35</c:v>
                </c:pt>
                <c:pt idx="178">
                  <c:v>9.4</c:v>
                </c:pt>
                <c:pt idx="179">
                  <c:v>9.4499999999999993</c:v>
                </c:pt>
                <c:pt idx="180">
                  <c:v>9.5</c:v>
                </c:pt>
                <c:pt idx="181">
                  <c:v>9.5500000000000007</c:v>
                </c:pt>
                <c:pt idx="182">
                  <c:v>9.6</c:v>
                </c:pt>
                <c:pt idx="183">
                  <c:v>9.65</c:v>
                </c:pt>
                <c:pt idx="184">
                  <c:v>9.6999999999999993</c:v>
                </c:pt>
                <c:pt idx="185">
                  <c:v>9.75</c:v>
                </c:pt>
                <c:pt idx="186">
                  <c:v>9.8000000000000007</c:v>
                </c:pt>
                <c:pt idx="187">
                  <c:v>9.85</c:v>
                </c:pt>
                <c:pt idx="188">
                  <c:v>9.9</c:v>
                </c:pt>
                <c:pt idx="189">
                  <c:v>9.9499999999999993</c:v>
                </c:pt>
                <c:pt idx="190">
                  <c:v>10</c:v>
                </c:pt>
                <c:pt idx="191">
                  <c:v>10.050000000000001</c:v>
                </c:pt>
                <c:pt idx="192">
                  <c:v>10.1</c:v>
                </c:pt>
                <c:pt idx="193">
                  <c:v>10.15</c:v>
                </c:pt>
                <c:pt idx="194">
                  <c:v>10.199999999999999</c:v>
                </c:pt>
                <c:pt idx="195">
                  <c:v>10.25</c:v>
                </c:pt>
                <c:pt idx="196">
                  <c:v>10.3</c:v>
                </c:pt>
                <c:pt idx="197">
                  <c:v>10.35</c:v>
                </c:pt>
                <c:pt idx="198">
                  <c:v>10.4</c:v>
                </c:pt>
                <c:pt idx="199">
                  <c:v>10.45</c:v>
                </c:pt>
                <c:pt idx="200">
                  <c:v>10.5</c:v>
                </c:pt>
                <c:pt idx="201">
                  <c:v>10.55</c:v>
                </c:pt>
                <c:pt idx="202">
                  <c:v>10.6</c:v>
                </c:pt>
                <c:pt idx="203">
                  <c:v>10.65</c:v>
                </c:pt>
                <c:pt idx="204">
                  <c:v>10.7</c:v>
                </c:pt>
                <c:pt idx="205">
                  <c:v>10.75</c:v>
                </c:pt>
                <c:pt idx="206">
                  <c:v>10.8</c:v>
                </c:pt>
                <c:pt idx="207">
                  <c:v>10.85</c:v>
                </c:pt>
                <c:pt idx="208">
                  <c:v>10.9</c:v>
                </c:pt>
                <c:pt idx="209">
                  <c:v>10.95</c:v>
                </c:pt>
                <c:pt idx="210">
                  <c:v>11</c:v>
                </c:pt>
                <c:pt idx="211">
                  <c:v>11.05</c:v>
                </c:pt>
                <c:pt idx="212">
                  <c:v>11.1</c:v>
                </c:pt>
                <c:pt idx="213">
                  <c:v>11.15</c:v>
                </c:pt>
                <c:pt idx="214">
                  <c:v>11.2</c:v>
                </c:pt>
                <c:pt idx="215">
                  <c:v>11.25</c:v>
                </c:pt>
                <c:pt idx="216">
                  <c:v>11.3</c:v>
                </c:pt>
                <c:pt idx="217">
                  <c:v>11.35</c:v>
                </c:pt>
                <c:pt idx="218">
                  <c:v>11.4</c:v>
                </c:pt>
                <c:pt idx="219">
                  <c:v>11.45</c:v>
                </c:pt>
                <c:pt idx="220">
                  <c:v>11.5</c:v>
                </c:pt>
                <c:pt idx="221">
                  <c:v>11.55</c:v>
                </c:pt>
                <c:pt idx="222">
                  <c:v>11.6</c:v>
                </c:pt>
                <c:pt idx="223">
                  <c:v>11.65</c:v>
                </c:pt>
                <c:pt idx="224">
                  <c:v>11.7</c:v>
                </c:pt>
                <c:pt idx="225">
                  <c:v>11.75</c:v>
                </c:pt>
                <c:pt idx="226">
                  <c:v>11.8</c:v>
                </c:pt>
                <c:pt idx="227">
                  <c:v>11.85</c:v>
                </c:pt>
                <c:pt idx="228">
                  <c:v>11.9</c:v>
                </c:pt>
                <c:pt idx="229">
                  <c:v>11.95</c:v>
                </c:pt>
                <c:pt idx="230">
                  <c:v>12</c:v>
                </c:pt>
                <c:pt idx="231">
                  <c:v>12.05</c:v>
                </c:pt>
                <c:pt idx="232">
                  <c:v>12.1</c:v>
                </c:pt>
                <c:pt idx="233">
                  <c:v>12.15</c:v>
                </c:pt>
                <c:pt idx="234">
                  <c:v>12.2</c:v>
                </c:pt>
                <c:pt idx="235">
                  <c:v>12.25</c:v>
                </c:pt>
                <c:pt idx="236">
                  <c:v>12.3</c:v>
                </c:pt>
                <c:pt idx="237">
                  <c:v>12.35</c:v>
                </c:pt>
                <c:pt idx="238">
                  <c:v>12.4</c:v>
                </c:pt>
                <c:pt idx="239">
                  <c:v>12.45</c:v>
                </c:pt>
                <c:pt idx="240">
                  <c:v>12.5</c:v>
                </c:pt>
                <c:pt idx="241">
                  <c:v>12.55</c:v>
                </c:pt>
                <c:pt idx="242">
                  <c:v>12.6</c:v>
                </c:pt>
                <c:pt idx="243">
                  <c:v>12.65</c:v>
                </c:pt>
                <c:pt idx="244">
                  <c:v>12.7</c:v>
                </c:pt>
                <c:pt idx="245">
                  <c:v>12.75</c:v>
                </c:pt>
                <c:pt idx="246">
                  <c:v>12.8</c:v>
                </c:pt>
                <c:pt idx="247">
                  <c:v>12.85</c:v>
                </c:pt>
                <c:pt idx="248">
                  <c:v>12.9</c:v>
                </c:pt>
                <c:pt idx="249">
                  <c:v>12.95</c:v>
                </c:pt>
                <c:pt idx="250">
                  <c:v>13</c:v>
                </c:pt>
                <c:pt idx="251">
                  <c:v>13.05</c:v>
                </c:pt>
                <c:pt idx="252">
                  <c:v>13.1</c:v>
                </c:pt>
                <c:pt idx="253">
                  <c:v>13.15</c:v>
                </c:pt>
                <c:pt idx="254">
                  <c:v>13.2</c:v>
                </c:pt>
                <c:pt idx="255">
                  <c:v>13.25</c:v>
                </c:pt>
                <c:pt idx="256">
                  <c:v>13.3</c:v>
                </c:pt>
                <c:pt idx="257">
                  <c:v>13.35</c:v>
                </c:pt>
                <c:pt idx="258">
                  <c:v>13.4</c:v>
                </c:pt>
                <c:pt idx="259">
                  <c:v>13.45</c:v>
                </c:pt>
                <c:pt idx="260">
                  <c:v>13.5</c:v>
                </c:pt>
                <c:pt idx="261">
                  <c:v>13.55</c:v>
                </c:pt>
                <c:pt idx="262">
                  <c:v>13.6</c:v>
                </c:pt>
                <c:pt idx="263">
                  <c:v>13.65</c:v>
                </c:pt>
                <c:pt idx="264">
                  <c:v>13.7</c:v>
                </c:pt>
                <c:pt idx="265">
                  <c:v>13.75</c:v>
                </c:pt>
                <c:pt idx="266">
                  <c:v>13.8</c:v>
                </c:pt>
                <c:pt idx="267">
                  <c:v>13.85</c:v>
                </c:pt>
                <c:pt idx="268">
                  <c:v>13.9</c:v>
                </c:pt>
                <c:pt idx="269">
                  <c:v>13.95</c:v>
                </c:pt>
                <c:pt idx="270">
                  <c:v>14</c:v>
                </c:pt>
                <c:pt idx="271">
                  <c:v>14.05</c:v>
                </c:pt>
                <c:pt idx="272">
                  <c:v>14.1</c:v>
                </c:pt>
                <c:pt idx="273">
                  <c:v>14.15</c:v>
                </c:pt>
                <c:pt idx="274">
                  <c:v>14.2</c:v>
                </c:pt>
                <c:pt idx="275">
                  <c:v>14.25</c:v>
                </c:pt>
                <c:pt idx="276">
                  <c:v>14.3</c:v>
                </c:pt>
                <c:pt idx="277">
                  <c:v>14.35</c:v>
                </c:pt>
                <c:pt idx="278">
                  <c:v>14.4</c:v>
                </c:pt>
                <c:pt idx="279">
                  <c:v>14.45</c:v>
                </c:pt>
                <c:pt idx="280">
                  <c:v>14.5</c:v>
                </c:pt>
                <c:pt idx="281">
                  <c:v>14.55</c:v>
                </c:pt>
                <c:pt idx="282">
                  <c:v>14.6</c:v>
                </c:pt>
                <c:pt idx="283">
                  <c:v>14.65</c:v>
                </c:pt>
                <c:pt idx="284">
                  <c:v>14.7</c:v>
                </c:pt>
                <c:pt idx="285">
                  <c:v>14.75</c:v>
                </c:pt>
                <c:pt idx="286">
                  <c:v>14.8</c:v>
                </c:pt>
                <c:pt idx="287">
                  <c:v>14.85</c:v>
                </c:pt>
                <c:pt idx="288">
                  <c:v>14.9</c:v>
                </c:pt>
                <c:pt idx="289">
                  <c:v>14.95</c:v>
                </c:pt>
                <c:pt idx="290">
                  <c:v>15</c:v>
                </c:pt>
                <c:pt idx="291">
                  <c:v>15.05</c:v>
                </c:pt>
                <c:pt idx="292">
                  <c:v>15.1</c:v>
                </c:pt>
                <c:pt idx="293">
                  <c:v>15.15</c:v>
                </c:pt>
                <c:pt idx="294">
                  <c:v>15.2</c:v>
                </c:pt>
                <c:pt idx="295">
                  <c:v>15.25</c:v>
                </c:pt>
                <c:pt idx="296">
                  <c:v>15.3</c:v>
                </c:pt>
                <c:pt idx="297">
                  <c:v>15.35</c:v>
                </c:pt>
                <c:pt idx="298">
                  <c:v>15.4</c:v>
                </c:pt>
                <c:pt idx="299">
                  <c:v>15.45</c:v>
                </c:pt>
                <c:pt idx="300">
                  <c:v>15.5</c:v>
                </c:pt>
                <c:pt idx="301">
                  <c:v>15.55</c:v>
                </c:pt>
                <c:pt idx="302">
                  <c:v>15.6</c:v>
                </c:pt>
                <c:pt idx="303">
                  <c:v>15.65</c:v>
                </c:pt>
                <c:pt idx="304">
                  <c:v>15.7</c:v>
                </c:pt>
                <c:pt idx="305">
                  <c:v>15.75</c:v>
                </c:pt>
                <c:pt idx="306">
                  <c:v>15.8</c:v>
                </c:pt>
                <c:pt idx="307">
                  <c:v>15.85</c:v>
                </c:pt>
                <c:pt idx="308">
                  <c:v>15.9</c:v>
                </c:pt>
                <c:pt idx="309">
                  <c:v>15.95</c:v>
                </c:pt>
                <c:pt idx="310">
                  <c:v>16</c:v>
                </c:pt>
                <c:pt idx="311">
                  <c:v>16.05</c:v>
                </c:pt>
                <c:pt idx="312">
                  <c:v>16.100000000000001</c:v>
                </c:pt>
                <c:pt idx="313">
                  <c:v>16.149999999999999</c:v>
                </c:pt>
                <c:pt idx="314">
                  <c:v>16.2</c:v>
                </c:pt>
                <c:pt idx="315">
                  <c:v>16.25</c:v>
                </c:pt>
                <c:pt idx="316">
                  <c:v>16.3</c:v>
                </c:pt>
                <c:pt idx="317">
                  <c:v>16.350000000000001</c:v>
                </c:pt>
                <c:pt idx="318">
                  <c:v>16.399999999999999</c:v>
                </c:pt>
                <c:pt idx="319">
                  <c:v>16.45</c:v>
                </c:pt>
                <c:pt idx="320">
                  <c:v>16.5</c:v>
                </c:pt>
                <c:pt idx="321">
                  <c:v>16.55</c:v>
                </c:pt>
                <c:pt idx="322">
                  <c:v>16.600000000000001</c:v>
                </c:pt>
                <c:pt idx="323">
                  <c:v>16.649999999999999</c:v>
                </c:pt>
                <c:pt idx="324">
                  <c:v>16.7</c:v>
                </c:pt>
                <c:pt idx="325">
                  <c:v>16.75</c:v>
                </c:pt>
                <c:pt idx="326">
                  <c:v>16.8</c:v>
                </c:pt>
                <c:pt idx="327">
                  <c:v>16.850000000000001</c:v>
                </c:pt>
                <c:pt idx="328">
                  <c:v>16.899999999999999</c:v>
                </c:pt>
                <c:pt idx="329">
                  <c:v>16.95</c:v>
                </c:pt>
                <c:pt idx="330">
                  <c:v>17</c:v>
                </c:pt>
                <c:pt idx="331">
                  <c:v>17.05</c:v>
                </c:pt>
                <c:pt idx="332">
                  <c:v>17.100000000000001</c:v>
                </c:pt>
                <c:pt idx="333">
                  <c:v>17.149999999999999</c:v>
                </c:pt>
                <c:pt idx="334">
                  <c:v>17.2</c:v>
                </c:pt>
                <c:pt idx="335">
                  <c:v>17.25</c:v>
                </c:pt>
                <c:pt idx="336">
                  <c:v>17.3</c:v>
                </c:pt>
                <c:pt idx="337">
                  <c:v>17.350000000000001</c:v>
                </c:pt>
                <c:pt idx="338">
                  <c:v>17.399999999999999</c:v>
                </c:pt>
                <c:pt idx="339">
                  <c:v>17.45</c:v>
                </c:pt>
                <c:pt idx="340">
                  <c:v>17.5</c:v>
                </c:pt>
                <c:pt idx="341">
                  <c:v>17.55</c:v>
                </c:pt>
                <c:pt idx="342">
                  <c:v>17.600000000000001</c:v>
                </c:pt>
                <c:pt idx="343">
                  <c:v>17.649999999999999</c:v>
                </c:pt>
                <c:pt idx="344">
                  <c:v>17.7</c:v>
                </c:pt>
                <c:pt idx="345">
                  <c:v>17.75</c:v>
                </c:pt>
                <c:pt idx="346">
                  <c:v>17.8</c:v>
                </c:pt>
                <c:pt idx="347">
                  <c:v>17.850000000000001</c:v>
                </c:pt>
                <c:pt idx="348">
                  <c:v>17.899999999999999</c:v>
                </c:pt>
                <c:pt idx="349">
                  <c:v>17.95</c:v>
                </c:pt>
                <c:pt idx="350">
                  <c:v>18</c:v>
                </c:pt>
                <c:pt idx="351">
                  <c:v>18.05</c:v>
                </c:pt>
                <c:pt idx="352">
                  <c:v>18.100000000000001</c:v>
                </c:pt>
                <c:pt idx="353">
                  <c:v>18.149999999999999</c:v>
                </c:pt>
                <c:pt idx="354">
                  <c:v>18.2</c:v>
                </c:pt>
                <c:pt idx="355">
                  <c:v>18.25</c:v>
                </c:pt>
                <c:pt idx="356">
                  <c:v>18.3</c:v>
                </c:pt>
                <c:pt idx="357">
                  <c:v>18.350000000000001</c:v>
                </c:pt>
                <c:pt idx="358">
                  <c:v>18.399999999999999</c:v>
                </c:pt>
                <c:pt idx="359">
                  <c:v>18.45</c:v>
                </c:pt>
                <c:pt idx="360">
                  <c:v>18.5</c:v>
                </c:pt>
                <c:pt idx="361">
                  <c:v>18.55</c:v>
                </c:pt>
                <c:pt idx="362">
                  <c:v>18.600000000000001</c:v>
                </c:pt>
                <c:pt idx="363">
                  <c:v>18.649999999999999</c:v>
                </c:pt>
                <c:pt idx="364">
                  <c:v>18.7</c:v>
                </c:pt>
                <c:pt idx="365">
                  <c:v>18.75</c:v>
                </c:pt>
                <c:pt idx="366">
                  <c:v>18.8</c:v>
                </c:pt>
                <c:pt idx="367">
                  <c:v>18.850000000000001</c:v>
                </c:pt>
                <c:pt idx="368">
                  <c:v>18.899999999999999</c:v>
                </c:pt>
                <c:pt idx="369">
                  <c:v>18.95</c:v>
                </c:pt>
                <c:pt idx="370">
                  <c:v>19</c:v>
                </c:pt>
                <c:pt idx="371">
                  <c:v>19.05</c:v>
                </c:pt>
                <c:pt idx="372">
                  <c:v>19.100000000000001</c:v>
                </c:pt>
                <c:pt idx="373">
                  <c:v>19.149999999999999</c:v>
                </c:pt>
                <c:pt idx="374">
                  <c:v>19.2</c:v>
                </c:pt>
                <c:pt idx="375">
                  <c:v>19.25</c:v>
                </c:pt>
                <c:pt idx="376">
                  <c:v>19.3</c:v>
                </c:pt>
                <c:pt idx="377">
                  <c:v>19.350000000000001</c:v>
                </c:pt>
                <c:pt idx="378">
                  <c:v>19.399999999999999</c:v>
                </c:pt>
                <c:pt idx="379">
                  <c:v>19.45</c:v>
                </c:pt>
                <c:pt idx="380">
                  <c:v>19.5</c:v>
                </c:pt>
                <c:pt idx="381">
                  <c:v>19.55</c:v>
                </c:pt>
                <c:pt idx="382">
                  <c:v>19.600000000000001</c:v>
                </c:pt>
                <c:pt idx="383">
                  <c:v>19.649999999999999</c:v>
                </c:pt>
                <c:pt idx="384">
                  <c:v>19.7</c:v>
                </c:pt>
                <c:pt idx="385">
                  <c:v>19.75</c:v>
                </c:pt>
                <c:pt idx="386">
                  <c:v>19.8</c:v>
                </c:pt>
                <c:pt idx="387">
                  <c:v>19.850000000000001</c:v>
                </c:pt>
                <c:pt idx="388">
                  <c:v>19.899999999999999</c:v>
                </c:pt>
                <c:pt idx="389">
                  <c:v>19.95</c:v>
                </c:pt>
                <c:pt idx="390">
                  <c:v>20</c:v>
                </c:pt>
                <c:pt idx="391">
                  <c:v>20.05</c:v>
                </c:pt>
                <c:pt idx="392">
                  <c:v>20.100000000000001</c:v>
                </c:pt>
                <c:pt idx="393">
                  <c:v>20.149999999999999</c:v>
                </c:pt>
                <c:pt idx="394">
                  <c:v>20.2</c:v>
                </c:pt>
                <c:pt idx="395">
                  <c:v>20.25</c:v>
                </c:pt>
                <c:pt idx="396">
                  <c:v>20.3</c:v>
                </c:pt>
                <c:pt idx="397">
                  <c:v>20.350000000000001</c:v>
                </c:pt>
                <c:pt idx="398">
                  <c:v>20.399999999999999</c:v>
                </c:pt>
                <c:pt idx="399">
                  <c:v>20.45</c:v>
                </c:pt>
                <c:pt idx="400">
                  <c:v>20.5</c:v>
                </c:pt>
                <c:pt idx="401">
                  <c:v>20.55</c:v>
                </c:pt>
                <c:pt idx="402">
                  <c:v>20.6</c:v>
                </c:pt>
                <c:pt idx="403">
                  <c:v>20.65</c:v>
                </c:pt>
                <c:pt idx="404">
                  <c:v>20.7</c:v>
                </c:pt>
                <c:pt idx="405">
                  <c:v>20.75</c:v>
                </c:pt>
                <c:pt idx="406">
                  <c:v>20.8</c:v>
                </c:pt>
                <c:pt idx="407">
                  <c:v>20.85</c:v>
                </c:pt>
                <c:pt idx="408">
                  <c:v>20.9</c:v>
                </c:pt>
                <c:pt idx="409">
                  <c:v>20.95</c:v>
                </c:pt>
                <c:pt idx="410">
                  <c:v>21</c:v>
                </c:pt>
                <c:pt idx="411">
                  <c:v>21.05</c:v>
                </c:pt>
                <c:pt idx="412">
                  <c:v>21.1</c:v>
                </c:pt>
                <c:pt idx="413">
                  <c:v>21.15</c:v>
                </c:pt>
                <c:pt idx="414">
                  <c:v>21.2</c:v>
                </c:pt>
                <c:pt idx="415">
                  <c:v>21.25</c:v>
                </c:pt>
                <c:pt idx="416">
                  <c:v>21.3</c:v>
                </c:pt>
                <c:pt idx="417">
                  <c:v>21.35</c:v>
                </c:pt>
                <c:pt idx="418">
                  <c:v>21.4</c:v>
                </c:pt>
                <c:pt idx="419">
                  <c:v>21.45</c:v>
                </c:pt>
                <c:pt idx="420">
                  <c:v>21.5</c:v>
                </c:pt>
                <c:pt idx="421">
                  <c:v>21.55</c:v>
                </c:pt>
                <c:pt idx="422">
                  <c:v>21.6</c:v>
                </c:pt>
                <c:pt idx="423">
                  <c:v>21.65</c:v>
                </c:pt>
                <c:pt idx="424">
                  <c:v>21.7</c:v>
                </c:pt>
                <c:pt idx="425">
                  <c:v>21.75</c:v>
                </c:pt>
                <c:pt idx="426">
                  <c:v>21.8</c:v>
                </c:pt>
                <c:pt idx="427">
                  <c:v>21.85</c:v>
                </c:pt>
                <c:pt idx="428">
                  <c:v>21.9</c:v>
                </c:pt>
                <c:pt idx="429">
                  <c:v>21.95</c:v>
                </c:pt>
                <c:pt idx="430">
                  <c:v>22</c:v>
                </c:pt>
                <c:pt idx="431">
                  <c:v>22.05</c:v>
                </c:pt>
                <c:pt idx="432">
                  <c:v>22.1</c:v>
                </c:pt>
                <c:pt idx="433">
                  <c:v>22.15</c:v>
                </c:pt>
                <c:pt idx="434">
                  <c:v>22.2</c:v>
                </c:pt>
                <c:pt idx="435">
                  <c:v>22.25</c:v>
                </c:pt>
                <c:pt idx="436">
                  <c:v>22.3</c:v>
                </c:pt>
                <c:pt idx="437">
                  <c:v>22.35</c:v>
                </c:pt>
                <c:pt idx="438">
                  <c:v>22.4</c:v>
                </c:pt>
                <c:pt idx="439">
                  <c:v>22.45</c:v>
                </c:pt>
                <c:pt idx="440">
                  <c:v>22.5</c:v>
                </c:pt>
                <c:pt idx="441">
                  <c:v>22.55</c:v>
                </c:pt>
                <c:pt idx="442">
                  <c:v>22.6</c:v>
                </c:pt>
                <c:pt idx="443">
                  <c:v>22.65</c:v>
                </c:pt>
                <c:pt idx="444">
                  <c:v>22.7</c:v>
                </c:pt>
                <c:pt idx="445">
                  <c:v>22.75</c:v>
                </c:pt>
                <c:pt idx="446">
                  <c:v>22.8</c:v>
                </c:pt>
                <c:pt idx="447">
                  <c:v>22.85</c:v>
                </c:pt>
                <c:pt idx="448">
                  <c:v>22.9</c:v>
                </c:pt>
                <c:pt idx="449">
                  <c:v>22.95</c:v>
                </c:pt>
                <c:pt idx="450">
                  <c:v>23</c:v>
                </c:pt>
                <c:pt idx="451">
                  <c:v>23.05</c:v>
                </c:pt>
                <c:pt idx="452">
                  <c:v>23.1</c:v>
                </c:pt>
                <c:pt idx="453">
                  <c:v>23.15</c:v>
                </c:pt>
                <c:pt idx="454">
                  <c:v>23.2</c:v>
                </c:pt>
                <c:pt idx="455">
                  <c:v>23.25</c:v>
                </c:pt>
                <c:pt idx="456">
                  <c:v>23.3</c:v>
                </c:pt>
                <c:pt idx="457">
                  <c:v>23.35</c:v>
                </c:pt>
                <c:pt idx="458">
                  <c:v>23.4</c:v>
                </c:pt>
                <c:pt idx="459">
                  <c:v>23.45</c:v>
                </c:pt>
                <c:pt idx="460">
                  <c:v>23.5</c:v>
                </c:pt>
                <c:pt idx="461">
                  <c:v>23.55</c:v>
                </c:pt>
                <c:pt idx="462">
                  <c:v>23.6</c:v>
                </c:pt>
                <c:pt idx="463">
                  <c:v>23.65</c:v>
                </c:pt>
                <c:pt idx="464">
                  <c:v>23.7</c:v>
                </c:pt>
                <c:pt idx="465">
                  <c:v>23.75</c:v>
                </c:pt>
                <c:pt idx="466">
                  <c:v>23.8</c:v>
                </c:pt>
                <c:pt idx="467">
                  <c:v>23.85</c:v>
                </c:pt>
                <c:pt idx="468">
                  <c:v>23.9</c:v>
                </c:pt>
                <c:pt idx="469">
                  <c:v>23.95</c:v>
                </c:pt>
                <c:pt idx="470">
                  <c:v>24</c:v>
                </c:pt>
                <c:pt idx="471">
                  <c:v>24.05</c:v>
                </c:pt>
                <c:pt idx="472">
                  <c:v>24.1</c:v>
                </c:pt>
                <c:pt idx="473">
                  <c:v>24.15</c:v>
                </c:pt>
                <c:pt idx="474">
                  <c:v>24.2</c:v>
                </c:pt>
                <c:pt idx="475">
                  <c:v>24.25</c:v>
                </c:pt>
                <c:pt idx="476">
                  <c:v>24.3</c:v>
                </c:pt>
                <c:pt idx="477">
                  <c:v>24.35</c:v>
                </c:pt>
                <c:pt idx="478">
                  <c:v>24.4</c:v>
                </c:pt>
                <c:pt idx="479">
                  <c:v>24.45</c:v>
                </c:pt>
                <c:pt idx="480">
                  <c:v>24.5</c:v>
                </c:pt>
                <c:pt idx="481">
                  <c:v>24.55</c:v>
                </c:pt>
                <c:pt idx="482">
                  <c:v>24.6</c:v>
                </c:pt>
                <c:pt idx="483">
                  <c:v>24.65</c:v>
                </c:pt>
                <c:pt idx="484">
                  <c:v>24.7</c:v>
                </c:pt>
                <c:pt idx="485">
                  <c:v>24.75</c:v>
                </c:pt>
                <c:pt idx="486">
                  <c:v>24.8</c:v>
                </c:pt>
                <c:pt idx="487">
                  <c:v>24.85</c:v>
                </c:pt>
                <c:pt idx="488">
                  <c:v>24.9</c:v>
                </c:pt>
                <c:pt idx="489">
                  <c:v>24.95</c:v>
                </c:pt>
                <c:pt idx="490">
                  <c:v>25</c:v>
                </c:pt>
                <c:pt idx="491">
                  <c:v>25.05</c:v>
                </c:pt>
                <c:pt idx="492">
                  <c:v>25.1</c:v>
                </c:pt>
                <c:pt idx="493">
                  <c:v>25.15</c:v>
                </c:pt>
                <c:pt idx="494">
                  <c:v>25.2</c:v>
                </c:pt>
                <c:pt idx="495">
                  <c:v>25.25</c:v>
                </c:pt>
                <c:pt idx="496">
                  <c:v>25.3</c:v>
                </c:pt>
                <c:pt idx="497">
                  <c:v>25.35</c:v>
                </c:pt>
                <c:pt idx="498">
                  <c:v>25.4</c:v>
                </c:pt>
                <c:pt idx="499">
                  <c:v>25.45</c:v>
                </c:pt>
                <c:pt idx="500">
                  <c:v>25.5</c:v>
                </c:pt>
                <c:pt idx="501">
                  <c:v>25.55</c:v>
                </c:pt>
                <c:pt idx="502">
                  <c:v>25.6</c:v>
                </c:pt>
                <c:pt idx="503">
                  <c:v>25.65</c:v>
                </c:pt>
                <c:pt idx="504">
                  <c:v>25.7</c:v>
                </c:pt>
                <c:pt idx="505">
                  <c:v>25.75</c:v>
                </c:pt>
                <c:pt idx="506">
                  <c:v>25.8</c:v>
                </c:pt>
                <c:pt idx="507">
                  <c:v>25.85</c:v>
                </c:pt>
                <c:pt idx="508">
                  <c:v>25.9</c:v>
                </c:pt>
                <c:pt idx="509">
                  <c:v>25.95</c:v>
                </c:pt>
                <c:pt idx="510">
                  <c:v>26</c:v>
                </c:pt>
                <c:pt idx="511">
                  <c:v>26.05</c:v>
                </c:pt>
                <c:pt idx="512">
                  <c:v>26.1</c:v>
                </c:pt>
                <c:pt idx="513">
                  <c:v>26.15</c:v>
                </c:pt>
                <c:pt idx="514">
                  <c:v>26.2</c:v>
                </c:pt>
                <c:pt idx="515">
                  <c:v>26.25</c:v>
                </c:pt>
                <c:pt idx="516">
                  <c:v>26.3</c:v>
                </c:pt>
                <c:pt idx="517">
                  <c:v>26.35</c:v>
                </c:pt>
                <c:pt idx="518">
                  <c:v>26.4</c:v>
                </c:pt>
                <c:pt idx="519">
                  <c:v>26.45</c:v>
                </c:pt>
                <c:pt idx="520">
                  <c:v>26.5</c:v>
                </c:pt>
                <c:pt idx="521">
                  <c:v>26.55</c:v>
                </c:pt>
                <c:pt idx="522">
                  <c:v>26.6</c:v>
                </c:pt>
                <c:pt idx="523">
                  <c:v>26.65</c:v>
                </c:pt>
                <c:pt idx="524">
                  <c:v>26.7</c:v>
                </c:pt>
                <c:pt idx="525">
                  <c:v>26.75</c:v>
                </c:pt>
                <c:pt idx="526">
                  <c:v>26.8</c:v>
                </c:pt>
                <c:pt idx="527">
                  <c:v>26.85</c:v>
                </c:pt>
                <c:pt idx="528">
                  <c:v>26.9</c:v>
                </c:pt>
                <c:pt idx="529">
                  <c:v>26.95</c:v>
                </c:pt>
                <c:pt idx="530">
                  <c:v>27</c:v>
                </c:pt>
                <c:pt idx="531">
                  <c:v>27.05</c:v>
                </c:pt>
                <c:pt idx="532">
                  <c:v>27.1</c:v>
                </c:pt>
                <c:pt idx="533">
                  <c:v>27.15</c:v>
                </c:pt>
                <c:pt idx="534">
                  <c:v>27.2</c:v>
                </c:pt>
                <c:pt idx="535">
                  <c:v>27.25</c:v>
                </c:pt>
                <c:pt idx="536">
                  <c:v>27.3</c:v>
                </c:pt>
                <c:pt idx="537">
                  <c:v>27.35</c:v>
                </c:pt>
                <c:pt idx="538">
                  <c:v>27.4</c:v>
                </c:pt>
                <c:pt idx="539">
                  <c:v>27.45</c:v>
                </c:pt>
                <c:pt idx="540">
                  <c:v>27.5</c:v>
                </c:pt>
                <c:pt idx="541">
                  <c:v>27.55</c:v>
                </c:pt>
                <c:pt idx="542">
                  <c:v>27.6</c:v>
                </c:pt>
                <c:pt idx="543">
                  <c:v>27.65</c:v>
                </c:pt>
                <c:pt idx="544">
                  <c:v>27.7</c:v>
                </c:pt>
                <c:pt idx="545">
                  <c:v>27.75</c:v>
                </c:pt>
                <c:pt idx="546">
                  <c:v>27.8</c:v>
                </c:pt>
                <c:pt idx="547">
                  <c:v>27.85</c:v>
                </c:pt>
                <c:pt idx="548">
                  <c:v>27.9</c:v>
                </c:pt>
                <c:pt idx="549">
                  <c:v>27.95</c:v>
                </c:pt>
                <c:pt idx="550">
                  <c:v>28</c:v>
                </c:pt>
                <c:pt idx="551">
                  <c:v>28.05</c:v>
                </c:pt>
                <c:pt idx="552">
                  <c:v>28.1</c:v>
                </c:pt>
                <c:pt idx="553">
                  <c:v>28.15</c:v>
                </c:pt>
                <c:pt idx="554">
                  <c:v>28.2</c:v>
                </c:pt>
                <c:pt idx="555">
                  <c:v>28.25</c:v>
                </c:pt>
                <c:pt idx="556">
                  <c:v>28.3</c:v>
                </c:pt>
                <c:pt idx="557">
                  <c:v>28.35</c:v>
                </c:pt>
                <c:pt idx="558">
                  <c:v>28.4</c:v>
                </c:pt>
                <c:pt idx="559">
                  <c:v>28.45</c:v>
                </c:pt>
                <c:pt idx="560">
                  <c:v>28.5</c:v>
                </c:pt>
                <c:pt idx="561">
                  <c:v>28.55</c:v>
                </c:pt>
                <c:pt idx="562">
                  <c:v>28.6</c:v>
                </c:pt>
                <c:pt idx="563">
                  <c:v>28.65</c:v>
                </c:pt>
                <c:pt idx="564">
                  <c:v>28.7</c:v>
                </c:pt>
                <c:pt idx="565">
                  <c:v>28.75</c:v>
                </c:pt>
                <c:pt idx="566">
                  <c:v>28.8</c:v>
                </c:pt>
                <c:pt idx="567">
                  <c:v>28.85</c:v>
                </c:pt>
                <c:pt idx="568">
                  <c:v>28.9</c:v>
                </c:pt>
                <c:pt idx="569">
                  <c:v>28.95</c:v>
                </c:pt>
                <c:pt idx="570">
                  <c:v>29</c:v>
                </c:pt>
                <c:pt idx="571">
                  <c:v>29.05</c:v>
                </c:pt>
                <c:pt idx="572">
                  <c:v>29.1</c:v>
                </c:pt>
                <c:pt idx="573">
                  <c:v>29.15</c:v>
                </c:pt>
                <c:pt idx="574">
                  <c:v>29.2</c:v>
                </c:pt>
                <c:pt idx="575">
                  <c:v>29.25</c:v>
                </c:pt>
                <c:pt idx="576">
                  <c:v>29.3</c:v>
                </c:pt>
                <c:pt idx="577">
                  <c:v>29.35</c:v>
                </c:pt>
                <c:pt idx="578">
                  <c:v>29.4</c:v>
                </c:pt>
                <c:pt idx="579">
                  <c:v>29.45</c:v>
                </c:pt>
                <c:pt idx="580">
                  <c:v>29.5</c:v>
                </c:pt>
                <c:pt idx="581">
                  <c:v>29.55</c:v>
                </c:pt>
                <c:pt idx="582">
                  <c:v>29.6</c:v>
                </c:pt>
                <c:pt idx="583">
                  <c:v>29.65</c:v>
                </c:pt>
                <c:pt idx="584">
                  <c:v>29.7</c:v>
                </c:pt>
                <c:pt idx="585">
                  <c:v>29.75</c:v>
                </c:pt>
                <c:pt idx="586">
                  <c:v>29.8</c:v>
                </c:pt>
                <c:pt idx="587">
                  <c:v>29.85</c:v>
                </c:pt>
                <c:pt idx="588">
                  <c:v>29.9</c:v>
                </c:pt>
                <c:pt idx="589">
                  <c:v>29.95</c:v>
                </c:pt>
                <c:pt idx="590">
                  <c:v>30</c:v>
                </c:pt>
                <c:pt idx="591">
                  <c:v>30.05</c:v>
                </c:pt>
                <c:pt idx="592">
                  <c:v>30.1</c:v>
                </c:pt>
                <c:pt idx="593">
                  <c:v>30.15</c:v>
                </c:pt>
                <c:pt idx="594">
                  <c:v>30.2</c:v>
                </c:pt>
                <c:pt idx="595">
                  <c:v>30.25</c:v>
                </c:pt>
                <c:pt idx="596">
                  <c:v>30.3</c:v>
                </c:pt>
                <c:pt idx="597">
                  <c:v>30.35</c:v>
                </c:pt>
                <c:pt idx="598">
                  <c:v>30.4</c:v>
                </c:pt>
                <c:pt idx="599">
                  <c:v>30.45</c:v>
                </c:pt>
                <c:pt idx="600">
                  <c:v>30.5</c:v>
                </c:pt>
                <c:pt idx="601">
                  <c:v>30.55</c:v>
                </c:pt>
                <c:pt idx="602">
                  <c:v>30.6</c:v>
                </c:pt>
                <c:pt idx="603">
                  <c:v>30.65</c:v>
                </c:pt>
                <c:pt idx="604">
                  <c:v>30.7</c:v>
                </c:pt>
                <c:pt idx="605">
                  <c:v>30.75</c:v>
                </c:pt>
                <c:pt idx="606">
                  <c:v>30.8</c:v>
                </c:pt>
                <c:pt idx="607">
                  <c:v>30.85</c:v>
                </c:pt>
                <c:pt idx="608">
                  <c:v>30.9</c:v>
                </c:pt>
                <c:pt idx="609">
                  <c:v>30.95</c:v>
                </c:pt>
                <c:pt idx="610">
                  <c:v>31</c:v>
                </c:pt>
                <c:pt idx="611">
                  <c:v>31.05</c:v>
                </c:pt>
                <c:pt idx="612">
                  <c:v>31.1</c:v>
                </c:pt>
                <c:pt idx="613">
                  <c:v>31.15</c:v>
                </c:pt>
                <c:pt idx="614">
                  <c:v>31.2</c:v>
                </c:pt>
                <c:pt idx="615">
                  <c:v>31.25</c:v>
                </c:pt>
                <c:pt idx="616">
                  <c:v>31.3</c:v>
                </c:pt>
                <c:pt idx="617">
                  <c:v>31.35</c:v>
                </c:pt>
                <c:pt idx="618">
                  <c:v>31.4</c:v>
                </c:pt>
                <c:pt idx="619">
                  <c:v>31.45</c:v>
                </c:pt>
                <c:pt idx="620">
                  <c:v>31.5</c:v>
                </c:pt>
                <c:pt idx="621">
                  <c:v>31.55</c:v>
                </c:pt>
                <c:pt idx="622">
                  <c:v>31.6</c:v>
                </c:pt>
                <c:pt idx="623">
                  <c:v>31.65</c:v>
                </c:pt>
                <c:pt idx="624">
                  <c:v>31.7</c:v>
                </c:pt>
                <c:pt idx="625">
                  <c:v>31.75</c:v>
                </c:pt>
                <c:pt idx="626">
                  <c:v>31.8</c:v>
                </c:pt>
                <c:pt idx="627">
                  <c:v>31.85</c:v>
                </c:pt>
                <c:pt idx="628">
                  <c:v>31.9</c:v>
                </c:pt>
                <c:pt idx="629">
                  <c:v>31.95</c:v>
                </c:pt>
                <c:pt idx="630">
                  <c:v>32</c:v>
                </c:pt>
                <c:pt idx="631">
                  <c:v>32.049999999999997</c:v>
                </c:pt>
                <c:pt idx="632">
                  <c:v>32.1</c:v>
                </c:pt>
                <c:pt idx="633">
                  <c:v>32.15</c:v>
                </c:pt>
                <c:pt idx="634">
                  <c:v>32.200000000000003</c:v>
                </c:pt>
                <c:pt idx="635">
                  <c:v>32.25</c:v>
                </c:pt>
                <c:pt idx="636">
                  <c:v>32.299999999999997</c:v>
                </c:pt>
                <c:pt idx="637">
                  <c:v>32.35</c:v>
                </c:pt>
                <c:pt idx="638">
                  <c:v>32.4</c:v>
                </c:pt>
                <c:pt idx="639">
                  <c:v>32.450000000000003</c:v>
                </c:pt>
                <c:pt idx="640">
                  <c:v>32.5</c:v>
                </c:pt>
                <c:pt idx="641">
                  <c:v>32.549999999999997</c:v>
                </c:pt>
                <c:pt idx="642">
                  <c:v>32.6</c:v>
                </c:pt>
                <c:pt idx="643">
                  <c:v>32.65</c:v>
                </c:pt>
                <c:pt idx="644">
                  <c:v>32.700000000000003</c:v>
                </c:pt>
                <c:pt idx="645">
                  <c:v>32.75</c:v>
                </c:pt>
                <c:pt idx="646">
                  <c:v>32.799999999999997</c:v>
                </c:pt>
                <c:pt idx="647">
                  <c:v>32.85</c:v>
                </c:pt>
                <c:pt idx="648">
                  <c:v>32.9</c:v>
                </c:pt>
                <c:pt idx="649">
                  <c:v>32.950000000000003</c:v>
                </c:pt>
                <c:pt idx="650">
                  <c:v>33</c:v>
                </c:pt>
                <c:pt idx="651">
                  <c:v>33.049999999999997</c:v>
                </c:pt>
                <c:pt idx="652">
                  <c:v>33.1</c:v>
                </c:pt>
                <c:pt idx="653">
                  <c:v>33.15</c:v>
                </c:pt>
                <c:pt idx="654">
                  <c:v>33.200000000000003</c:v>
                </c:pt>
                <c:pt idx="655">
                  <c:v>33.25</c:v>
                </c:pt>
                <c:pt idx="656">
                  <c:v>33.299999999999997</c:v>
                </c:pt>
                <c:pt idx="657">
                  <c:v>33.35</c:v>
                </c:pt>
                <c:pt idx="658">
                  <c:v>33.4</c:v>
                </c:pt>
                <c:pt idx="659">
                  <c:v>33.450000000000003</c:v>
                </c:pt>
                <c:pt idx="660">
                  <c:v>33.5</c:v>
                </c:pt>
                <c:pt idx="661">
                  <c:v>33.549999999999997</c:v>
                </c:pt>
                <c:pt idx="662">
                  <c:v>33.6</c:v>
                </c:pt>
                <c:pt idx="663">
                  <c:v>33.65</c:v>
                </c:pt>
                <c:pt idx="664">
                  <c:v>33.700000000000003</c:v>
                </c:pt>
                <c:pt idx="665">
                  <c:v>33.75</c:v>
                </c:pt>
                <c:pt idx="666">
                  <c:v>33.799999999999997</c:v>
                </c:pt>
                <c:pt idx="667">
                  <c:v>33.85</c:v>
                </c:pt>
                <c:pt idx="668">
                  <c:v>33.9</c:v>
                </c:pt>
                <c:pt idx="669">
                  <c:v>33.950000000000003</c:v>
                </c:pt>
                <c:pt idx="670">
                  <c:v>34</c:v>
                </c:pt>
                <c:pt idx="671">
                  <c:v>34.049999999999997</c:v>
                </c:pt>
                <c:pt idx="672">
                  <c:v>34.1</c:v>
                </c:pt>
                <c:pt idx="673">
                  <c:v>34.15</c:v>
                </c:pt>
                <c:pt idx="674">
                  <c:v>34.200000000000003</c:v>
                </c:pt>
                <c:pt idx="675">
                  <c:v>34.25</c:v>
                </c:pt>
                <c:pt idx="676">
                  <c:v>34.299999999999997</c:v>
                </c:pt>
                <c:pt idx="677">
                  <c:v>34.35</c:v>
                </c:pt>
                <c:pt idx="678">
                  <c:v>34.4</c:v>
                </c:pt>
                <c:pt idx="679">
                  <c:v>34.450000000000003</c:v>
                </c:pt>
                <c:pt idx="680">
                  <c:v>34.5</c:v>
                </c:pt>
                <c:pt idx="681">
                  <c:v>34.549999999999997</c:v>
                </c:pt>
                <c:pt idx="682">
                  <c:v>34.6</c:v>
                </c:pt>
                <c:pt idx="683">
                  <c:v>34.65</c:v>
                </c:pt>
                <c:pt idx="684">
                  <c:v>34.700000000000003</c:v>
                </c:pt>
                <c:pt idx="685">
                  <c:v>34.75</c:v>
                </c:pt>
                <c:pt idx="686">
                  <c:v>34.799999999999997</c:v>
                </c:pt>
                <c:pt idx="687">
                  <c:v>34.85</c:v>
                </c:pt>
                <c:pt idx="688">
                  <c:v>34.9</c:v>
                </c:pt>
                <c:pt idx="689">
                  <c:v>34.950000000000003</c:v>
                </c:pt>
                <c:pt idx="690">
                  <c:v>35</c:v>
                </c:pt>
                <c:pt idx="691">
                  <c:v>35.049999999999997</c:v>
                </c:pt>
                <c:pt idx="692">
                  <c:v>35.1</c:v>
                </c:pt>
                <c:pt idx="693">
                  <c:v>35.15</c:v>
                </c:pt>
                <c:pt idx="694">
                  <c:v>35.200000000000003</c:v>
                </c:pt>
                <c:pt idx="695">
                  <c:v>35.25</c:v>
                </c:pt>
                <c:pt idx="696">
                  <c:v>35.299999999999997</c:v>
                </c:pt>
                <c:pt idx="697">
                  <c:v>35.35</c:v>
                </c:pt>
                <c:pt idx="698">
                  <c:v>35.4</c:v>
                </c:pt>
                <c:pt idx="699">
                  <c:v>35.450000000000003</c:v>
                </c:pt>
                <c:pt idx="700">
                  <c:v>35.5</c:v>
                </c:pt>
                <c:pt idx="701">
                  <c:v>35.549999999999997</c:v>
                </c:pt>
                <c:pt idx="702">
                  <c:v>35.6</c:v>
                </c:pt>
                <c:pt idx="703">
                  <c:v>35.65</c:v>
                </c:pt>
                <c:pt idx="704">
                  <c:v>35.700000000000003</c:v>
                </c:pt>
                <c:pt idx="705">
                  <c:v>35.75</c:v>
                </c:pt>
                <c:pt idx="706">
                  <c:v>35.799999999999997</c:v>
                </c:pt>
                <c:pt idx="707">
                  <c:v>35.85</c:v>
                </c:pt>
                <c:pt idx="708">
                  <c:v>35.9</c:v>
                </c:pt>
                <c:pt idx="709">
                  <c:v>35.950000000000003</c:v>
                </c:pt>
                <c:pt idx="710">
                  <c:v>36</c:v>
                </c:pt>
                <c:pt idx="711">
                  <c:v>36.049999999999997</c:v>
                </c:pt>
                <c:pt idx="712">
                  <c:v>36.1</c:v>
                </c:pt>
                <c:pt idx="713">
                  <c:v>36.15</c:v>
                </c:pt>
                <c:pt idx="714">
                  <c:v>36.200000000000003</c:v>
                </c:pt>
                <c:pt idx="715">
                  <c:v>36.25</c:v>
                </c:pt>
                <c:pt idx="716">
                  <c:v>36.299999999999997</c:v>
                </c:pt>
                <c:pt idx="717">
                  <c:v>36.35</c:v>
                </c:pt>
                <c:pt idx="718">
                  <c:v>36.4</c:v>
                </c:pt>
                <c:pt idx="719">
                  <c:v>36.450000000000003</c:v>
                </c:pt>
                <c:pt idx="720">
                  <c:v>36.5</c:v>
                </c:pt>
                <c:pt idx="721">
                  <c:v>36.549999999999997</c:v>
                </c:pt>
                <c:pt idx="722">
                  <c:v>36.6</c:v>
                </c:pt>
                <c:pt idx="723">
                  <c:v>36.65</c:v>
                </c:pt>
                <c:pt idx="724">
                  <c:v>36.700000000000003</c:v>
                </c:pt>
                <c:pt idx="725">
                  <c:v>36.75</c:v>
                </c:pt>
                <c:pt idx="726">
                  <c:v>36.799999999999997</c:v>
                </c:pt>
                <c:pt idx="727">
                  <c:v>36.85</c:v>
                </c:pt>
                <c:pt idx="728">
                  <c:v>36.9</c:v>
                </c:pt>
                <c:pt idx="729">
                  <c:v>36.950000000000003</c:v>
                </c:pt>
                <c:pt idx="730">
                  <c:v>37</c:v>
                </c:pt>
                <c:pt idx="731">
                  <c:v>37.049999999999997</c:v>
                </c:pt>
                <c:pt idx="732">
                  <c:v>37.1</c:v>
                </c:pt>
                <c:pt idx="733">
                  <c:v>37.15</c:v>
                </c:pt>
                <c:pt idx="734">
                  <c:v>37.200000000000003</c:v>
                </c:pt>
                <c:pt idx="735">
                  <c:v>37.25</c:v>
                </c:pt>
                <c:pt idx="736">
                  <c:v>37.299999999999997</c:v>
                </c:pt>
                <c:pt idx="737">
                  <c:v>37.35</c:v>
                </c:pt>
                <c:pt idx="738">
                  <c:v>37.4</c:v>
                </c:pt>
                <c:pt idx="739">
                  <c:v>37.450000000000003</c:v>
                </c:pt>
                <c:pt idx="740">
                  <c:v>37.5</c:v>
                </c:pt>
                <c:pt idx="741">
                  <c:v>37.549999999999997</c:v>
                </c:pt>
                <c:pt idx="742">
                  <c:v>37.6</c:v>
                </c:pt>
                <c:pt idx="743">
                  <c:v>37.65</c:v>
                </c:pt>
                <c:pt idx="744">
                  <c:v>37.700000000000003</c:v>
                </c:pt>
                <c:pt idx="745">
                  <c:v>37.75</c:v>
                </c:pt>
                <c:pt idx="746">
                  <c:v>37.799999999999997</c:v>
                </c:pt>
                <c:pt idx="747">
                  <c:v>37.85</c:v>
                </c:pt>
                <c:pt idx="748">
                  <c:v>37.9</c:v>
                </c:pt>
                <c:pt idx="749">
                  <c:v>37.950000000000003</c:v>
                </c:pt>
                <c:pt idx="750">
                  <c:v>38</c:v>
                </c:pt>
                <c:pt idx="751">
                  <c:v>38.049999999999997</c:v>
                </c:pt>
                <c:pt idx="752">
                  <c:v>38.1</c:v>
                </c:pt>
                <c:pt idx="753">
                  <c:v>38.15</c:v>
                </c:pt>
                <c:pt idx="754">
                  <c:v>38.200000000000003</c:v>
                </c:pt>
                <c:pt idx="755">
                  <c:v>38.25</c:v>
                </c:pt>
                <c:pt idx="756">
                  <c:v>38.299999999999997</c:v>
                </c:pt>
                <c:pt idx="757">
                  <c:v>38.35</c:v>
                </c:pt>
                <c:pt idx="758">
                  <c:v>38.4</c:v>
                </c:pt>
                <c:pt idx="759">
                  <c:v>38.450000000000003</c:v>
                </c:pt>
                <c:pt idx="760">
                  <c:v>38.5</c:v>
                </c:pt>
                <c:pt idx="761">
                  <c:v>38.549999999999997</c:v>
                </c:pt>
                <c:pt idx="762">
                  <c:v>38.6</c:v>
                </c:pt>
                <c:pt idx="763">
                  <c:v>38.65</c:v>
                </c:pt>
                <c:pt idx="764">
                  <c:v>38.700000000000003</c:v>
                </c:pt>
                <c:pt idx="765">
                  <c:v>38.75</c:v>
                </c:pt>
                <c:pt idx="766">
                  <c:v>38.799999999999997</c:v>
                </c:pt>
                <c:pt idx="767">
                  <c:v>38.85</c:v>
                </c:pt>
                <c:pt idx="768">
                  <c:v>38.9</c:v>
                </c:pt>
                <c:pt idx="769">
                  <c:v>38.950000000000003</c:v>
                </c:pt>
                <c:pt idx="770">
                  <c:v>39</c:v>
                </c:pt>
                <c:pt idx="771">
                  <c:v>39.049999999999997</c:v>
                </c:pt>
                <c:pt idx="772">
                  <c:v>39.1</c:v>
                </c:pt>
                <c:pt idx="773">
                  <c:v>39.15</c:v>
                </c:pt>
                <c:pt idx="774">
                  <c:v>39.200000000000003</c:v>
                </c:pt>
                <c:pt idx="775">
                  <c:v>39.25</c:v>
                </c:pt>
                <c:pt idx="776">
                  <c:v>39.299999999999997</c:v>
                </c:pt>
                <c:pt idx="777">
                  <c:v>39.35</c:v>
                </c:pt>
                <c:pt idx="778">
                  <c:v>39.4</c:v>
                </c:pt>
                <c:pt idx="779">
                  <c:v>39.450000000000003</c:v>
                </c:pt>
                <c:pt idx="780">
                  <c:v>39.5</c:v>
                </c:pt>
                <c:pt idx="781">
                  <c:v>39.549999999999997</c:v>
                </c:pt>
                <c:pt idx="782">
                  <c:v>39.6</c:v>
                </c:pt>
                <c:pt idx="783">
                  <c:v>39.65</c:v>
                </c:pt>
                <c:pt idx="784">
                  <c:v>39.700000000000003</c:v>
                </c:pt>
                <c:pt idx="785">
                  <c:v>39.75</c:v>
                </c:pt>
                <c:pt idx="786">
                  <c:v>39.799999999999997</c:v>
                </c:pt>
                <c:pt idx="787">
                  <c:v>39.85</c:v>
                </c:pt>
                <c:pt idx="788">
                  <c:v>39.9</c:v>
                </c:pt>
                <c:pt idx="789">
                  <c:v>39.950000000000003</c:v>
                </c:pt>
                <c:pt idx="790">
                  <c:v>40</c:v>
                </c:pt>
                <c:pt idx="791">
                  <c:v>40.049999999999997</c:v>
                </c:pt>
                <c:pt idx="792">
                  <c:v>40.1</c:v>
                </c:pt>
                <c:pt idx="793">
                  <c:v>40.15</c:v>
                </c:pt>
                <c:pt idx="794">
                  <c:v>40.200000000000003</c:v>
                </c:pt>
                <c:pt idx="795">
                  <c:v>40.25</c:v>
                </c:pt>
                <c:pt idx="796">
                  <c:v>40.299999999999997</c:v>
                </c:pt>
                <c:pt idx="797">
                  <c:v>40.35</c:v>
                </c:pt>
                <c:pt idx="798">
                  <c:v>40.4</c:v>
                </c:pt>
                <c:pt idx="799">
                  <c:v>40.450000000000003</c:v>
                </c:pt>
                <c:pt idx="800">
                  <c:v>40.5</c:v>
                </c:pt>
                <c:pt idx="801">
                  <c:v>40.549999999999997</c:v>
                </c:pt>
                <c:pt idx="802">
                  <c:v>40.6</c:v>
                </c:pt>
                <c:pt idx="803">
                  <c:v>40.65</c:v>
                </c:pt>
                <c:pt idx="804">
                  <c:v>40.700000000000003</c:v>
                </c:pt>
                <c:pt idx="805">
                  <c:v>40.75</c:v>
                </c:pt>
                <c:pt idx="806">
                  <c:v>40.799999999999997</c:v>
                </c:pt>
                <c:pt idx="807">
                  <c:v>40.85</c:v>
                </c:pt>
                <c:pt idx="808">
                  <c:v>40.9</c:v>
                </c:pt>
                <c:pt idx="809">
                  <c:v>40.950000000000003</c:v>
                </c:pt>
                <c:pt idx="810">
                  <c:v>41</c:v>
                </c:pt>
                <c:pt idx="811">
                  <c:v>41.05</c:v>
                </c:pt>
                <c:pt idx="812">
                  <c:v>41.1</c:v>
                </c:pt>
                <c:pt idx="813">
                  <c:v>41.15</c:v>
                </c:pt>
                <c:pt idx="814">
                  <c:v>41.2</c:v>
                </c:pt>
                <c:pt idx="815">
                  <c:v>41.25</c:v>
                </c:pt>
                <c:pt idx="816">
                  <c:v>41.3</c:v>
                </c:pt>
                <c:pt idx="817">
                  <c:v>41.35</c:v>
                </c:pt>
                <c:pt idx="818">
                  <c:v>41.4</c:v>
                </c:pt>
                <c:pt idx="819">
                  <c:v>41.45</c:v>
                </c:pt>
                <c:pt idx="820">
                  <c:v>41.5</c:v>
                </c:pt>
                <c:pt idx="821">
                  <c:v>41.55</c:v>
                </c:pt>
                <c:pt idx="822">
                  <c:v>41.6</c:v>
                </c:pt>
                <c:pt idx="823">
                  <c:v>41.65</c:v>
                </c:pt>
                <c:pt idx="824">
                  <c:v>41.7</c:v>
                </c:pt>
                <c:pt idx="825">
                  <c:v>41.75</c:v>
                </c:pt>
                <c:pt idx="826">
                  <c:v>41.8</c:v>
                </c:pt>
                <c:pt idx="827">
                  <c:v>41.85</c:v>
                </c:pt>
                <c:pt idx="828">
                  <c:v>41.9</c:v>
                </c:pt>
                <c:pt idx="829">
                  <c:v>41.95</c:v>
                </c:pt>
                <c:pt idx="830">
                  <c:v>42</c:v>
                </c:pt>
                <c:pt idx="831">
                  <c:v>42.05</c:v>
                </c:pt>
                <c:pt idx="832">
                  <c:v>42.1</c:v>
                </c:pt>
                <c:pt idx="833">
                  <c:v>42.15</c:v>
                </c:pt>
                <c:pt idx="834">
                  <c:v>42.2</c:v>
                </c:pt>
                <c:pt idx="835">
                  <c:v>42.25</c:v>
                </c:pt>
                <c:pt idx="836">
                  <c:v>42.3</c:v>
                </c:pt>
                <c:pt idx="837">
                  <c:v>42.35</c:v>
                </c:pt>
                <c:pt idx="838">
                  <c:v>42.4</c:v>
                </c:pt>
                <c:pt idx="839">
                  <c:v>42.45</c:v>
                </c:pt>
                <c:pt idx="840">
                  <c:v>42.5</c:v>
                </c:pt>
                <c:pt idx="841">
                  <c:v>42.55</c:v>
                </c:pt>
                <c:pt idx="842">
                  <c:v>42.6</c:v>
                </c:pt>
                <c:pt idx="843">
                  <c:v>42.65</c:v>
                </c:pt>
                <c:pt idx="844">
                  <c:v>42.7</c:v>
                </c:pt>
                <c:pt idx="845">
                  <c:v>42.75</c:v>
                </c:pt>
                <c:pt idx="846">
                  <c:v>42.8</c:v>
                </c:pt>
                <c:pt idx="847">
                  <c:v>42.85</c:v>
                </c:pt>
                <c:pt idx="848">
                  <c:v>42.9</c:v>
                </c:pt>
                <c:pt idx="849">
                  <c:v>42.95</c:v>
                </c:pt>
                <c:pt idx="850">
                  <c:v>43</c:v>
                </c:pt>
                <c:pt idx="851">
                  <c:v>43.05</c:v>
                </c:pt>
                <c:pt idx="852">
                  <c:v>43.1</c:v>
                </c:pt>
                <c:pt idx="853">
                  <c:v>43.15</c:v>
                </c:pt>
                <c:pt idx="854">
                  <c:v>43.2</c:v>
                </c:pt>
                <c:pt idx="855">
                  <c:v>43.25</c:v>
                </c:pt>
                <c:pt idx="856">
                  <c:v>43.3</c:v>
                </c:pt>
                <c:pt idx="857">
                  <c:v>43.35</c:v>
                </c:pt>
                <c:pt idx="858">
                  <c:v>43.4</c:v>
                </c:pt>
                <c:pt idx="859">
                  <c:v>43.45</c:v>
                </c:pt>
                <c:pt idx="860">
                  <c:v>43.5</c:v>
                </c:pt>
                <c:pt idx="861">
                  <c:v>43.55</c:v>
                </c:pt>
                <c:pt idx="862">
                  <c:v>43.6</c:v>
                </c:pt>
                <c:pt idx="863">
                  <c:v>43.65</c:v>
                </c:pt>
                <c:pt idx="864">
                  <c:v>43.7</c:v>
                </c:pt>
                <c:pt idx="865">
                  <c:v>43.75</c:v>
                </c:pt>
                <c:pt idx="866">
                  <c:v>43.8</c:v>
                </c:pt>
                <c:pt idx="867">
                  <c:v>43.85</c:v>
                </c:pt>
                <c:pt idx="868">
                  <c:v>43.9</c:v>
                </c:pt>
                <c:pt idx="869">
                  <c:v>43.95</c:v>
                </c:pt>
                <c:pt idx="870">
                  <c:v>44</c:v>
                </c:pt>
                <c:pt idx="871">
                  <c:v>44.05</c:v>
                </c:pt>
                <c:pt idx="872">
                  <c:v>44.1</c:v>
                </c:pt>
                <c:pt idx="873">
                  <c:v>44.15</c:v>
                </c:pt>
                <c:pt idx="874">
                  <c:v>44.2</c:v>
                </c:pt>
                <c:pt idx="875">
                  <c:v>44.25</c:v>
                </c:pt>
                <c:pt idx="876">
                  <c:v>44.3</c:v>
                </c:pt>
                <c:pt idx="877">
                  <c:v>44.35</c:v>
                </c:pt>
                <c:pt idx="878">
                  <c:v>44.4</c:v>
                </c:pt>
                <c:pt idx="879">
                  <c:v>44.45</c:v>
                </c:pt>
                <c:pt idx="880">
                  <c:v>44.5</c:v>
                </c:pt>
                <c:pt idx="881">
                  <c:v>44.55</c:v>
                </c:pt>
                <c:pt idx="882">
                  <c:v>44.6</c:v>
                </c:pt>
                <c:pt idx="883">
                  <c:v>44.65</c:v>
                </c:pt>
                <c:pt idx="884">
                  <c:v>44.7</c:v>
                </c:pt>
                <c:pt idx="885">
                  <c:v>44.75</c:v>
                </c:pt>
                <c:pt idx="886">
                  <c:v>44.8</c:v>
                </c:pt>
                <c:pt idx="887">
                  <c:v>44.85</c:v>
                </c:pt>
                <c:pt idx="888">
                  <c:v>44.9</c:v>
                </c:pt>
                <c:pt idx="889">
                  <c:v>44.95</c:v>
                </c:pt>
                <c:pt idx="890">
                  <c:v>45</c:v>
                </c:pt>
                <c:pt idx="891">
                  <c:v>45.05</c:v>
                </c:pt>
                <c:pt idx="892">
                  <c:v>45.1</c:v>
                </c:pt>
                <c:pt idx="893">
                  <c:v>45.15</c:v>
                </c:pt>
                <c:pt idx="894">
                  <c:v>45.2</c:v>
                </c:pt>
                <c:pt idx="895">
                  <c:v>45.25</c:v>
                </c:pt>
                <c:pt idx="896">
                  <c:v>45.3</c:v>
                </c:pt>
                <c:pt idx="897">
                  <c:v>45.35</c:v>
                </c:pt>
                <c:pt idx="898">
                  <c:v>45.4</c:v>
                </c:pt>
                <c:pt idx="899">
                  <c:v>45.45</c:v>
                </c:pt>
                <c:pt idx="900">
                  <c:v>45.5</c:v>
                </c:pt>
                <c:pt idx="901">
                  <c:v>45.55</c:v>
                </c:pt>
                <c:pt idx="902">
                  <c:v>45.6</c:v>
                </c:pt>
                <c:pt idx="903">
                  <c:v>45.65</c:v>
                </c:pt>
                <c:pt idx="904">
                  <c:v>45.7</c:v>
                </c:pt>
                <c:pt idx="905">
                  <c:v>45.75</c:v>
                </c:pt>
                <c:pt idx="906">
                  <c:v>45.8</c:v>
                </c:pt>
                <c:pt idx="907">
                  <c:v>45.85</c:v>
                </c:pt>
                <c:pt idx="908">
                  <c:v>45.9</c:v>
                </c:pt>
                <c:pt idx="909">
                  <c:v>45.95</c:v>
                </c:pt>
                <c:pt idx="910">
                  <c:v>46</c:v>
                </c:pt>
                <c:pt idx="911">
                  <c:v>46.05</c:v>
                </c:pt>
                <c:pt idx="912">
                  <c:v>46.1</c:v>
                </c:pt>
                <c:pt idx="913">
                  <c:v>46.15</c:v>
                </c:pt>
                <c:pt idx="914">
                  <c:v>46.2</c:v>
                </c:pt>
                <c:pt idx="915">
                  <c:v>46.25</c:v>
                </c:pt>
                <c:pt idx="916">
                  <c:v>46.3</c:v>
                </c:pt>
                <c:pt idx="917">
                  <c:v>46.35</c:v>
                </c:pt>
                <c:pt idx="918">
                  <c:v>46.4</c:v>
                </c:pt>
                <c:pt idx="919">
                  <c:v>46.45</c:v>
                </c:pt>
                <c:pt idx="920">
                  <c:v>46.5</c:v>
                </c:pt>
                <c:pt idx="921">
                  <c:v>46.55</c:v>
                </c:pt>
                <c:pt idx="922">
                  <c:v>46.6</c:v>
                </c:pt>
                <c:pt idx="923">
                  <c:v>46.65</c:v>
                </c:pt>
                <c:pt idx="924">
                  <c:v>46.7</c:v>
                </c:pt>
                <c:pt idx="925">
                  <c:v>46.75</c:v>
                </c:pt>
                <c:pt idx="926">
                  <c:v>46.8</c:v>
                </c:pt>
                <c:pt idx="927">
                  <c:v>46.85</c:v>
                </c:pt>
                <c:pt idx="928">
                  <c:v>46.9</c:v>
                </c:pt>
                <c:pt idx="929">
                  <c:v>46.95</c:v>
                </c:pt>
                <c:pt idx="930">
                  <c:v>47</c:v>
                </c:pt>
                <c:pt idx="931">
                  <c:v>47.05</c:v>
                </c:pt>
                <c:pt idx="932">
                  <c:v>47.1</c:v>
                </c:pt>
                <c:pt idx="933">
                  <c:v>47.15</c:v>
                </c:pt>
                <c:pt idx="934">
                  <c:v>47.2</c:v>
                </c:pt>
                <c:pt idx="935">
                  <c:v>47.25</c:v>
                </c:pt>
                <c:pt idx="936">
                  <c:v>47.3</c:v>
                </c:pt>
                <c:pt idx="937">
                  <c:v>47.35</c:v>
                </c:pt>
                <c:pt idx="938">
                  <c:v>47.4</c:v>
                </c:pt>
                <c:pt idx="939">
                  <c:v>47.45</c:v>
                </c:pt>
                <c:pt idx="940">
                  <c:v>47.5</c:v>
                </c:pt>
                <c:pt idx="941">
                  <c:v>47.55</c:v>
                </c:pt>
                <c:pt idx="942">
                  <c:v>47.6</c:v>
                </c:pt>
                <c:pt idx="943">
                  <c:v>47.65</c:v>
                </c:pt>
                <c:pt idx="944">
                  <c:v>47.7</c:v>
                </c:pt>
                <c:pt idx="945">
                  <c:v>47.75</c:v>
                </c:pt>
                <c:pt idx="946">
                  <c:v>47.8</c:v>
                </c:pt>
                <c:pt idx="947">
                  <c:v>47.85</c:v>
                </c:pt>
                <c:pt idx="948">
                  <c:v>47.9</c:v>
                </c:pt>
                <c:pt idx="949">
                  <c:v>47.95</c:v>
                </c:pt>
                <c:pt idx="950">
                  <c:v>48</c:v>
                </c:pt>
                <c:pt idx="951">
                  <c:v>48.05</c:v>
                </c:pt>
                <c:pt idx="952">
                  <c:v>48.1</c:v>
                </c:pt>
                <c:pt idx="953">
                  <c:v>48.15</c:v>
                </c:pt>
                <c:pt idx="954">
                  <c:v>48.2</c:v>
                </c:pt>
                <c:pt idx="955">
                  <c:v>48.25</c:v>
                </c:pt>
                <c:pt idx="956">
                  <c:v>48.3</c:v>
                </c:pt>
                <c:pt idx="957">
                  <c:v>48.35</c:v>
                </c:pt>
                <c:pt idx="958">
                  <c:v>48.4</c:v>
                </c:pt>
                <c:pt idx="959">
                  <c:v>48.45</c:v>
                </c:pt>
                <c:pt idx="960">
                  <c:v>48.5</c:v>
                </c:pt>
                <c:pt idx="961">
                  <c:v>48.55</c:v>
                </c:pt>
                <c:pt idx="962">
                  <c:v>48.6</c:v>
                </c:pt>
                <c:pt idx="963">
                  <c:v>48.65</c:v>
                </c:pt>
                <c:pt idx="964">
                  <c:v>48.7</c:v>
                </c:pt>
                <c:pt idx="965">
                  <c:v>48.75</c:v>
                </c:pt>
                <c:pt idx="966">
                  <c:v>48.8</c:v>
                </c:pt>
                <c:pt idx="967">
                  <c:v>48.85</c:v>
                </c:pt>
                <c:pt idx="968">
                  <c:v>48.9</c:v>
                </c:pt>
                <c:pt idx="969">
                  <c:v>48.95</c:v>
                </c:pt>
                <c:pt idx="970">
                  <c:v>49</c:v>
                </c:pt>
                <c:pt idx="971">
                  <c:v>49.05</c:v>
                </c:pt>
                <c:pt idx="972">
                  <c:v>49.1</c:v>
                </c:pt>
                <c:pt idx="973">
                  <c:v>49.15</c:v>
                </c:pt>
                <c:pt idx="974">
                  <c:v>49.2</c:v>
                </c:pt>
                <c:pt idx="975">
                  <c:v>49.25</c:v>
                </c:pt>
                <c:pt idx="976">
                  <c:v>49.3</c:v>
                </c:pt>
                <c:pt idx="977">
                  <c:v>49.35</c:v>
                </c:pt>
                <c:pt idx="978">
                  <c:v>49.4</c:v>
                </c:pt>
                <c:pt idx="979">
                  <c:v>49.45</c:v>
                </c:pt>
                <c:pt idx="980">
                  <c:v>49.5</c:v>
                </c:pt>
                <c:pt idx="981">
                  <c:v>49.55</c:v>
                </c:pt>
                <c:pt idx="982">
                  <c:v>49.6</c:v>
                </c:pt>
                <c:pt idx="983">
                  <c:v>49.65</c:v>
                </c:pt>
                <c:pt idx="984">
                  <c:v>49.7</c:v>
                </c:pt>
                <c:pt idx="985">
                  <c:v>49.75</c:v>
                </c:pt>
                <c:pt idx="986">
                  <c:v>49.8</c:v>
                </c:pt>
                <c:pt idx="987">
                  <c:v>49.85</c:v>
                </c:pt>
                <c:pt idx="988">
                  <c:v>49.9</c:v>
                </c:pt>
                <c:pt idx="989">
                  <c:v>49.95</c:v>
                </c:pt>
                <c:pt idx="990">
                  <c:v>50</c:v>
                </c:pt>
                <c:pt idx="991">
                  <c:v>50.05</c:v>
                </c:pt>
                <c:pt idx="992">
                  <c:v>50.1</c:v>
                </c:pt>
                <c:pt idx="993">
                  <c:v>50.15</c:v>
                </c:pt>
                <c:pt idx="994">
                  <c:v>50.2</c:v>
                </c:pt>
                <c:pt idx="995">
                  <c:v>50.25</c:v>
                </c:pt>
                <c:pt idx="996">
                  <c:v>50.3</c:v>
                </c:pt>
                <c:pt idx="997">
                  <c:v>50.35</c:v>
                </c:pt>
                <c:pt idx="998">
                  <c:v>50.4</c:v>
                </c:pt>
                <c:pt idx="999">
                  <c:v>50.45</c:v>
                </c:pt>
                <c:pt idx="1000">
                  <c:v>50.5</c:v>
                </c:pt>
                <c:pt idx="1001">
                  <c:v>50.55</c:v>
                </c:pt>
                <c:pt idx="1002">
                  <c:v>50.6</c:v>
                </c:pt>
                <c:pt idx="1003">
                  <c:v>50.65</c:v>
                </c:pt>
                <c:pt idx="1004">
                  <c:v>50.7</c:v>
                </c:pt>
                <c:pt idx="1005">
                  <c:v>50.75</c:v>
                </c:pt>
                <c:pt idx="1006">
                  <c:v>50.8</c:v>
                </c:pt>
                <c:pt idx="1007">
                  <c:v>50.85</c:v>
                </c:pt>
                <c:pt idx="1008">
                  <c:v>50.9</c:v>
                </c:pt>
                <c:pt idx="1009">
                  <c:v>50.95</c:v>
                </c:pt>
                <c:pt idx="1010">
                  <c:v>51</c:v>
                </c:pt>
                <c:pt idx="1011">
                  <c:v>51.05</c:v>
                </c:pt>
                <c:pt idx="1012">
                  <c:v>51.1</c:v>
                </c:pt>
                <c:pt idx="1013">
                  <c:v>51.15</c:v>
                </c:pt>
                <c:pt idx="1014">
                  <c:v>51.2</c:v>
                </c:pt>
                <c:pt idx="1015">
                  <c:v>51.25</c:v>
                </c:pt>
                <c:pt idx="1016">
                  <c:v>51.3</c:v>
                </c:pt>
                <c:pt idx="1017">
                  <c:v>51.35</c:v>
                </c:pt>
                <c:pt idx="1018">
                  <c:v>51.4</c:v>
                </c:pt>
                <c:pt idx="1019">
                  <c:v>51.45</c:v>
                </c:pt>
                <c:pt idx="1020">
                  <c:v>51.5</c:v>
                </c:pt>
                <c:pt idx="1021">
                  <c:v>51.548999999999999</c:v>
                </c:pt>
                <c:pt idx="1022">
                  <c:v>51.598999999999997</c:v>
                </c:pt>
                <c:pt idx="1023">
                  <c:v>51.649000000000001</c:v>
                </c:pt>
                <c:pt idx="1024">
                  <c:v>51.698999999999998</c:v>
                </c:pt>
                <c:pt idx="1025">
                  <c:v>51.749000000000002</c:v>
                </c:pt>
                <c:pt idx="1026">
                  <c:v>51.798999999999999</c:v>
                </c:pt>
                <c:pt idx="1027">
                  <c:v>51.848999999999997</c:v>
                </c:pt>
                <c:pt idx="1028">
                  <c:v>51.899000000000001</c:v>
                </c:pt>
                <c:pt idx="1029">
                  <c:v>51.948999999999998</c:v>
                </c:pt>
                <c:pt idx="1030">
                  <c:v>51.999000000000002</c:v>
                </c:pt>
                <c:pt idx="1031">
                  <c:v>52.048999999999999</c:v>
                </c:pt>
                <c:pt idx="1032">
                  <c:v>52.098999999999997</c:v>
                </c:pt>
                <c:pt idx="1033">
                  <c:v>52.149000000000001</c:v>
                </c:pt>
                <c:pt idx="1034">
                  <c:v>52.198999999999998</c:v>
                </c:pt>
                <c:pt idx="1035">
                  <c:v>52.249000000000002</c:v>
                </c:pt>
                <c:pt idx="1036">
                  <c:v>52.298999999999999</c:v>
                </c:pt>
                <c:pt idx="1037">
                  <c:v>52.348999999999997</c:v>
                </c:pt>
                <c:pt idx="1038">
                  <c:v>52.399000000000001</c:v>
                </c:pt>
                <c:pt idx="1039">
                  <c:v>52.448999999999998</c:v>
                </c:pt>
                <c:pt idx="1040">
                  <c:v>52.499000000000002</c:v>
                </c:pt>
                <c:pt idx="1041">
                  <c:v>52.548999999999999</c:v>
                </c:pt>
                <c:pt idx="1042">
                  <c:v>52.598999999999997</c:v>
                </c:pt>
                <c:pt idx="1043">
                  <c:v>52.649000000000001</c:v>
                </c:pt>
                <c:pt idx="1044">
                  <c:v>52.698999999999998</c:v>
                </c:pt>
                <c:pt idx="1045">
                  <c:v>52.749000000000002</c:v>
                </c:pt>
                <c:pt idx="1046">
                  <c:v>52.798999999999999</c:v>
                </c:pt>
                <c:pt idx="1047">
                  <c:v>52.848999999999997</c:v>
                </c:pt>
                <c:pt idx="1048">
                  <c:v>52.899000000000001</c:v>
                </c:pt>
                <c:pt idx="1049">
                  <c:v>52.948999999999998</c:v>
                </c:pt>
                <c:pt idx="1050">
                  <c:v>52.999000000000002</c:v>
                </c:pt>
                <c:pt idx="1051">
                  <c:v>53.048999999999999</c:v>
                </c:pt>
                <c:pt idx="1052">
                  <c:v>53.098999999999997</c:v>
                </c:pt>
                <c:pt idx="1053">
                  <c:v>53.149000000000001</c:v>
                </c:pt>
                <c:pt idx="1054">
                  <c:v>53.198999999999998</c:v>
                </c:pt>
                <c:pt idx="1055">
                  <c:v>53.249000000000002</c:v>
                </c:pt>
                <c:pt idx="1056">
                  <c:v>53.298999999999999</c:v>
                </c:pt>
                <c:pt idx="1057">
                  <c:v>53.348999999999997</c:v>
                </c:pt>
                <c:pt idx="1058">
                  <c:v>53.399000000000001</c:v>
                </c:pt>
                <c:pt idx="1059">
                  <c:v>53.448999999999998</c:v>
                </c:pt>
                <c:pt idx="1060">
                  <c:v>53.499000000000002</c:v>
                </c:pt>
                <c:pt idx="1061">
                  <c:v>53.548999999999999</c:v>
                </c:pt>
                <c:pt idx="1062">
                  <c:v>53.598999999999997</c:v>
                </c:pt>
                <c:pt idx="1063">
                  <c:v>53.649000000000001</c:v>
                </c:pt>
                <c:pt idx="1064">
                  <c:v>53.698999999999998</c:v>
                </c:pt>
                <c:pt idx="1065">
                  <c:v>53.749000000000002</c:v>
                </c:pt>
                <c:pt idx="1066">
                  <c:v>53.798999999999999</c:v>
                </c:pt>
                <c:pt idx="1067">
                  <c:v>53.848999999999997</c:v>
                </c:pt>
                <c:pt idx="1068">
                  <c:v>53.899000000000001</c:v>
                </c:pt>
                <c:pt idx="1069">
                  <c:v>53.948999999999998</c:v>
                </c:pt>
                <c:pt idx="1070">
                  <c:v>53.999000000000002</c:v>
                </c:pt>
                <c:pt idx="1071">
                  <c:v>54.048999999999999</c:v>
                </c:pt>
                <c:pt idx="1072">
                  <c:v>54.098999999999997</c:v>
                </c:pt>
                <c:pt idx="1073">
                  <c:v>54.149000000000001</c:v>
                </c:pt>
                <c:pt idx="1074">
                  <c:v>54.198999999999998</c:v>
                </c:pt>
                <c:pt idx="1075">
                  <c:v>54.249000000000002</c:v>
                </c:pt>
                <c:pt idx="1076">
                  <c:v>54.298999999999999</c:v>
                </c:pt>
                <c:pt idx="1077">
                  <c:v>54.348999999999997</c:v>
                </c:pt>
                <c:pt idx="1078">
                  <c:v>54.399000000000001</c:v>
                </c:pt>
                <c:pt idx="1079">
                  <c:v>54.448999999999998</c:v>
                </c:pt>
                <c:pt idx="1080">
                  <c:v>54.499000000000002</c:v>
                </c:pt>
                <c:pt idx="1081">
                  <c:v>54.548999999999999</c:v>
                </c:pt>
                <c:pt idx="1082">
                  <c:v>54.598999999999997</c:v>
                </c:pt>
                <c:pt idx="1083">
                  <c:v>54.649000000000001</c:v>
                </c:pt>
                <c:pt idx="1084">
                  <c:v>54.698999999999998</c:v>
                </c:pt>
                <c:pt idx="1085">
                  <c:v>54.749000000000002</c:v>
                </c:pt>
                <c:pt idx="1086">
                  <c:v>54.798999999999999</c:v>
                </c:pt>
                <c:pt idx="1087">
                  <c:v>54.848999999999997</c:v>
                </c:pt>
                <c:pt idx="1088">
                  <c:v>54.899000000000001</c:v>
                </c:pt>
                <c:pt idx="1089">
                  <c:v>54.948999999999998</c:v>
                </c:pt>
                <c:pt idx="1090">
                  <c:v>54.999000000000002</c:v>
                </c:pt>
                <c:pt idx="1091">
                  <c:v>55.048999999999999</c:v>
                </c:pt>
                <c:pt idx="1092">
                  <c:v>55.098999999999997</c:v>
                </c:pt>
                <c:pt idx="1093">
                  <c:v>55.149000000000001</c:v>
                </c:pt>
                <c:pt idx="1094">
                  <c:v>55.198999999999998</c:v>
                </c:pt>
                <c:pt idx="1095">
                  <c:v>55.249000000000002</c:v>
                </c:pt>
                <c:pt idx="1096">
                  <c:v>55.298999999999999</c:v>
                </c:pt>
                <c:pt idx="1097">
                  <c:v>55.348999999999997</c:v>
                </c:pt>
                <c:pt idx="1098">
                  <c:v>55.399000000000001</c:v>
                </c:pt>
                <c:pt idx="1099">
                  <c:v>55.448999999999998</c:v>
                </c:pt>
                <c:pt idx="1100">
                  <c:v>55.499000000000002</c:v>
                </c:pt>
                <c:pt idx="1101">
                  <c:v>55.548999999999999</c:v>
                </c:pt>
                <c:pt idx="1102">
                  <c:v>55.598999999999997</c:v>
                </c:pt>
                <c:pt idx="1103">
                  <c:v>55.649000000000001</c:v>
                </c:pt>
                <c:pt idx="1104">
                  <c:v>55.698999999999998</c:v>
                </c:pt>
                <c:pt idx="1105">
                  <c:v>55.749000000000002</c:v>
                </c:pt>
                <c:pt idx="1106">
                  <c:v>55.798999999999999</c:v>
                </c:pt>
                <c:pt idx="1107">
                  <c:v>55.848999999999997</c:v>
                </c:pt>
                <c:pt idx="1108">
                  <c:v>55.899000000000001</c:v>
                </c:pt>
                <c:pt idx="1109">
                  <c:v>55.948999999999998</c:v>
                </c:pt>
                <c:pt idx="1110">
                  <c:v>55.999000000000002</c:v>
                </c:pt>
                <c:pt idx="1111">
                  <c:v>56.048999999999999</c:v>
                </c:pt>
                <c:pt idx="1112">
                  <c:v>56.098999999999997</c:v>
                </c:pt>
                <c:pt idx="1113">
                  <c:v>56.149000000000001</c:v>
                </c:pt>
                <c:pt idx="1114">
                  <c:v>56.198999999999998</c:v>
                </c:pt>
                <c:pt idx="1115">
                  <c:v>56.249000000000002</c:v>
                </c:pt>
                <c:pt idx="1116">
                  <c:v>56.298999999999999</c:v>
                </c:pt>
                <c:pt idx="1117">
                  <c:v>56.348999999999997</c:v>
                </c:pt>
                <c:pt idx="1118">
                  <c:v>56.399000000000001</c:v>
                </c:pt>
                <c:pt idx="1119">
                  <c:v>56.448999999999998</c:v>
                </c:pt>
                <c:pt idx="1120">
                  <c:v>56.499000000000002</c:v>
                </c:pt>
                <c:pt idx="1121">
                  <c:v>56.548999999999999</c:v>
                </c:pt>
                <c:pt idx="1122">
                  <c:v>56.598999999999997</c:v>
                </c:pt>
                <c:pt idx="1123">
                  <c:v>56.649000000000001</c:v>
                </c:pt>
                <c:pt idx="1124">
                  <c:v>56.698999999999998</c:v>
                </c:pt>
                <c:pt idx="1125">
                  <c:v>56.749000000000002</c:v>
                </c:pt>
                <c:pt idx="1126">
                  <c:v>56.798999999999999</c:v>
                </c:pt>
                <c:pt idx="1127">
                  <c:v>56.848999999999997</c:v>
                </c:pt>
                <c:pt idx="1128">
                  <c:v>56.899000000000001</c:v>
                </c:pt>
                <c:pt idx="1129">
                  <c:v>56.948999999999998</c:v>
                </c:pt>
                <c:pt idx="1130">
                  <c:v>56.999000000000002</c:v>
                </c:pt>
                <c:pt idx="1131">
                  <c:v>57.048999999999999</c:v>
                </c:pt>
                <c:pt idx="1132">
                  <c:v>57.098999999999997</c:v>
                </c:pt>
                <c:pt idx="1133">
                  <c:v>57.149000000000001</c:v>
                </c:pt>
                <c:pt idx="1134">
                  <c:v>57.198999999999998</c:v>
                </c:pt>
                <c:pt idx="1135">
                  <c:v>57.249000000000002</c:v>
                </c:pt>
                <c:pt idx="1136">
                  <c:v>57.298999999999999</c:v>
                </c:pt>
                <c:pt idx="1137">
                  <c:v>57.348999999999997</c:v>
                </c:pt>
                <c:pt idx="1138">
                  <c:v>57.399000000000001</c:v>
                </c:pt>
                <c:pt idx="1139">
                  <c:v>57.448999999999998</c:v>
                </c:pt>
                <c:pt idx="1140">
                  <c:v>57.499000000000002</c:v>
                </c:pt>
                <c:pt idx="1141">
                  <c:v>57.548999999999999</c:v>
                </c:pt>
                <c:pt idx="1142">
                  <c:v>57.598999999999997</c:v>
                </c:pt>
                <c:pt idx="1143">
                  <c:v>57.649000000000001</c:v>
                </c:pt>
                <c:pt idx="1144">
                  <c:v>57.698999999999998</c:v>
                </c:pt>
                <c:pt idx="1145">
                  <c:v>57.749000000000002</c:v>
                </c:pt>
                <c:pt idx="1146">
                  <c:v>57.798999999999999</c:v>
                </c:pt>
                <c:pt idx="1147">
                  <c:v>57.848999999999997</c:v>
                </c:pt>
                <c:pt idx="1148">
                  <c:v>57.899000000000001</c:v>
                </c:pt>
                <c:pt idx="1149">
                  <c:v>57.948999999999998</c:v>
                </c:pt>
                <c:pt idx="1150">
                  <c:v>57.999000000000002</c:v>
                </c:pt>
                <c:pt idx="1151">
                  <c:v>58.048999999999999</c:v>
                </c:pt>
                <c:pt idx="1152">
                  <c:v>58.098999999999997</c:v>
                </c:pt>
                <c:pt idx="1153">
                  <c:v>58.149000000000001</c:v>
                </c:pt>
                <c:pt idx="1154">
                  <c:v>58.198999999999998</c:v>
                </c:pt>
                <c:pt idx="1155">
                  <c:v>58.249000000000002</c:v>
                </c:pt>
                <c:pt idx="1156">
                  <c:v>58.298999999999999</c:v>
                </c:pt>
                <c:pt idx="1157">
                  <c:v>58.348999999999997</c:v>
                </c:pt>
                <c:pt idx="1158">
                  <c:v>58.399000000000001</c:v>
                </c:pt>
                <c:pt idx="1159">
                  <c:v>58.448999999999998</c:v>
                </c:pt>
                <c:pt idx="1160">
                  <c:v>58.499000000000002</c:v>
                </c:pt>
                <c:pt idx="1161">
                  <c:v>58.548999999999999</c:v>
                </c:pt>
                <c:pt idx="1162">
                  <c:v>58.598999999999997</c:v>
                </c:pt>
                <c:pt idx="1163">
                  <c:v>58.649000000000001</c:v>
                </c:pt>
                <c:pt idx="1164">
                  <c:v>58.698999999999998</c:v>
                </c:pt>
                <c:pt idx="1165">
                  <c:v>58.749000000000002</c:v>
                </c:pt>
                <c:pt idx="1166">
                  <c:v>58.798999999999999</c:v>
                </c:pt>
                <c:pt idx="1167">
                  <c:v>58.848999999999997</c:v>
                </c:pt>
                <c:pt idx="1168">
                  <c:v>58.899000000000001</c:v>
                </c:pt>
                <c:pt idx="1169">
                  <c:v>58.948999999999998</c:v>
                </c:pt>
                <c:pt idx="1170">
                  <c:v>58.999000000000002</c:v>
                </c:pt>
                <c:pt idx="1171">
                  <c:v>59.048999999999999</c:v>
                </c:pt>
                <c:pt idx="1172">
                  <c:v>59.098999999999997</c:v>
                </c:pt>
                <c:pt idx="1173">
                  <c:v>59.149000000000001</c:v>
                </c:pt>
                <c:pt idx="1174">
                  <c:v>59.198999999999998</c:v>
                </c:pt>
                <c:pt idx="1175">
                  <c:v>59.249000000000002</c:v>
                </c:pt>
                <c:pt idx="1176">
                  <c:v>59.298999999999999</c:v>
                </c:pt>
                <c:pt idx="1177">
                  <c:v>59.348999999999997</c:v>
                </c:pt>
                <c:pt idx="1178">
                  <c:v>59.399000000000001</c:v>
                </c:pt>
                <c:pt idx="1179">
                  <c:v>59.448999999999998</c:v>
                </c:pt>
                <c:pt idx="1180">
                  <c:v>59.499000000000002</c:v>
                </c:pt>
                <c:pt idx="1181">
                  <c:v>59.548999999999999</c:v>
                </c:pt>
                <c:pt idx="1182">
                  <c:v>59.598999999999997</c:v>
                </c:pt>
                <c:pt idx="1183">
                  <c:v>59.649000000000001</c:v>
                </c:pt>
                <c:pt idx="1184">
                  <c:v>59.698999999999998</c:v>
                </c:pt>
                <c:pt idx="1185">
                  <c:v>59.749000000000002</c:v>
                </c:pt>
                <c:pt idx="1186">
                  <c:v>59.798999999999999</c:v>
                </c:pt>
                <c:pt idx="1187">
                  <c:v>59.848999999999997</c:v>
                </c:pt>
                <c:pt idx="1188">
                  <c:v>59.899000000000001</c:v>
                </c:pt>
                <c:pt idx="1189">
                  <c:v>59.948999999999998</c:v>
                </c:pt>
                <c:pt idx="1190">
                  <c:v>59.999000000000002</c:v>
                </c:pt>
                <c:pt idx="1191">
                  <c:v>60.048999999999999</c:v>
                </c:pt>
                <c:pt idx="1192">
                  <c:v>60.098999999999997</c:v>
                </c:pt>
                <c:pt idx="1193">
                  <c:v>60.149000000000001</c:v>
                </c:pt>
                <c:pt idx="1194">
                  <c:v>60.198999999999998</c:v>
                </c:pt>
                <c:pt idx="1195">
                  <c:v>60.249000000000002</c:v>
                </c:pt>
                <c:pt idx="1196">
                  <c:v>60.298999999999999</c:v>
                </c:pt>
                <c:pt idx="1197">
                  <c:v>60.348999999999997</c:v>
                </c:pt>
                <c:pt idx="1198">
                  <c:v>60.399000000000001</c:v>
                </c:pt>
                <c:pt idx="1199">
                  <c:v>60.448999999999998</c:v>
                </c:pt>
                <c:pt idx="1200">
                  <c:v>60.499000000000002</c:v>
                </c:pt>
                <c:pt idx="1201">
                  <c:v>60.548999999999999</c:v>
                </c:pt>
                <c:pt idx="1202">
                  <c:v>60.598999999999997</c:v>
                </c:pt>
                <c:pt idx="1203">
                  <c:v>60.649000000000001</c:v>
                </c:pt>
                <c:pt idx="1204">
                  <c:v>60.698999999999998</c:v>
                </c:pt>
                <c:pt idx="1205">
                  <c:v>60.749000000000002</c:v>
                </c:pt>
                <c:pt idx="1206">
                  <c:v>60.798999999999999</c:v>
                </c:pt>
                <c:pt idx="1207">
                  <c:v>60.848999999999997</c:v>
                </c:pt>
                <c:pt idx="1208">
                  <c:v>60.899000000000001</c:v>
                </c:pt>
                <c:pt idx="1209">
                  <c:v>60.948999999999998</c:v>
                </c:pt>
                <c:pt idx="1210">
                  <c:v>60.999000000000002</c:v>
                </c:pt>
                <c:pt idx="1211">
                  <c:v>61.048999999999999</c:v>
                </c:pt>
                <c:pt idx="1212">
                  <c:v>61.098999999999997</c:v>
                </c:pt>
                <c:pt idx="1213">
                  <c:v>61.149000000000001</c:v>
                </c:pt>
                <c:pt idx="1214">
                  <c:v>61.198999999999998</c:v>
                </c:pt>
                <c:pt idx="1215">
                  <c:v>61.249000000000002</c:v>
                </c:pt>
                <c:pt idx="1216">
                  <c:v>61.298999999999999</c:v>
                </c:pt>
                <c:pt idx="1217">
                  <c:v>61.348999999999997</c:v>
                </c:pt>
                <c:pt idx="1218">
                  <c:v>61.399000000000001</c:v>
                </c:pt>
                <c:pt idx="1219">
                  <c:v>61.448999999999998</c:v>
                </c:pt>
                <c:pt idx="1220">
                  <c:v>61.499000000000002</c:v>
                </c:pt>
                <c:pt idx="1221">
                  <c:v>61.548999999999999</c:v>
                </c:pt>
                <c:pt idx="1222">
                  <c:v>61.598999999999997</c:v>
                </c:pt>
                <c:pt idx="1223">
                  <c:v>61.649000000000001</c:v>
                </c:pt>
                <c:pt idx="1224">
                  <c:v>61.698999999999998</c:v>
                </c:pt>
                <c:pt idx="1225">
                  <c:v>61.749000000000002</c:v>
                </c:pt>
                <c:pt idx="1226">
                  <c:v>61.798999999999999</c:v>
                </c:pt>
                <c:pt idx="1227">
                  <c:v>61.848999999999997</c:v>
                </c:pt>
                <c:pt idx="1228">
                  <c:v>61.899000000000001</c:v>
                </c:pt>
                <c:pt idx="1229">
                  <c:v>61.948999999999998</c:v>
                </c:pt>
                <c:pt idx="1230">
                  <c:v>61.999000000000002</c:v>
                </c:pt>
                <c:pt idx="1231">
                  <c:v>62.048999999999999</c:v>
                </c:pt>
                <c:pt idx="1232">
                  <c:v>62.098999999999997</c:v>
                </c:pt>
                <c:pt idx="1233">
                  <c:v>62.149000000000001</c:v>
                </c:pt>
                <c:pt idx="1234">
                  <c:v>62.198999999999998</c:v>
                </c:pt>
                <c:pt idx="1235">
                  <c:v>62.249000000000002</c:v>
                </c:pt>
                <c:pt idx="1236">
                  <c:v>62.298999999999999</c:v>
                </c:pt>
                <c:pt idx="1237">
                  <c:v>62.348999999999997</c:v>
                </c:pt>
                <c:pt idx="1238">
                  <c:v>62.399000000000001</c:v>
                </c:pt>
                <c:pt idx="1239">
                  <c:v>62.448999999999998</c:v>
                </c:pt>
                <c:pt idx="1240">
                  <c:v>62.499000000000002</c:v>
                </c:pt>
                <c:pt idx="1241">
                  <c:v>62.548999999999999</c:v>
                </c:pt>
                <c:pt idx="1242">
                  <c:v>62.598999999999997</c:v>
                </c:pt>
                <c:pt idx="1243">
                  <c:v>62.649000000000001</c:v>
                </c:pt>
                <c:pt idx="1244">
                  <c:v>62.698999999999998</c:v>
                </c:pt>
                <c:pt idx="1245">
                  <c:v>62.749000000000002</c:v>
                </c:pt>
                <c:pt idx="1246">
                  <c:v>62.798999999999999</c:v>
                </c:pt>
                <c:pt idx="1247">
                  <c:v>62.848999999999997</c:v>
                </c:pt>
                <c:pt idx="1248">
                  <c:v>62.899000000000001</c:v>
                </c:pt>
                <c:pt idx="1249">
                  <c:v>62.948999999999998</c:v>
                </c:pt>
                <c:pt idx="1250">
                  <c:v>62.999000000000002</c:v>
                </c:pt>
                <c:pt idx="1251">
                  <c:v>63.048999999999999</c:v>
                </c:pt>
                <c:pt idx="1252">
                  <c:v>63.098999999999997</c:v>
                </c:pt>
                <c:pt idx="1253">
                  <c:v>63.149000000000001</c:v>
                </c:pt>
                <c:pt idx="1254">
                  <c:v>63.198999999999998</c:v>
                </c:pt>
                <c:pt idx="1255">
                  <c:v>63.249000000000002</c:v>
                </c:pt>
                <c:pt idx="1256">
                  <c:v>63.298999999999999</c:v>
                </c:pt>
                <c:pt idx="1257">
                  <c:v>63.348999999999997</c:v>
                </c:pt>
                <c:pt idx="1258">
                  <c:v>63.399000000000001</c:v>
                </c:pt>
                <c:pt idx="1259">
                  <c:v>63.448999999999998</c:v>
                </c:pt>
                <c:pt idx="1260">
                  <c:v>63.499000000000002</c:v>
                </c:pt>
                <c:pt idx="1261">
                  <c:v>63.548999999999999</c:v>
                </c:pt>
                <c:pt idx="1262">
                  <c:v>63.598999999999997</c:v>
                </c:pt>
                <c:pt idx="1263">
                  <c:v>63.649000000000001</c:v>
                </c:pt>
                <c:pt idx="1264">
                  <c:v>63.698999999999998</c:v>
                </c:pt>
                <c:pt idx="1265">
                  <c:v>63.749000000000002</c:v>
                </c:pt>
                <c:pt idx="1266">
                  <c:v>63.798999999999999</c:v>
                </c:pt>
                <c:pt idx="1267">
                  <c:v>63.848999999999997</c:v>
                </c:pt>
                <c:pt idx="1268">
                  <c:v>63.899000000000001</c:v>
                </c:pt>
                <c:pt idx="1269">
                  <c:v>63.948999999999998</c:v>
                </c:pt>
                <c:pt idx="1270">
                  <c:v>63.999000000000002</c:v>
                </c:pt>
                <c:pt idx="1271">
                  <c:v>64.049000000000007</c:v>
                </c:pt>
                <c:pt idx="1272">
                  <c:v>64.099000000000004</c:v>
                </c:pt>
                <c:pt idx="1273">
                  <c:v>64.149000000000001</c:v>
                </c:pt>
                <c:pt idx="1274">
                  <c:v>64.198999999999998</c:v>
                </c:pt>
                <c:pt idx="1275">
                  <c:v>64.248999999999995</c:v>
                </c:pt>
                <c:pt idx="1276">
                  <c:v>64.299000000000007</c:v>
                </c:pt>
                <c:pt idx="1277">
                  <c:v>64.349000000000004</c:v>
                </c:pt>
                <c:pt idx="1278">
                  <c:v>64.399000000000001</c:v>
                </c:pt>
                <c:pt idx="1279">
                  <c:v>64.448999999999998</c:v>
                </c:pt>
                <c:pt idx="1280">
                  <c:v>64.498999999999995</c:v>
                </c:pt>
                <c:pt idx="1281">
                  <c:v>64.549000000000007</c:v>
                </c:pt>
                <c:pt idx="1282">
                  <c:v>64.599000000000004</c:v>
                </c:pt>
                <c:pt idx="1283">
                  <c:v>64.649000000000001</c:v>
                </c:pt>
                <c:pt idx="1284">
                  <c:v>64.698999999999998</c:v>
                </c:pt>
                <c:pt idx="1285">
                  <c:v>64.748999999999995</c:v>
                </c:pt>
                <c:pt idx="1286">
                  <c:v>64.799000000000007</c:v>
                </c:pt>
                <c:pt idx="1287">
                  <c:v>64.849000000000004</c:v>
                </c:pt>
                <c:pt idx="1288">
                  <c:v>64.899000000000001</c:v>
                </c:pt>
                <c:pt idx="1289">
                  <c:v>64.948999999999998</c:v>
                </c:pt>
                <c:pt idx="1290">
                  <c:v>64.998999999999995</c:v>
                </c:pt>
                <c:pt idx="1291">
                  <c:v>65.049000000000007</c:v>
                </c:pt>
                <c:pt idx="1292">
                  <c:v>65.099000000000004</c:v>
                </c:pt>
                <c:pt idx="1293">
                  <c:v>65.149000000000001</c:v>
                </c:pt>
                <c:pt idx="1294">
                  <c:v>65.198999999999998</c:v>
                </c:pt>
                <c:pt idx="1295">
                  <c:v>65.248999999999995</c:v>
                </c:pt>
                <c:pt idx="1296">
                  <c:v>65.299000000000007</c:v>
                </c:pt>
                <c:pt idx="1297">
                  <c:v>65.349000000000004</c:v>
                </c:pt>
                <c:pt idx="1298">
                  <c:v>65.399000000000001</c:v>
                </c:pt>
                <c:pt idx="1299">
                  <c:v>65.448999999999998</c:v>
                </c:pt>
                <c:pt idx="1300">
                  <c:v>65.498999999999995</c:v>
                </c:pt>
                <c:pt idx="1301">
                  <c:v>65.549000000000007</c:v>
                </c:pt>
                <c:pt idx="1302">
                  <c:v>65.599000000000004</c:v>
                </c:pt>
                <c:pt idx="1303">
                  <c:v>65.649000000000001</c:v>
                </c:pt>
                <c:pt idx="1304">
                  <c:v>65.698999999999998</c:v>
                </c:pt>
                <c:pt idx="1305">
                  <c:v>65.748999999999995</c:v>
                </c:pt>
                <c:pt idx="1306">
                  <c:v>65.799000000000007</c:v>
                </c:pt>
                <c:pt idx="1307">
                  <c:v>65.849000000000004</c:v>
                </c:pt>
                <c:pt idx="1308">
                  <c:v>65.899000000000001</c:v>
                </c:pt>
                <c:pt idx="1309">
                  <c:v>65.948999999999998</c:v>
                </c:pt>
                <c:pt idx="1310">
                  <c:v>65.998999999999995</c:v>
                </c:pt>
                <c:pt idx="1311">
                  <c:v>66.049000000000007</c:v>
                </c:pt>
                <c:pt idx="1312">
                  <c:v>66.099000000000004</c:v>
                </c:pt>
                <c:pt idx="1313">
                  <c:v>66.149000000000001</c:v>
                </c:pt>
                <c:pt idx="1314">
                  <c:v>66.198999999999998</c:v>
                </c:pt>
                <c:pt idx="1315">
                  <c:v>66.248999999999995</c:v>
                </c:pt>
                <c:pt idx="1316">
                  <c:v>66.299000000000007</c:v>
                </c:pt>
                <c:pt idx="1317">
                  <c:v>66.349000000000004</c:v>
                </c:pt>
                <c:pt idx="1318">
                  <c:v>66.399000000000001</c:v>
                </c:pt>
                <c:pt idx="1319">
                  <c:v>66.448999999999998</c:v>
                </c:pt>
                <c:pt idx="1320">
                  <c:v>66.498999999999995</c:v>
                </c:pt>
                <c:pt idx="1321">
                  <c:v>66.549000000000007</c:v>
                </c:pt>
                <c:pt idx="1322">
                  <c:v>66.599000000000004</c:v>
                </c:pt>
                <c:pt idx="1323">
                  <c:v>66.649000000000001</c:v>
                </c:pt>
                <c:pt idx="1324">
                  <c:v>66.698999999999998</c:v>
                </c:pt>
                <c:pt idx="1325">
                  <c:v>66.748999999999995</c:v>
                </c:pt>
                <c:pt idx="1326">
                  <c:v>66.799000000000007</c:v>
                </c:pt>
                <c:pt idx="1327">
                  <c:v>66.849000000000004</c:v>
                </c:pt>
                <c:pt idx="1328">
                  <c:v>66.899000000000001</c:v>
                </c:pt>
                <c:pt idx="1329">
                  <c:v>66.948999999999998</c:v>
                </c:pt>
                <c:pt idx="1330">
                  <c:v>66.998999999999995</c:v>
                </c:pt>
                <c:pt idx="1331">
                  <c:v>67.049000000000007</c:v>
                </c:pt>
                <c:pt idx="1332">
                  <c:v>67.099000000000004</c:v>
                </c:pt>
                <c:pt idx="1333">
                  <c:v>67.149000000000001</c:v>
                </c:pt>
                <c:pt idx="1334">
                  <c:v>67.2</c:v>
                </c:pt>
                <c:pt idx="1335">
                  <c:v>67.25</c:v>
                </c:pt>
                <c:pt idx="1336">
                  <c:v>67.3</c:v>
                </c:pt>
                <c:pt idx="1337">
                  <c:v>67.349999999999994</c:v>
                </c:pt>
                <c:pt idx="1338">
                  <c:v>67.400000000000006</c:v>
                </c:pt>
                <c:pt idx="1339">
                  <c:v>67.45</c:v>
                </c:pt>
                <c:pt idx="1340">
                  <c:v>67.5</c:v>
                </c:pt>
                <c:pt idx="1341">
                  <c:v>67.55</c:v>
                </c:pt>
                <c:pt idx="1342">
                  <c:v>67.599999999999994</c:v>
                </c:pt>
                <c:pt idx="1343">
                  <c:v>67.650000000000006</c:v>
                </c:pt>
                <c:pt idx="1344">
                  <c:v>67.7</c:v>
                </c:pt>
                <c:pt idx="1345">
                  <c:v>67.75</c:v>
                </c:pt>
                <c:pt idx="1346">
                  <c:v>67.8</c:v>
                </c:pt>
                <c:pt idx="1347">
                  <c:v>67.849999999999994</c:v>
                </c:pt>
                <c:pt idx="1348">
                  <c:v>67.900000000000006</c:v>
                </c:pt>
                <c:pt idx="1349">
                  <c:v>67.95</c:v>
                </c:pt>
                <c:pt idx="1350">
                  <c:v>68</c:v>
                </c:pt>
                <c:pt idx="1351">
                  <c:v>68.05</c:v>
                </c:pt>
                <c:pt idx="1352">
                  <c:v>68.099999999999994</c:v>
                </c:pt>
                <c:pt idx="1353">
                  <c:v>68.150000000000006</c:v>
                </c:pt>
                <c:pt idx="1354">
                  <c:v>68.2</c:v>
                </c:pt>
                <c:pt idx="1355">
                  <c:v>68.25</c:v>
                </c:pt>
                <c:pt idx="1356">
                  <c:v>68.3</c:v>
                </c:pt>
                <c:pt idx="1357">
                  <c:v>68.349999999999994</c:v>
                </c:pt>
                <c:pt idx="1358">
                  <c:v>68.400000000000006</c:v>
                </c:pt>
                <c:pt idx="1359">
                  <c:v>68.45</c:v>
                </c:pt>
                <c:pt idx="1360">
                  <c:v>68.5</c:v>
                </c:pt>
                <c:pt idx="1361">
                  <c:v>68.55</c:v>
                </c:pt>
                <c:pt idx="1362">
                  <c:v>68.599999999999994</c:v>
                </c:pt>
                <c:pt idx="1363">
                  <c:v>68.650000000000006</c:v>
                </c:pt>
                <c:pt idx="1364">
                  <c:v>68.7</c:v>
                </c:pt>
                <c:pt idx="1365">
                  <c:v>68.75</c:v>
                </c:pt>
                <c:pt idx="1366">
                  <c:v>68.8</c:v>
                </c:pt>
                <c:pt idx="1367">
                  <c:v>68.849999999999994</c:v>
                </c:pt>
                <c:pt idx="1368">
                  <c:v>68.900000000000006</c:v>
                </c:pt>
                <c:pt idx="1369">
                  <c:v>68.95</c:v>
                </c:pt>
                <c:pt idx="1370">
                  <c:v>69</c:v>
                </c:pt>
                <c:pt idx="1371">
                  <c:v>69.05</c:v>
                </c:pt>
                <c:pt idx="1372">
                  <c:v>69.099999999999994</c:v>
                </c:pt>
                <c:pt idx="1373">
                  <c:v>69.150000000000006</c:v>
                </c:pt>
                <c:pt idx="1374">
                  <c:v>69.2</c:v>
                </c:pt>
                <c:pt idx="1375">
                  <c:v>69.25</c:v>
                </c:pt>
                <c:pt idx="1376">
                  <c:v>69.3</c:v>
                </c:pt>
                <c:pt idx="1377">
                  <c:v>69.349999999999994</c:v>
                </c:pt>
                <c:pt idx="1378">
                  <c:v>69.400000000000006</c:v>
                </c:pt>
                <c:pt idx="1379">
                  <c:v>69.45</c:v>
                </c:pt>
                <c:pt idx="1380">
                  <c:v>69.5</c:v>
                </c:pt>
                <c:pt idx="1381">
                  <c:v>69.55</c:v>
                </c:pt>
                <c:pt idx="1382">
                  <c:v>69.599999999999994</c:v>
                </c:pt>
                <c:pt idx="1383">
                  <c:v>69.650000000000006</c:v>
                </c:pt>
                <c:pt idx="1384">
                  <c:v>69.7</c:v>
                </c:pt>
                <c:pt idx="1385">
                  <c:v>69.75</c:v>
                </c:pt>
                <c:pt idx="1386">
                  <c:v>69.8</c:v>
                </c:pt>
                <c:pt idx="1387">
                  <c:v>69.849999999999994</c:v>
                </c:pt>
                <c:pt idx="1388">
                  <c:v>69.900000000000006</c:v>
                </c:pt>
                <c:pt idx="1389">
                  <c:v>69.95</c:v>
                </c:pt>
                <c:pt idx="1390">
                  <c:v>70</c:v>
                </c:pt>
                <c:pt idx="1391">
                  <c:v>70.05</c:v>
                </c:pt>
                <c:pt idx="1392">
                  <c:v>70.099999999999994</c:v>
                </c:pt>
                <c:pt idx="1393">
                  <c:v>70.150000000000006</c:v>
                </c:pt>
                <c:pt idx="1394">
                  <c:v>70.2</c:v>
                </c:pt>
                <c:pt idx="1395">
                  <c:v>70.25</c:v>
                </c:pt>
                <c:pt idx="1396">
                  <c:v>70.3</c:v>
                </c:pt>
                <c:pt idx="1397">
                  <c:v>70.349999999999994</c:v>
                </c:pt>
                <c:pt idx="1398">
                  <c:v>70.400000000000006</c:v>
                </c:pt>
                <c:pt idx="1399">
                  <c:v>70.45</c:v>
                </c:pt>
                <c:pt idx="1400">
                  <c:v>70.5</c:v>
                </c:pt>
                <c:pt idx="1401">
                  <c:v>70.55</c:v>
                </c:pt>
                <c:pt idx="1402">
                  <c:v>70.599999999999994</c:v>
                </c:pt>
                <c:pt idx="1403">
                  <c:v>70.650000000000006</c:v>
                </c:pt>
                <c:pt idx="1404">
                  <c:v>70.7</c:v>
                </c:pt>
                <c:pt idx="1405">
                  <c:v>70.75</c:v>
                </c:pt>
                <c:pt idx="1406">
                  <c:v>70.8</c:v>
                </c:pt>
                <c:pt idx="1407">
                  <c:v>70.849999999999994</c:v>
                </c:pt>
                <c:pt idx="1408">
                  <c:v>70.900000000000006</c:v>
                </c:pt>
                <c:pt idx="1409">
                  <c:v>70.95</c:v>
                </c:pt>
                <c:pt idx="1410">
                  <c:v>71</c:v>
                </c:pt>
                <c:pt idx="1411">
                  <c:v>71.05</c:v>
                </c:pt>
                <c:pt idx="1412">
                  <c:v>71.099999999999994</c:v>
                </c:pt>
                <c:pt idx="1413">
                  <c:v>71.150000000000006</c:v>
                </c:pt>
                <c:pt idx="1414">
                  <c:v>71.2</c:v>
                </c:pt>
                <c:pt idx="1415">
                  <c:v>71.25</c:v>
                </c:pt>
                <c:pt idx="1416">
                  <c:v>71.3</c:v>
                </c:pt>
                <c:pt idx="1417">
                  <c:v>71.349999999999994</c:v>
                </c:pt>
                <c:pt idx="1418">
                  <c:v>71.400000000000006</c:v>
                </c:pt>
                <c:pt idx="1419">
                  <c:v>71.45</c:v>
                </c:pt>
                <c:pt idx="1420">
                  <c:v>71.5</c:v>
                </c:pt>
                <c:pt idx="1421">
                  <c:v>71.55</c:v>
                </c:pt>
                <c:pt idx="1422">
                  <c:v>71.599999999999994</c:v>
                </c:pt>
                <c:pt idx="1423">
                  <c:v>71.650000000000006</c:v>
                </c:pt>
                <c:pt idx="1424">
                  <c:v>71.7</c:v>
                </c:pt>
                <c:pt idx="1425">
                  <c:v>71.75</c:v>
                </c:pt>
                <c:pt idx="1426">
                  <c:v>71.8</c:v>
                </c:pt>
                <c:pt idx="1427">
                  <c:v>71.849999999999994</c:v>
                </c:pt>
                <c:pt idx="1428">
                  <c:v>71.900000000000006</c:v>
                </c:pt>
                <c:pt idx="1429">
                  <c:v>71.95</c:v>
                </c:pt>
                <c:pt idx="1430">
                  <c:v>72</c:v>
                </c:pt>
                <c:pt idx="1431">
                  <c:v>72.05</c:v>
                </c:pt>
                <c:pt idx="1432">
                  <c:v>72.099999999999994</c:v>
                </c:pt>
                <c:pt idx="1433">
                  <c:v>72.150000000000006</c:v>
                </c:pt>
                <c:pt idx="1434">
                  <c:v>72.2</c:v>
                </c:pt>
                <c:pt idx="1435">
                  <c:v>72.25</c:v>
                </c:pt>
                <c:pt idx="1436">
                  <c:v>72.3</c:v>
                </c:pt>
                <c:pt idx="1437">
                  <c:v>72.349999999999994</c:v>
                </c:pt>
                <c:pt idx="1438">
                  <c:v>72.400000000000006</c:v>
                </c:pt>
                <c:pt idx="1439">
                  <c:v>72.45</c:v>
                </c:pt>
                <c:pt idx="1440">
                  <c:v>72.5</c:v>
                </c:pt>
                <c:pt idx="1441">
                  <c:v>72.55</c:v>
                </c:pt>
                <c:pt idx="1442">
                  <c:v>72.599999999999994</c:v>
                </c:pt>
                <c:pt idx="1443">
                  <c:v>72.650000000000006</c:v>
                </c:pt>
                <c:pt idx="1444">
                  <c:v>72.7</c:v>
                </c:pt>
                <c:pt idx="1445">
                  <c:v>72.75</c:v>
                </c:pt>
                <c:pt idx="1446">
                  <c:v>72.8</c:v>
                </c:pt>
                <c:pt idx="1447">
                  <c:v>72.849999999999994</c:v>
                </c:pt>
                <c:pt idx="1448">
                  <c:v>72.900000000000006</c:v>
                </c:pt>
                <c:pt idx="1449">
                  <c:v>72.95</c:v>
                </c:pt>
                <c:pt idx="1450">
                  <c:v>73</c:v>
                </c:pt>
                <c:pt idx="1451">
                  <c:v>73.05</c:v>
                </c:pt>
                <c:pt idx="1452">
                  <c:v>73.099999999999994</c:v>
                </c:pt>
                <c:pt idx="1453">
                  <c:v>73.150000000000006</c:v>
                </c:pt>
                <c:pt idx="1454">
                  <c:v>73.2</c:v>
                </c:pt>
                <c:pt idx="1455">
                  <c:v>73.25</c:v>
                </c:pt>
                <c:pt idx="1456">
                  <c:v>73.3</c:v>
                </c:pt>
                <c:pt idx="1457">
                  <c:v>73.349999999999994</c:v>
                </c:pt>
                <c:pt idx="1458">
                  <c:v>73.400000000000006</c:v>
                </c:pt>
                <c:pt idx="1459">
                  <c:v>73.45</c:v>
                </c:pt>
                <c:pt idx="1460">
                  <c:v>73.5</c:v>
                </c:pt>
                <c:pt idx="1461">
                  <c:v>73.55</c:v>
                </c:pt>
                <c:pt idx="1462">
                  <c:v>73.599999999999994</c:v>
                </c:pt>
                <c:pt idx="1463">
                  <c:v>73.650000000000006</c:v>
                </c:pt>
                <c:pt idx="1464">
                  <c:v>73.7</c:v>
                </c:pt>
                <c:pt idx="1465">
                  <c:v>73.75</c:v>
                </c:pt>
                <c:pt idx="1466">
                  <c:v>73.8</c:v>
                </c:pt>
                <c:pt idx="1467">
                  <c:v>73.849999999999994</c:v>
                </c:pt>
                <c:pt idx="1468">
                  <c:v>73.900000000000006</c:v>
                </c:pt>
                <c:pt idx="1469">
                  <c:v>73.95</c:v>
                </c:pt>
                <c:pt idx="1470">
                  <c:v>74</c:v>
                </c:pt>
                <c:pt idx="1471">
                  <c:v>74.05</c:v>
                </c:pt>
                <c:pt idx="1472">
                  <c:v>74.099999999999994</c:v>
                </c:pt>
                <c:pt idx="1473">
                  <c:v>74.150000000000006</c:v>
                </c:pt>
                <c:pt idx="1474">
                  <c:v>74.2</c:v>
                </c:pt>
                <c:pt idx="1475">
                  <c:v>74.25</c:v>
                </c:pt>
                <c:pt idx="1476">
                  <c:v>74.3</c:v>
                </c:pt>
                <c:pt idx="1477">
                  <c:v>74.349999999999994</c:v>
                </c:pt>
                <c:pt idx="1478">
                  <c:v>74.400000000000006</c:v>
                </c:pt>
                <c:pt idx="1479">
                  <c:v>74.45</c:v>
                </c:pt>
                <c:pt idx="1480">
                  <c:v>74.5</c:v>
                </c:pt>
                <c:pt idx="1481">
                  <c:v>74.55</c:v>
                </c:pt>
                <c:pt idx="1482">
                  <c:v>74.599999999999994</c:v>
                </c:pt>
                <c:pt idx="1483">
                  <c:v>74.650000000000006</c:v>
                </c:pt>
                <c:pt idx="1484">
                  <c:v>74.7</c:v>
                </c:pt>
                <c:pt idx="1485">
                  <c:v>74.75</c:v>
                </c:pt>
                <c:pt idx="1486">
                  <c:v>74.8</c:v>
                </c:pt>
                <c:pt idx="1487">
                  <c:v>74.849999999999994</c:v>
                </c:pt>
                <c:pt idx="1488">
                  <c:v>74.900000000000006</c:v>
                </c:pt>
                <c:pt idx="1489">
                  <c:v>74.95</c:v>
                </c:pt>
                <c:pt idx="1490">
                  <c:v>75</c:v>
                </c:pt>
                <c:pt idx="1491">
                  <c:v>75.05</c:v>
                </c:pt>
                <c:pt idx="1492">
                  <c:v>75.099999999999994</c:v>
                </c:pt>
                <c:pt idx="1493">
                  <c:v>75.150000000000006</c:v>
                </c:pt>
                <c:pt idx="1494">
                  <c:v>75.2</c:v>
                </c:pt>
                <c:pt idx="1495">
                  <c:v>75.25</c:v>
                </c:pt>
                <c:pt idx="1496">
                  <c:v>75.3</c:v>
                </c:pt>
                <c:pt idx="1497">
                  <c:v>75.349999999999994</c:v>
                </c:pt>
                <c:pt idx="1498">
                  <c:v>75.400000000000006</c:v>
                </c:pt>
                <c:pt idx="1499">
                  <c:v>75.45</c:v>
                </c:pt>
                <c:pt idx="1500">
                  <c:v>75.5</c:v>
                </c:pt>
                <c:pt idx="1501">
                  <c:v>75.55</c:v>
                </c:pt>
                <c:pt idx="1502">
                  <c:v>75.599999999999994</c:v>
                </c:pt>
                <c:pt idx="1503">
                  <c:v>75.650000000000006</c:v>
                </c:pt>
                <c:pt idx="1504">
                  <c:v>75.7</c:v>
                </c:pt>
                <c:pt idx="1505">
                  <c:v>75.75</c:v>
                </c:pt>
                <c:pt idx="1506">
                  <c:v>75.8</c:v>
                </c:pt>
                <c:pt idx="1507">
                  <c:v>75.849999999999994</c:v>
                </c:pt>
                <c:pt idx="1508">
                  <c:v>75.900000000000006</c:v>
                </c:pt>
                <c:pt idx="1509">
                  <c:v>75.95</c:v>
                </c:pt>
                <c:pt idx="1510">
                  <c:v>76</c:v>
                </c:pt>
                <c:pt idx="1511">
                  <c:v>76.05</c:v>
                </c:pt>
                <c:pt idx="1512">
                  <c:v>76.099999999999994</c:v>
                </c:pt>
                <c:pt idx="1513">
                  <c:v>76.150000000000006</c:v>
                </c:pt>
                <c:pt idx="1514">
                  <c:v>76.2</c:v>
                </c:pt>
                <c:pt idx="1515">
                  <c:v>76.25</c:v>
                </c:pt>
                <c:pt idx="1516">
                  <c:v>76.3</c:v>
                </c:pt>
                <c:pt idx="1517">
                  <c:v>76.349999999999994</c:v>
                </c:pt>
                <c:pt idx="1518">
                  <c:v>76.400000000000006</c:v>
                </c:pt>
                <c:pt idx="1519">
                  <c:v>76.45</c:v>
                </c:pt>
                <c:pt idx="1520">
                  <c:v>76.5</c:v>
                </c:pt>
                <c:pt idx="1521">
                  <c:v>76.55</c:v>
                </c:pt>
                <c:pt idx="1522">
                  <c:v>76.599999999999994</c:v>
                </c:pt>
                <c:pt idx="1523">
                  <c:v>76.650000000000006</c:v>
                </c:pt>
                <c:pt idx="1524">
                  <c:v>76.7</c:v>
                </c:pt>
                <c:pt idx="1525">
                  <c:v>76.75</c:v>
                </c:pt>
                <c:pt idx="1526">
                  <c:v>76.8</c:v>
                </c:pt>
                <c:pt idx="1527">
                  <c:v>76.849999999999994</c:v>
                </c:pt>
                <c:pt idx="1528">
                  <c:v>76.900000000000006</c:v>
                </c:pt>
                <c:pt idx="1529">
                  <c:v>76.95</c:v>
                </c:pt>
                <c:pt idx="1530">
                  <c:v>77</c:v>
                </c:pt>
                <c:pt idx="1531">
                  <c:v>77.05</c:v>
                </c:pt>
                <c:pt idx="1532">
                  <c:v>77.099999999999994</c:v>
                </c:pt>
                <c:pt idx="1533">
                  <c:v>77.150000000000006</c:v>
                </c:pt>
                <c:pt idx="1534">
                  <c:v>77.2</c:v>
                </c:pt>
                <c:pt idx="1535">
                  <c:v>77.25</c:v>
                </c:pt>
                <c:pt idx="1536">
                  <c:v>77.3</c:v>
                </c:pt>
                <c:pt idx="1537">
                  <c:v>77.349999999999994</c:v>
                </c:pt>
                <c:pt idx="1538">
                  <c:v>77.400000000000006</c:v>
                </c:pt>
                <c:pt idx="1539">
                  <c:v>77.45</c:v>
                </c:pt>
                <c:pt idx="1540">
                  <c:v>77.5</c:v>
                </c:pt>
                <c:pt idx="1541">
                  <c:v>77.55</c:v>
                </c:pt>
                <c:pt idx="1542">
                  <c:v>77.599999999999994</c:v>
                </c:pt>
                <c:pt idx="1543">
                  <c:v>77.650000000000006</c:v>
                </c:pt>
                <c:pt idx="1544">
                  <c:v>77.7</c:v>
                </c:pt>
                <c:pt idx="1545">
                  <c:v>77.75</c:v>
                </c:pt>
                <c:pt idx="1546">
                  <c:v>77.8</c:v>
                </c:pt>
                <c:pt idx="1547">
                  <c:v>77.849999999999994</c:v>
                </c:pt>
                <c:pt idx="1548">
                  <c:v>77.900000000000006</c:v>
                </c:pt>
                <c:pt idx="1549">
                  <c:v>77.95</c:v>
                </c:pt>
                <c:pt idx="1550">
                  <c:v>78</c:v>
                </c:pt>
                <c:pt idx="1551">
                  <c:v>78.05</c:v>
                </c:pt>
                <c:pt idx="1552">
                  <c:v>78.099999999999994</c:v>
                </c:pt>
                <c:pt idx="1553">
                  <c:v>78.150000000000006</c:v>
                </c:pt>
                <c:pt idx="1554">
                  <c:v>78.2</c:v>
                </c:pt>
                <c:pt idx="1555">
                  <c:v>78.25</c:v>
                </c:pt>
                <c:pt idx="1556">
                  <c:v>78.3</c:v>
                </c:pt>
                <c:pt idx="1557">
                  <c:v>78.349999999999994</c:v>
                </c:pt>
                <c:pt idx="1558">
                  <c:v>78.400000000000006</c:v>
                </c:pt>
                <c:pt idx="1559">
                  <c:v>78.45</c:v>
                </c:pt>
                <c:pt idx="1560">
                  <c:v>78.5</c:v>
                </c:pt>
                <c:pt idx="1561">
                  <c:v>78.55</c:v>
                </c:pt>
                <c:pt idx="1562">
                  <c:v>78.599999999999994</c:v>
                </c:pt>
                <c:pt idx="1563">
                  <c:v>78.650000000000006</c:v>
                </c:pt>
                <c:pt idx="1564">
                  <c:v>78.7</c:v>
                </c:pt>
                <c:pt idx="1565">
                  <c:v>78.75</c:v>
                </c:pt>
                <c:pt idx="1566">
                  <c:v>78.8</c:v>
                </c:pt>
                <c:pt idx="1567">
                  <c:v>78.849999999999994</c:v>
                </c:pt>
                <c:pt idx="1568">
                  <c:v>78.900000000000006</c:v>
                </c:pt>
                <c:pt idx="1569">
                  <c:v>78.95</c:v>
                </c:pt>
                <c:pt idx="1570">
                  <c:v>79</c:v>
                </c:pt>
                <c:pt idx="1571">
                  <c:v>79.05</c:v>
                </c:pt>
                <c:pt idx="1572">
                  <c:v>79.099999999999994</c:v>
                </c:pt>
                <c:pt idx="1573">
                  <c:v>79.150000000000006</c:v>
                </c:pt>
                <c:pt idx="1574">
                  <c:v>79.2</c:v>
                </c:pt>
                <c:pt idx="1575">
                  <c:v>79.25</c:v>
                </c:pt>
                <c:pt idx="1576">
                  <c:v>79.3</c:v>
                </c:pt>
                <c:pt idx="1577">
                  <c:v>79.349999999999994</c:v>
                </c:pt>
                <c:pt idx="1578">
                  <c:v>79.400000000000006</c:v>
                </c:pt>
                <c:pt idx="1579">
                  <c:v>79.45</c:v>
                </c:pt>
                <c:pt idx="1580">
                  <c:v>79.5</c:v>
                </c:pt>
                <c:pt idx="1581">
                  <c:v>79.55</c:v>
                </c:pt>
                <c:pt idx="1582">
                  <c:v>79.599999999999994</c:v>
                </c:pt>
                <c:pt idx="1583">
                  <c:v>79.650000000000006</c:v>
                </c:pt>
                <c:pt idx="1584">
                  <c:v>79.7</c:v>
                </c:pt>
                <c:pt idx="1585">
                  <c:v>79.75</c:v>
                </c:pt>
                <c:pt idx="1586">
                  <c:v>79.8</c:v>
                </c:pt>
                <c:pt idx="1587">
                  <c:v>79.849999999999994</c:v>
                </c:pt>
                <c:pt idx="1588">
                  <c:v>79.900000000000006</c:v>
                </c:pt>
                <c:pt idx="1589">
                  <c:v>79.95</c:v>
                </c:pt>
                <c:pt idx="1590">
                  <c:v>80</c:v>
                </c:pt>
                <c:pt idx="1591">
                  <c:v>80.05</c:v>
                </c:pt>
                <c:pt idx="1592">
                  <c:v>80.099999999999994</c:v>
                </c:pt>
                <c:pt idx="1593">
                  <c:v>80.150000000000006</c:v>
                </c:pt>
                <c:pt idx="1594">
                  <c:v>80.2</c:v>
                </c:pt>
                <c:pt idx="1595">
                  <c:v>80.25</c:v>
                </c:pt>
                <c:pt idx="1596">
                  <c:v>80.3</c:v>
                </c:pt>
                <c:pt idx="1597">
                  <c:v>80.349999999999994</c:v>
                </c:pt>
                <c:pt idx="1598">
                  <c:v>80.400000000000006</c:v>
                </c:pt>
                <c:pt idx="1599">
                  <c:v>80.45</c:v>
                </c:pt>
                <c:pt idx="1600">
                  <c:v>80.5</c:v>
                </c:pt>
                <c:pt idx="1601">
                  <c:v>80.55</c:v>
                </c:pt>
                <c:pt idx="1602">
                  <c:v>80.599999999999994</c:v>
                </c:pt>
                <c:pt idx="1603">
                  <c:v>80.650000000000006</c:v>
                </c:pt>
                <c:pt idx="1604">
                  <c:v>80.7</c:v>
                </c:pt>
                <c:pt idx="1605">
                  <c:v>80.75</c:v>
                </c:pt>
                <c:pt idx="1606">
                  <c:v>80.8</c:v>
                </c:pt>
                <c:pt idx="1607">
                  <c:v>80.849999999999994</c:v>
                </c:pt>
                <c:pt idx="1608">
                  <c:v>80.900000000000006</c:v>
                </c:pt>
                <c:pt idx="1609">
                  <c:v>80.95</c:v>
                </c:pt>
                <c:pt idx="1610">
                  <c:v>81</c:v>
                </c:pt>
                <c:pt idx="1611">
                  <c:v>81.05</c:v>
                </c:pt>
                <c:pt idx="1612">
                  <c:v>81.099999999999994</c:v>
                </c:pt>
                <c:pt idx="1613">
                  <c:v>81.150000000000006</c:v>
                </c:pt>
                <c:pt idx="1614">
                  <c:v>81.2</c:v>
                </c:pt>
                <c:pt idx="1615">
                  <c:v>81.25</c:v>
                </c:pt>
                <c:pt idx="1616">
                  <c:v>81.3</c:v>
                </c:pt>
                <c:pt idx="1617">
                  <c:v>81.349999999999994</c:v>
                </c:pt>
                <c:pt idx="1618">
                  <c:v>81.400000000000006</c:v>
                </c:pt>
                <c:pt idx="1619">
                  <c:v>81.45</c:v>
                </c:pt>
                <c:pt idx="1620">
                  <c:v>81.5</c:v>
                </c:pt>
                <c:pt idx="1621">
                  <c:v>81.55</c:v>
                </c:pt>
                <c:pt idx="1622">
                  <c:v>81.599999999999994</c:v>
                </c:pt>
                <c:pt idx="1623">
                  <c:v>81.650000000000006</c:v>
                </c:pt>
                <c:pt idx="1624">
                  <c:v>81.7</c:v>
                </c:pt>
                <c:pt idx="1625">
                  <c:v>81.75</c:v>
                </c:pt>
                <c:pt idx="1626">
                  <c:v>81.8</c:v>
                </c:pt>
                <c:pt idx="1627">
                  <c:v>81.849999999999994</c:v>
                </c:pt>
                <c:pt idx="1628">
                  <c:v>81.900000000000006</c:v>
                </c:pt>
                <c:pt idx="1629">
                  <c:v>81.95</c:v>
                </c:pt>
                <c:pt idx="1630">
                  <c:v>82</c:v>
                </c:pt>
                <c:pt idx="1631">
                  <c:v>82.05</c:v>
                </c:pt>
                <c:pt idx="1632">
                  <c:v>82.1</c:v>
                </c:pt>
                <c:pt idx="1633">
                  <c:v>82.15</c:v>
                </c:pt>
                <c:pt idx="1634">
                  <c:v>82.2</c:v>
                </c:pt>
                <c:pt idx="1635">
                  <c:v>82.25</c:v>
                </c:pt>
                <c:pt idx="1636">
                  <c:v>82.3</c:v>
                </c:pt>
                <c:pt idx="1637">
                  <c:v>82.35</c:v>
                </c:pt>
                <c:pt idx="1638">
                  <c:v>82.4</c:v>
                </c:pt>
                <c:pt idx="1639">
                  <c:v>82.45</c:v>
                </c:pt>
                <c:pt idx="1640">
                  <c:v>82.5</c:v>
                </c:pt>
                <c:pt idx="1641">
                  <c:v>82.55</c:v>
                </c:pt>
                <c:pt idx="1642">
                  <c:v>82.6</c:v>
                </c:pt>
                <c:pt idx="1643">
                  <c:v>82.65</c:v>
                </c:pt>
                <c:pt idx="1644">
                  <c:v>82.7</c:v>
                </c:pt>
                <c:pt idx="1645">
                  <c:v>82.75</c:v>
                </c:pt>
                <c:pt idx="1646">
                  <c:v>82.8</c:v>
                </c:pt>
                <c:pt idx="1647">
                  <c:v>82.85</c:v>
                </c:pt>
                <c:pt idx="1648">
                  <c:v>82.9</c:v>
                </c:pt>
                <c:pt idx="1649">
                  <c:v>82.95</c:v>
                </c:pt>
                <c:pt idx="1650">
                  <c:v>83</c:v>
                </c:pt>
                <c:pt idx="1651">
                  <c:v>83.05</c:v>
                </c:pt>
                <c:pt idx="1652">
                  <c:v>83.1</c:v>
                </c:pt>
                <c:pt idx="1653">
                  <c:v>83.15</c:v>
                </c:pt>
                <c:pt idx="1654">
                  <c:v>83.2</c:v>
                </c:pt>
                <c:pt idx="1655">
                  <c:v>83.25</c:v>
                </c:pt>
                <c:pt idx="1656">
                  <c:v>83.3</c:v>
                </c:pt>
                <c:pt idx="1657">
                  <c:v>83.35</c:v>
                </c:pt>
                <c:pt idx="1658">
                  <c:v>83.4</c:v>
                </c:pt>
                <c:pt idx="1659">
                  <c:v>83.45</c:v>
                </c:pt>
                <c:pt idx="1660">
                  <c:v>83.5</c:v>
                </c:pt>
                <c:pt idx="1661">
                  <c:v>83.55</c:v>
                </c:pt>
                <c:pt idx="1662">
                  <c:v>83.600999999999999</c:v>
                </c:pt>
                <c:pt idx="1663">
                  <c:v>83.650999999999996</c:v>
                </c:pt>
                <c:pt idx="1664">
                  <c:v>83.700999999999993</c:v>
                </c:pt>
                <c:pt idx="1665">
                  <c:v>83.751000000000005</c:v>
                </c:pt>
                <c:pt idx="1666">
                  <c:v>83.801000000000002</c:v>
                </c:pt>
                <c:pt idx="1667">
                  <c:v>83.850999999999999</c:v>
                </c:pt>
                <c:pt idx="1668">
                  <c:v>83.900999999999996</c:v>
                </c:pt>
                <c:pt idx="1669">
                  <c:v>83.950999999999993</c:v>
                </c:pt>
                <c:pt idx="1670">
                  <c:v>84.001000000000005</c:v>
                </c:pt>
                <c:pt idx="1671">
                  <c:v>84.051000000000002</c:v>
                </c:pt>
                <c:pt idx="1672">
                  <c:v>84.100999999999999</c:v>
                </c:pt>
                <c:pt idx="1673">
                  <c:v>84.150999999999996</c:v>
                </c:pt>
                <c:pt idx="1674">
                  <c:v>84.200999999999993</c:v>
                </c:pt>
                <c:pt idx="1675">
                  <c:v>84.251000000000005</c:v>
                </c:pt>
                <c:pt idx="1676">
                  <c:v>84.301000000000002</c:v>
                </c:pt>
                <c:pt idx="1677">
                  <c:v>84.350999999999999</c:v>
                </c:pt>
                <c:pt idx="1678">
                  <c:v>84.400999999999996</c:v>
                </c:pt>
                <c:pt idx="1679">
                  <c:v>84.450999999999993</c:v>
                </c:pt>
                <c:pt idx="1680">
                  <c:v>84.501000000000005</c:v>
                </c:pt>
                <c:pt idx="1681">
                  <c:v>84.551000000000002</c:v>
                </c:pt>
                <c:pt idx="1682">
                  <c:v>84.600999999999999</c:v>
                </c:pt>
                <c:pt idx="1683">
                  <c:v>84.650999999999996</c:v>
                </c:pt>
                <c:pt idx="1684">
                  <c:v>84.700999999999993</c:v>
                </c:pt>
                <c:pt idx="1685">
                  <c:v>84.751000000000005</c:v>
                </c:pt>
                <c:pt idx="1686">
                  <c:v>84.801000000000002</c:v>
                </c:pt>
                <c:pt idx="1687">
                  <c:v>84.850999999999999</c:v>
                </c:pt>
                <c:pt idx="1688">
                  <c:v>84.900999999999996</c:v>
                </c:pt>
                <c:pt idx="1689">
                  <c:v>84.950999999999993</c:v>
                </c:pt>
                <c:pt idx="1690">
                  <c:v>85.001000000000005</c:v>
                </c:pt>
                <c:pt idx="1691">
                  <c:v>85.051000000000002</c:v>
                </c:pt>
                <c:pt idx="1692">
                  <c:v>85.100999999999999</c:v>
                </c:pt>
                <c:pt idx="1693">
                  <c:v>85.150999999999996</c:v>
                </c:pt>
                <c:pt idx="1694">
                  <c:v>85.200999999999993</c:v>
                </c:pt>
                <c:pt idx="1695">
                  <c:v>85.251000000000005</c:v>
                </c:pt>
                <c:pt idx="1696">
                  <c:v>85.301000000000002</c:v>
                </c:pt>
                <c:pt idx="1697">
                  <c:v>85.350999999999999</c:v>
                </c:pt>
                <c:pt idx="1698">
                  <c:v>85.400999999999996</c:v>
                </c:pt>
                <c:pt idx="1699">
                  <c:v>85.450999999999993</c:v>
                </c:pt>
                <c:pt idx="1700">
                  <c:v>85.501000000000005</c:v>
                </c:pt>
                <c:pt idx="1701">
                  <c:v>85.551000000000002</c:v>
                </c:pt>
                <c:pt idx="1702">
                  <c:v>85.600999999999999</c:v>
                </c:pt>
                <c:pt idx="1703">
                  <c:v>85.650999999999996</c:v>
                </c:pt>
                <c:pt idx="1704">
                  <c:v>85.700999999999993</c:v>
                </c:pt>
                <c:pt idx="1705">
                  <c:v>85.751000000000005</c:v>
                </c:pt>
                <c:pt idx="1706">
                  <c:v>85.801000000000002</c:v>
                </c:pt>
                <c:pt idx="1707">
                  <c:v>85.850999999999999</c:v>
                </c:pt>
                <c:pt idx="1708">
                  <c:v>85.900999999999996</c:v>
                </c:pt>
                <c:pt idx="1709">
                  <c:v>85.950999999999993</c:v>
                </c:pt>
                <c:pt idx="1710">
                  <c:v>86.001000000000005</c:v>
                </c:pt>
                <c:pt idx="1711">
                  <c:v>86.051000000000002</c:v>
                </c:pt>
                <c:pt idx="1712">
                  <c:v>86.100999999999999</c:v>
                </c:pt>
                <c:pt idx="1713">
                  <c:v>86.150999999999996</c:v>
                </c:pt>
                <c:pt idx="1714">
                  <c:v>86.200999999999993</c:v>
                </c:pt>
                <c:pt idx="1715">
                  <c:v>86.251000000000005</c:v>
                </c:pt>
                <c:pt idx="1716">
                  <c:v>86.301000000000002</c:v>
                </c:pt>
                <c:pt idx="1717">
                  <c:v>86.350999999999999</c:v>
                </c:pt>
                <c:pt idx="1718">
                  <c:v>86.400999999999996</c:v>
                </c:pt>
                <c:pt idx="1719">
                  <c:v>86.450999999999993</c:v>
                </c:pt>
                <c:pt idx="1720">
                  <c:v>86.501000000000005</c:v>
                </c:pt>
                <c:pt idx="1721">
                  <c:v>86.551000000000002</c:v>
                </c:pt>
                <c:pt idx="1722">
                  <c:v>86.600999999999999</c:v>
                </c:pt>
                <c:pt idx="1723">
                  <c:v>86.650999999999996</c:v>
                </c:pt>
                <c:pt idx="1724">
                  <c:v>86.700999999999993</c:v>
                </c:pt>
                <c:pt idx="1725">
                  <c:v>86.751000000000005</c:v>
                </c:pt>
                <c:pt idx="1726">
                  <c:v>86.801000000000002</c:v>
                </c:pt>
                <c:pt idx="1727">
                  <c:v>86.850999999999999</c:v>
                </c:pt>
                <c:pt idx="1728">
                  <c:v>86.900999999999996</c:v>
                </c:pt>
                <c:pt idx="1729">
                  <c:v>86.950999999999993</c:v>
                </c:pt>
                <c:pt idx="1730">
                  <c:v>87.001000000000005</c:v>
                </c:pt>
                <c:pt idx="1731">
                  <c:v>87.051000000000002</c:v>
                </c:pt>
                <c:pt idx="1732">
                  <c:v>87.100999999999999</c:v>
                </c:pt>
                <c:pt idx="1733">
                  <c:v>87.150999999999996</c:v>
                </c:pt>
                <c:pt idx="1734">
                  <c:v>87.200999999999993</c:v>
                </c:pt>
                <c:pt idx="1735">
                  <c:v>87.251000000000005</c:v>
                </c:pt>
                <c:pt idx="1736">
                  <c:v>87.301000000000002</c:v>
                </c:pt>
                <c:pt idx="1737">
                  <c:v>87.350999999999999</c:v>
                </c:pt>
                <c:pt idx="1738">
                  <c:v>87.400999999999996</c:v>
                </c:pt>
                <c:pt idx="1739">
                  <c:v>87.450999999999993</c:v>
                </c:pt>
                <c:pt idx="1740">
                  <c:v>87.501000000000005</c:v>
                </c:pt>
                <c:pt idx="1741">
                  <c:v>87.551000000000002</c:v>
                </c:pt>
                <c:pt idx="1742">
                  <c:v>87.600999999999999</c:v>
                </c:pt>
                <c:pt idx="1743">
                  <c:v>87.650999999999996</c:v>
                </c:pt>
                <c:pt idx="1744">
                  <c:v>87.700999999999993</c:v>
                </c:pt>
                <c:pt idx="1745">
                  <c:v>87.751000000000005</c:v>
                </c:pt>
                <c:pt idx="1746">
                  <c:v>87.801000000000002</c:v>
                </c:pt>
                <c:pt idx="1747">
                  <c:v>87.850999999999999</c:v>
                </c:pt>
                <c:pt idx="1748">
                  <c:v>87.900999999999996</c:v>
                </c:pt>
                <c:pt idx="1749">
                  <c:v>87.950999999999993</c:v>
                </c:pt>
                <c:pt idx="1750">
                  <c:v>88.001000000000005</c:v>
                </c:pt>
                <c:pt idx="1751">
                  <c:v>88.051000000000002</c:v>
                </c:pt>
                <c:pt idx="1752">
                  <c:v>88.100999999999999</c:v>
                </c:pt>
                <c:pt idx="1753">
                  <c:v>88.150999999999996</c:v>
                </c:pt>
                <c:pt idx="1754">
                  <c:v>88.200999999999993</c:v>
                </c:pt>
                <c:pt idx="1755">
                  <c:v>88.251000000000005</c:v>
                </c:pt>
                <c:pt idx="1756">
                  <c:v>88.301000000000002</c:v>
                </c:pt>
                <c:pt idx="1757">
                  <c:v>88.350999999999999</c:v>
                </c:pt>
                <c:pt idx="1758">
                  <c:v>88.400999999999996</c:v>
                </c:pt>
                <c:pt idx="1759">
                  <c:v>88.450999999999993</c:v>
                </c:pt>
                <c:pt idx="1760">
                  <c:v>88.501000000000005</c:v>
                </c:pt>
                <c:pt idx="1761">
                  <c:v>88.551000000000002</c:v>
                </c:pt>
                <c:pt idx="1762">
                  <c:v>88.600999999999999</c:v>
                </c:pt>
                <c:pt idx="1763">
                  <c:v>88.650999999999996</c:v>
                </c:pt>
                <c:pt idx="1764">
                  <c:v>88.700999999999993</c:v>
                </c:pt>
                <c:pt idx="1765">
                  <c:v>88.751000000000005</c:v>
                </c:pt>
                <c:pt idx="1766">
                  <c:v>88.801000000000002</c:v>
                </c:pt>
                <c:pt idx="1767">
                  <c:v>88.850999999999999</c:v>
                </c:pt>
                <c:pt idx="1768">
                  <c:v>88.900999999999996</c:v>
                </c:pt>
                <c:pt idx="1769">
                  <c:v>88.950999999999993</c:v>
                </c:pt>
                <c:pt idx="1770">
                  <c:v>89.001000000000005</c:v>
                </c:pt>
                <c:pt idx="1771">
                  <c:v>89.051000000000002</c:v>
                </c:pt>
                <c:pt idx="1772">
                  <c:v>89.100999999999999</c:v>
                </c:pt>
                <c:pt idx="1773">
                  <c:v>89.150999999999996</c:v>
                </c:pt>
                <c:pt idx="1774">
                  <c:v>89.200999999999993</c:v>
                </c:pt>
                <c:pt idx="1775">
                  <c:v>89.251000000000005</c:v>
                </c:pt>
                <c:pt idx="1776">
                  <c:v>89.301000000000002</c:v>
                </c:pt>
                <c:pt idx="1777">
                  <c:v>89.350999999999999</c:v>
                </c:pt>
                <c:pt idx="1778">
                  <c:v>89.400999999999996</c:v>
                </c:pt>
                <c:pt idx="1779">
                  <c:v>89.450999999999993</c:v>
                </c:pt>
                <c:pt idx="1780">
                  <c:v>89.501000000000005</c:v>
                </c:pt>
                <c:pt idx="1781">
                  <c:v>89.551000000000002</c:v>
                </c:pt>
                <c:pt idx="1782">
                  <c:v>89.600999999999999</c:v>
                </c:pt>
                <c:pt idx="1783">
                  <c:v>89.650999999999996</c:v>
                </c:pt>
                <c:pt idx="1784">
                  <c:v>89.700999999999993</c:v>
                </c:pt>
                <c:pt idx="1785">
                  <c:v>89.751000000000005</c:v>
                </c:pt>
                <c:pt idx="1786">
                  <c:v>89.801000000000002</c:v>
                </c:pt>
                <c:pt idx="1787">
                  <c:v>89.850999999999999</c:v>
                </c:pt>
                <c:pt idx="1788">
                  <c:v>89.900999999999996</c:v>
                </c:pt>
                <c:pt idx="1789">
                  <c:v>89.950999999999993</c:v>
                </c:pt>
                <c:pt idx="1790">
                  <c:v>90.001000000000005</c:v>
                </c:pt>
                <c:pt idx="1791">
                  <c:v>90.051000000000002</c:v>
                </c:pt>
                <c:pt idx="1792">
                  <c:v>90.100999999999999</c:v>
                </c:pt>
                <c:pt idx="1793">
                  <c:v>90.150999999999996</c:v>
                </c:pt>
                <c:pt idx="1794">
                  <c:v>90.200999999999993</c:v>
                </c:pt>
                <c:pt idx="1795">
                  <c:v>90.251000000000005</c:v>
                </c:pt>
                <c:pt idx="1796">
                  <c:v>90.301000000000002</c:v>
                </c:pt>
                <c:pt idx="1797">
                  <c:v>90.350999999999999</c:v>
                </c:pt>
                <c:pt idx="1798">
                  <c:v>90.400999999999996</c:v>
                </c:pt>
                <c:pt idx="1799">
                  <c:v>90.450999999999993</c:v>
                </c:pt>
                <c:pt idx="1800">
                  <c:v>90.501000000000005</c:v>
                </c:pt>
                <c:pt idx="1801">
                  <c:v>90.551000000000002</c:v>
                </c:pt>
                <c:pt idx="1802">
                  <c:v>90.600999999999999</c:v>
                </c:pt>
                <c:pt idx="1803">
                  <c:v>90.650999999999996</c:v>
                </c:pt>
                <c:pt idx="1804">
                  <c:v>90.700999999999993</c:v>
                </c:pt>
                <c:pt idx="1805">
                  <c:v>90.751000000000005</c:v>
                </c:pt>
                <c:pt idx="1806">
                  <c:v>90.801000000000002</c:v>
                </c:pt>
                <c:pt idx="1807">
                  <c:v>90.850999999999999</c:v>
                </c:pt>
                <c:pt idx="1808">
                  <c:v>90.900999999999996</c:v>
                </c:pt>
                <c:pt idx="1809">
                  <c:v>90.950999999999993</c:v>
                </c:pt>
                <c:pt idx="1810">
                  <c:v>91.001000000000005</c:v>
                </c:pt>
                <c:pt idx="1811">
                  <c:v>91.051000000000002</c:v>
                </c:pt>
                <c:pt idx="1812">
                  <c:v>91.100999999999999</c:v>
                </c:pt>
                <c:pt idx="1813">
                  <c:v>91.150999999999996</c:v>
                </c:pt>
                <c:pt idx="1814">
                  <c:v>91.200999999999993</c:v>
                </c:pt>
                <c:pt idx="1815">
                  <c:v>91.251000000000005</c:v>
                </c:pt>
                <c:pt idx="1816">
                  <c:v>91.301000000000002</c:v>
                </c:pt>
                <c:pt idx="1817">
                  <c:v>91.350999999999999</c:v>
                </c:pt>
                <c:pt idx="1818">
                  <c:v>91.400999999999996</c:v>
                </c:pt>
                <c:pt idx="1819">
                  <c:v>91.450999999999993</c:v>
                </c:pt>
                <c:pt idx="1820">
                  <c:v>91.501000000000005</c:v>
                </c:pt>
                <c:pt idx="1821">
                  <c:v>91.551000000000002</c:v>
                </c:pt>
                <c:pt idx="1822">
                  <c:v>91.600999999999999</c:v>
                </c:pt>
                <c:pt idx="1823">
                  <c:v>91.650999999999996</c:v>
                </c:pt>
                <c:pt idx="1824">
                  <c:v>91.700999999999993</c:v>
                </c:pt>
                <c:pt idx="1825">
                  <c:v>91.751000000000005</c:v>
                </c:pt>
                <c:pt idx="1826">
                  <c:v>91.801000000000002</c:v>
                </c:pt>
                <c:pt idx="1827">
                  <c:v>91.850999999999999</c:v>
                </c:pt>
                <c:pt idx="1828">
                  <c:v>91.900999999999996</c:v>
                </c:pt>
                <c:pt idx="1829">
                  <c:v>91.950999999999993</c:v>
                </c:pt>
                <c:pt idx="1830">
                  <c:v>92.001000000000005</c:v>
                </c:pt>
                <c:pt idx="1831">
                  <c:v>92.051000000000002</c:v>
                </c:pt>
                <c:pt idx="1832">
                  <c:v>92.100999999999999</c:v>
                </c:pt>
                <c:pt idx="1833">
                  <c:v>92.150999999999996</c:v>
                </c:pt>
                <c:pt idx="1834">
                  <c:v>92.200999999999993</c:v>
                </c:pt>
                <c:pt idx="1835">
                  <c:v>92.251000000000005</c:v>
                </c:pt>
                <c:pt idx="1836">
                  <c:v>92.301000000000002</c:v>
                </c:pt>
                <c:pt idx="1837">
                  <c:v>92.350999999999999</c:v>
                </c:pt>
                <c:pt idx="1838">
                  <c:v>92.400999999999996</c:v>
                </c:pt>
                <c:pt idx="1839">
                  <c:v>92.450999999999993</c:v>
                </c:pt>
                <c:pt idx="1840">
                  <c:v>92.501000000000005</c:v>
                </c:pt>
                <c:pt idx="1841">
                  <c:v>92.551000000000002</c:v>
                </c:pt>
                <c:pt idx="1842">
                  <c:v>92.600999999999999</c:v>
                </c:pt>
                <c:pt idx="1843">
                  <c:v>92.650999999999996</c:v>
                </c:pt>
                <c:pt idx="1844">
                  <c:v>92.700999999999993</c:v>
                </c:pt>
                <c:pt idx="1845">
                  <c:v>92.751000000000005</c:v>
                </c:pt>
                <c:pt idx="1846">
                  <c:v>92.801000000000002</c:v>
                </c:pt>
                <c:pt idx="1847">
                  <c:v>92.850999999999999</c:v>
                </c:pt>
                <c:pt idx="1848">
                  <c:v>92.900999999999996</c:v>
                </c:pt>
                <c:pt idx="1849">
                  <c:v>92.950999999999993</c:v>
                </c:pt>
                <c:pt idx="1850">
                  <c:v>93.001000000000005</c:v>
                </c:pt>
                <c:pt idx="1851">
                  <c:v>93.051000000000002</c:v>
                </c:pt>
                <c:pt idx="1852">
                  <c:v>93.100999999999999</c:v>
                </c:pt>
                <c:pt idx="1853">
                  <c:v>93.150999999999996</c:v>
                </c:pt>
                <c:pt idx="1854">
                  <c:v>93.200999999999993</c:v>
                </c:pt>
                <c:pt idx="1855">
                  <c:v>93.251000000000005</c:v>
                </c:pt>
                <c:pt idx="1856">
                  <c:v>93.301000000000002</c:v>
                </c:pt>
                <c:pt idx="1857">
                  <c:v>93.350999999999999</c:v>
                </c:pt>
                <c:pt idx="1858">
                  <c:v>93.400999999999996</c:v>
                </c:pt>
                <c:pt idx="1859">
                  <c:v>93.450999999999993</c:v>
                </c:pt>
                <c:pt idx="1860">
                  <c:v>93.501000000000005</c:v>
                </c:pt>
                <c:pt idx="1861">
                  <c:v>93.551000000000002</c:v>
                </c:pt>
                <c:pt idx="1862">
                  <c:v>93.600999999999999</c:v>
                </c:pt>
                <c:pt idx="1863">
                  <c:v>93.650999999999996</c:v>
                </c:pt>
                <c:pt idx="1864">
                  <c:v>93.700999999999993</c:v>
                </c:pt>
                <c:pt idx="1865">
                  <c:v>93.751000000000005</c:v>
                </c:pt>
                <c:pt idx="1866">
                  <c:v>93.801000000000002</c:v>
                </c:pt>
                <c:pt idx="1867">
                  <c:v>93.850999999999999</c:v>
                </c:pt>
                <c:pt idx="1868">
                  <c:v>93.900999999999996</c:v>
                </c:pt>
                <c:pt idx="1869">
                  <c:v>93.950999999999993</c:v>
                </c:pt>
                <c:pt idx="1870">
                  <c:v>94.001000000000005</c:v>
                </c:pt>
                <c:pt idx="1871">
                  <c:v>94.051000000000002</c:v>
                </c:pt>
                <c:pt idx="1872">
                  <c:v>94.100999999999999</c:v>
                </c:pt>
                <c:pt idx="1873">
                  <c:v>94.150999999999996</c:v>
                </c:pt>
                <c:pt idx="1874">
                  <c:v>94.200999999999993</c:v>
                </c:pt>
                <c:pt idx="1875">
                  <c:v>94.251000000000005</c:v>
                </c:pt>
                <c:pt idx="1876">
                  <c:v>94.301000000000002</c:v>
                </c:pt>
                <c:pt idx="1877">
                  <c:v>94.350999999999999</c:v>
                </c:pt>
                <c:pt idx="1878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71-4EA8-8273-DEC3686AE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868224"/>
        <c:axId val="140886784"/>
      </c:scatterChart>
      <c:valAx>
        <c:axId val="140868224"/>
        <c:scaling>
          <c:orientation val="minMax"/>
          <c:max val="9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SBT Zone</a:t>
                </a:r>
              </a:p>
            </c:rich>
          </c:tx>
          <c:layout>
            <c:manualLayout>
              <c:xMode val="edge"/>
              <c:yMode val="edge"/>
              <c:x val="0.35419465323071492"/>
              <c:y val="1.9724352686874922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0886784"/>
        <c:crosses val="autoZero"/>
        <c:crossBetween val="midCat"/>
        <c:majorUnit val="1"/>
        <c:minorUnit val="0.5"/>
      </c:valAx>
      <c:valAx>
        <c:axId val="140886784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0868224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96464355778321E-2"/>
          <c:y val="0.1303320243467731"/>
          <c:w val="0.8092630331479812"/>
          <c:h val="0.79101793421807143"/>
        </c:manualLayout>
      </c:layout>
      <c:scatterChart>
        <c:scatterStyle val="lineMarker"/>
        <c:varyColors val="0"/>
        <c:ser>
          <c:idx val="0"/>
          <c:order val="0"/>
          <c:tx>
            <c:v>svo'</c:v>
          </c:tx>
          <c:spPr>
            <a:ln w="25400">
              <a:solidFill>
                <a:schemeClr val="accent6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Calcs'!$M$23:$M$2888</c:f>
              <c:numCache>
                <c:formatCode>0.00</c:formatCode>
                <c:ptCount val="2866"/>
                <c:pt idx="0">
                  <c:v>0.95100000000000007</c:v>
                </c:pt>
                <c:pt idx="1">
                  <c:v>7.7508146680173411</c:v>
                </c:pt>
                <c:pt idx="2">
                  <c:v>8.518472732497111</c:v>
                </c:pt>
                <c:pt idx="3">
                  <c:v>9.2904798413006553</c:v>
                </c:pt>
                <c:pt idx="4">
                  <c:v>10.127970842104872</c:v>
                </c:pt>
                <c:pt idx="5">
                  <c:v>10.999039183288945</c:v>
                </c:pt>
                <c:pt idx="6">
                  <c:v>11.900517407581132</c:v>
                </c:pt>
                <c:pt idx="7">
                  <c:v>12.80743279452618</c:v>
                </c:pt>
                <c:pt idx="8">
                  <c:v>13.728342128139758</c:v>
                </c:pt>
                <c:pt idx="9">
                  <c:v>14.649251461753337</c:v>
                </c:pt>
                <c:pt idx="10">
                  <c:v>15.569870097328563</c:v>
                </c:pt>
                <c:pt idx="11">
                  <c:v>16.496233837422803</c:v>
                </c:pt>
                <c:pt idx="12">
                  <c:v>17.430039575059286</c:v>
                </c:pt>
                <c:pt idx="13">
                  <c:v>18.367306547402556</c:v>
                </c:pt>
                <c:pt idx="14">
                  <c:v>19.307658493856877</c:v>
                </c:pt>
                <c:pt idx="15">
                  <c:v>20.247335773093056</c:v>
                </c:pt>
                <c:pt idx="16">
                  <c:v>21.185067863206072</c:v>
                </c:pt>
                <c:pt idx="17">
                  <c:v>22.12151387348203</c:v>
                </c:pt>
                <c:pt idx="18">
                  <c:v>23.052201955281348</c:v>
                </c:pt>
                <c:pt idx="19">
                  <c:v>23.981346243294897</c:v>
                </c:pt>
                <c:pt idx="20">
                  <c:v>24.90552004678722</c:v>
                </c:pt>
                <c:pt idx="21">
                  <c:v>25.830796811333769</c:v>
                </c:pt>
                <c:pt idx="22">
                  <c:v>26.708084930967651</c:v>
                </c:pt>
                <c:pt idx="23">
                  <c:v>27.582731932629702</c:v>
                </c:pt>
                <c:pt idx="24">
                  <c:v>28.465763289740856</c:v>
                </c:pt>
                <c:pt idx="25">
                  <c:v>29.350927492001055</c:v>
                </c:pt>
                <c:pt idx="26">
                  <c:v>30.242364004191685</c:v>
                </c:pt>
                <c:pt idx="27">
                  <c:v>31.131398564378358</c:v>
                </c:pt>
                <c:pt idx="28">
                  <c:v>32.001616234817135</c:v>
                </c:pt>
                <c:pt idx="29">
                  <c:v>32.871548190624658</c:v>
                </c:pt>
                <c:pt idx="30">
                  <c:v>33.751387576654409</c:v>
                </c:pt>
                <c:pt idx="31">
                  <c:v>34.647812076153144</c:v>
                </c:pt>
                <c:pt idx="32">
                  <c:v>35.536177984065468</c:v>
                </c:pt>
                <c:pt idx="33">
                  <c:v>36.423416051175458</c:v>
                </c:pt>
                <c:pt idx="34">
                  <c:v>36.817876022909417</c:v>
                </c:pt>
                <c:pt idx="35">
                  <c:v>37.214199444537364</c:v>
                </c:pt>
                <c:pt idx="36">
                  <c:v>37.607230801648527</c:v>
                </c:pt>
                <c:pt idx="37">
                  <c:v>37.99977984198491</c:v>
                </c:pt>
                <c:pt idx="38">
                  <c:v>38.38706796161879</c:v>
                </c:pt>
                <c:pt idx="39">
                  <c:v>38.773047147506333</c:v>
                </c:pt>
                <c:pt idx="40">
                  <c:v>39.165596187842723</c:v>
                </c:pt>
                <c:pt idx="41">
                  <c:v>39.563512992616701</c:v>
                </c:pt>
                <c:pt idx="42">
                  <c:v>39.935606496019069</c:v>
                </c:pt>
                <c:pt idx="43">
                  <c:v>40.315824166457851</c:v>
                </c:pt>
                <c:pt idx="44">
                  <c:v>40.692837466046647</c:v>
                </c:pt>
                <c:pt idx="45">
                  <c:v>41.064292667723926</c:v>
                </c:pt>
                <c:pt idx="46">
                  <c:v>41.425089234177506</c:v>
                </c:pt>
                <c:pt idx="47">
                  <c:v>41.743914616535925</c:v>
                </c:pt>
                <c:pt idx="48">
                  <c:v>42.010753960352353</c:v>
                </c:pt>
                <c:pt idx="49">
                  <c:v>42.256874300921673</c:v>
                </c:pt>
                <c:pt idx="50">
                  <c:v>42.502994641490986</c:v>
                </c:pt>
                <c:pt idx="51">
                  <c:v>42.740067882976156</c:v>
                </c:pt>
                <c:pt idx="52">
                  <c:v>42.98089190600443</c:v>
                </c:pt>
                <c:pt idx="53">
                  <c:v>43.21601698600935</c:v>
                </c:pt>
                <c:pt idx="54">
                  <c:v>43.454989063093343</c:v>
                </c:pt>
                <c:pt idx="55">
                  <c:v>43.710696906525904</c:v>
                </c:pt>
                <c:pt idx="56">
                  <c:v>43.994787482637477</c:v>
                </c:pt>
                <c:pt idx="57">
                  <c:v>44.264169442829584</c:v>
                </c:pt>
                <c:pt idx="58">
                  <c:v>44.538391792107006</c:v>
                </c:pt>
                <c:pt idx="59">
                  <c:v>44.802599286937593</c:v>
                </c:pt>
                <c:pt idx="60">
                  <c:v>45.082463392807831</c:v>
                </c:pt>
                <c:pt idx="61">
                  <c:v>45.387872834221035</c:v>
                </c:pt>
                <c:pt idx="62">
                  <c:v>45.705393835876066</c:v>
                </c:pt>
                <c:pt idx="63">
                  <c:v>46.01530462801874</c:v>
                </c:pt>
                <c:pt idx="64">
                  <c:v>46.313411007130057</c:v>
                </c:pt>
                <c:pt idx="65">
                  <c:v>46.614031588144272</c:v>
                </c:pt>
                <c:pt idx="66">
                  <c:v>46.905921392770146</c:v>
                </c:pt>
                <c:pt idx="67">
                  <c:v>47.199640556380331</c:v>
                </c:pt>
                <c:pt idx="68">
                  <c:v>47.481647665183871</c:v>
                </c:pt>
                <c:pt idx="69">
                  <c:v>47.787826344109618</c:v>
                </c:pt>
                <c:pt idx="70">
                  <c:v>48.101983553302254</c:v>
                </c:pt>
                <c:pt idx="71">
                  <c:v>48.400089932413564</c:v>
                </c:pt>
                <c:pt idx="72">
                  <c:v>48.698196311524882</c:v>
                </c:pt>
                <c:pt idx="73">
                  <c:v>48.94926349967858</c:v>
                </c:pt>
                <c:pt idx="74">
                  <c:v>49.182388461152343</c:v>
                </c:pt>
                <c:pt idx="75">
                  <c:v>49.41946170263752</c:v>
                </c:pt>
                <c:pt idx="76">
                  <c:v>49.665582043206832</c:v>
                </c:pt>
                <c:pt idx="77">
                  <c:v>49.921289886639386</c:v>
                </c:pt>
                <c:pt idx="78">
                  <c:v>50.18136789818125</c:v>
                </c:pt>
                <c:pt idx="79">
                  <c:v>50.43707574161381</c:v>
                </c:pt>
                <c:pt idx="80">
                  <c:v>50.689721935457356</c:v>
                </c:pt>
                <c:pt idx="81">
                  <c:v>50.946914975937133</c:v>
                </c:pt>
                <c:pt idx="82">
                  <c:v>51.26828297467123</c:v>
                </c:pt>
                <c:pt idx="83">
                  <c:v>51.587752137806504</c:v>
                </c:pt>
                <c:pt idx="84">
                  <c:v>51.903273020930385</c:v>
                </c:pt>
                <c:pt idx="85">
                  <c:v>52.217430230123014</c:v>
                </c:pt>
                <c:pt idx="86">
                  <c:v>52.536899393258295</c:v>
                </c:pt>
                <c:pt idx="87">
                  <c:v>52.859507089638733</c:v>
                </c:pt>
                <c:pt idx="88">
                  <c:v>53.208310077251511</c:v>
                </c:pt>
                <c:pt idx="89">
                  <c:v>53.545912168222877</c:v>
                </c:pt>
                <c:pt idx="90">
                  <c:v>53.886957486792028</c:v>
                </c:pt>
                <c:pt idx="91">
                  <c:v>54.218807631204271</c:v>
                </c:pt>
                <c:pt idx="92">
                  <c:v>54.555396193238124</c:v>
                </c:pt>
                <c:pt idx="93">
                  <c:v>54.896920746664684</c:v>
                </c:pt>
                <c:pt idx="94">
                  <c:v>55.244851631427835</c:v>
                </c:pt>
                <c:pt idx="95">
                  <c:v>55.581440193461681</c:v>
                </c:pt>
                <c:pt idx="96">
                  <c:v>55.892075628922726</c:v>
                </c:pt>
                <c:pt idx="97">
                  <c:v>56.245501928768846</c:v>
                </c:pt>
                <c:pt idx="98">
                  <c:v>56.570529189815659</c:v>
                </c:pt>
                <c:pt idx="99">
                  <c:v>56.898475107081197</c:v>
                </c:pt>
                <c:pt idx="100">
                  <c:v>57.211941067140948</c:v>
                </c:pt>
                <c:pt idx="101">
                  <c:v>57.538149454960369</c:v>
                </c:pt>
                <c:pt idx="102">
                  <c:v>57.88340148352836</c:v>
                </c:pt>
                <c:pt idx="103">
                  <c:v>58.238838627683279</c:v>
                </c:pt>
                <c:pt idx="104">
                  <c:v>58.571230290693535</c:v>
                </c:pt>
                <c:pt idx="105">
                  <c:v>58.885387499886164</c:v>
                </c:pt>
                <c:pt idx="106">
                  <c:v>59.188440726581852</c:v>
                </c:pt>
                <c:pt idx="107">
                  <c:v>59.519745414044415</c:v>
                </c:pt>
                <c:pt idx="108">
                  <c:v>59.863156859443691</c:v>
                </c:pt>
                <c:pt idx="109">
                  <c:v>60.204202178012856</c:v>
                </c:pt>
                <c:pt idx="110">
                  <c:v>60.536593841023105</c:v>
                </c:pt>
                <c:pt idx="111">
                  <c:v>60.877639159592263</c:v>
                </c:pt>
                <c:pt idx="112">
                  <c:v>61.193160042716137</c:v>
                </c:pt>
                <c:pt idx="113">
                  <c:v>61.52336176912447</c:v>
                </c:pt>
                <c:pt idx="114">
                  <c:v>61.924150795279246</c:v>
                </c:pt>
                <c:pt idx="115">
                  <c:v>62.346135679059238</c:v>
                </c:pt>
                <c:pt idx="116">
                  <c:v>62.724036562971555</c:v>
                </c:pt>
                <c:pt idx="117">
                  <c:v>63.082201280439307</c:v>
                </c:pt>
                <c:pt idx="118">
                  <c:v>63.436438398993232</c:v>
                </c:pt>
                <c:pt idx="119">
                  <c:v>63.777483717562397</c:v>
                </c:pt>
                <c:pt idx="120">
                  <c:v>64.128423601859765</c:v>
                </c:pt>
                <c:pt idx="121">
                  <c:v>64.489220168313338</c:v>
                </c:pt>
                <c:pt idx="122">
                  <c:v>64.837151053076482</c:v>
                </c:pt>
                <c:pt idx="123">
                  <c:v>65.175254818159146</c:v>
                </c:pt>
                <c:pt idx="124">
                  <c:v>65.522303339803813</c:v>
                </c:pt>
                <c:pt idx="125">
                  <c:v>65.876136144710145</c:v>
                </c:pt>
                <c:pt idx="126">
                  <c:v>66.236562340040663</c:v>
                </c:pt>
                <c:pt idx="127">
                  <c:v>66.620398522994918</c:v>
                </c:pt>
                <c:pt idx="128">
                  <c:v>66.977794002950105</c:v>
                </c:pt>
                <c:pt idx="129">
                  <c:v>67.306310265169515</c:v>
                </c:pt>
                <c:pt idx="130">
                  <c:v>67.630739913492647</c:v>
                </c:pt>
                <c:pt idx="131">
                  <c:v>67.948260915147671</c:v>
                </c:pt>
                <c:pt idx="132">
                  <c:v>68.263103060607563</c:v>
                </c:pt>
                <c:pt idx="133">
                  <c:v>68.588723210117394</c:v>
                </c:pt>
                <c:pt idx="134">
                  <c:v>68.943762475355086</c:v>
                </c:pt>
                <c:pt idx="135">
                  <c:v>69.318662959171405</c:v>
                </c:pt>
                <c:pt idx="136">
                  <c:v>69.669180307139868</c:v>
                </c:pt>
                <c:pt idx="137">
                  <c:v>69.98402245259976</c:v>
                </c:pt>
                <c:pt idx="138">
                  <c:v>70.245502374117521</c:v>
                </c:pt>
                <c:pt idx="139">
                  <c:v>70.484474451201521</c:v>
                </c:pt>
                <c:pt idx="140">
                  <c:v>70.745954372719297</c:v>
                </c:pt>
                <c:pt idx="141">
                  <c:v>71.052894479504829</c:v>
                </c:pt>
                <c:pt idx="142">
                  <c:v>71.390998244587507</c:v>
                </c:pt>
                <c:pt idx="143">
                  <c:v>71.748006126780808</c:v>
                </c:pt>
                <c:pt idx="144">
                  <c:v>72.122599861703264</c:v>
                </c:pt>
                <c:pt idx="145">
                  <c:v>72.464600607205739</c:v>
                </c:pt>
                <c:pt idx="146">
                  <c:v>72.800677221859303</c:v>
                </c:pt>
                <c:pt idx="147">
                  <c:v>73.131432456314954</c:v>
                </c:pt>
                <c:pt idx="148">
                  <c:v>73.461634182723287</c:v>
                </c:pt>
                <c:pt idx="149">
                  <c:v>73.794025845733529</c:v>
                </c:pt>
                <c:pt idx="150">
                  <c:v>74.106089895817391</c:v>
                </c:pt>
                <c:pt idx="151">
                  <c:v>74.38485909173103</c:v>
                </c:pt>
                <c:pt idx="152">
                  <c:v>74.651698435547459</c:v>
                </c:pt>
                <c:pt idx="153">
                  <c:v>74.931562541417691</c:v>
                </c:pt>
                <c:pt idx="154">
                  <c:v>75.221577248378168</c:v>
                </c:pt>
                <c:pt idx="155">
                  <c:v>75.509668773042648</c:v>
                </c:pt>
                <c:pt idx="156">
                  <c:v>75.798728053069823</c:v>
                </c:pt>
                <c:pt idx="157">
                  <c:v>76.044848393639143</c:v>
                </c:pt>
                <c:pt idx="158">
                  <c:v>76.292654198397372</c:v>
                </c:pt>
                <c:pt idx="159">
                  <c:v>76.560775624715745</c:v>
                </c:pt>
                <c:pt idx="160">
                  <c:v>76.874932833908375</c:v>
                </c:pt>
                <c:pt idx="161">
                  <c:v>77.223301037694853</c:v>
                </c:pt>
                <c:pt idx="162">
                  <c:v>77.574240921992214</c:v>
                </c:pt>
                <c:pt idx="163">
                  <c:v>77.930859192919726</c:v>
                </c:pt>
                <c:pt idx="164">
                  <c:v>78.292756023604383</c:v>
                </c:pt>
                <c:pt idx="165">
                  <c:v>78.664849527006737</c:v>
                </c:pt>
                <c:pt idx="166">
                  <c:v>79.048413477357187</c:v>
                </c:pt>
                <c:pt idx="167">
                  <c:v>79.413865475958957</c:v>
                </c:pt>
                <c:pt idx="168">
                  <c:v>79.786591894509741</c:v>
                </c:pt>
                <c:pt idx="169">
                  <c:v>80.169608397174073</c:v>
                </c:pt>
                <c:pt idx="170">
                  <c:v>80.554791115399553</c:v>
                </c:pt>
                <c:pt idx="171">
                  <c:v>80.942079235033447</c:v>
                </c:pt>
                <c:pt idx="172">
                  <c:v>81.33039829873519</c:v>
                </c:pt>
                <c:pt idx="173">
                  <c:v>81.720986443063751</c:v>
                </c:pt>
                <c:pt idx="174">
                  <c:v>82.114497035032329</c:v>
                </c:pt>
                <c:pt idx="175">
                  <c:v>82.509661237292519</c:v>
                </c:pt>
                <c:pt idx="176">
                  <c:v>82.906214368135252</c:v>
                </c:pt>
                <c:pt idx="177">
                  <c:v>83.297050446573891</c:v>
                </c:pt>
                <c:pt idx="178">
                  <c:v>83.676407686925501</c:v>
                </c:pt>
                <c:pt idx="179">
                  <c:v>83.980254571820993</c:v>
                </c:pt>
                <c:pt idx="180">
                  <c:v>84.295775454944845</c:v>
                </c:pt>
                <c:pt idx="181">
                  <c:v>84.677963219895162</c:v>
                </c:pt>
                <c:pt idx="182">
                  <c:v>85.060704492892825</c:v>
                </c:pt>
                <c:pt idx="183">
                  <c:v>85.446419128241502</c:v>
                </c:pt>
                <c:pt idx="184">
                  <c:v>85.846555029804392</c:v>
                </c:pt>
                <c:pt idx="185">
                  <c:v>86.261162542349425</c:v>
                </c:pt>
                <c:pt idx="186">
                  <c:v>86.659974880151296</c:v>
                </c:pt>
                <c:pt idx="187">
                  <c:v>87.030136946345991</c:v>
                </c:pt>
                <c:pt idx="188">
                  <c:v>87.377185467990657</c:v>
                </c:pt>
                <c:pt idx="189">
                  <c:v>87.728963349832881</c:v>
                </c:pt>
                <c:pt idx="190">
                  <c:v>88.06555191186672</c:v>
                </c:pt>
                <c:pt idx="191">
                  <c:v>88.402140473900573</c:v>
                </c:pt>
                <c:pt idx="192">
                  <c:v>88.762937040354174</c:v>
                </c:pt>
                <c:pt idx="193">
                  <c:v>89.178262261725422</c:v>
                </c:pt>
                <c:pt idx="194">
                  <c:v>89.591780166728256</c:v>
                </c:pt>
                <c:pt idx="195">
                  <c:v>89.982368311056831</c:v>
                </c:pt>
                <c:pt idx="196">
                  <c:v>90.340533028524561</c:v>
                </c:pt>
                <c:pt idx="197">
                  <c:v>90.653998988584334</c:v>
                </c:pt>
                <c:pt idx="198">
                  <c:v>91.005359042047829</c:v>
                </c:pt>
                <c:pt idx="199">
                  <c:v>91.382074130508173</c:v>
                </c:pt>
                <c:pt idx="200">
                  <c:v>91.778397552136127</c:v>
                </c:pt>
                <c:pt idx="201">
                  <c:v>92.137701532015924</c:v>
                </c:pt>
                <c:pt idx="202">
                  <c:v>92.501040714845189</c:v>
                </c:pt>
                <c:pt idx="203">
                  <c:v>92.866839134386169</c:v>
                </c:pt>
                <c:pt idx="204">
                  <c:v>93.241124860662168</c:v>
                </c:pt>
                <c:pt idx="205">
                  <c:v>93.619025744574486</c:v>
                </c:pt>
                <c:pt idx="206">
                  <c:v>93.999811599548906</c:v>
                </c:pt>
                <c:pt idx="207">
                  <c:v>94.386317103385835</c:v>
                </c:pt>
                <c:pt idx="208">
                  <c:v>94.779588460701802</c:v>
                </c:pt>
                <c:pt idx="209">
                  <c:v>95.175450342411665</c:v>
                </c:pt>
                <c:pt idx="210">
                  <c:v>95.569437126456123</c:v>
                </c:pt>
                <c:pt idx="211">
                  <c:v>95.962468483567292</c:v>
                </c:pt>
                <c:pt idx="212">
                  <c:v>96.360834391479628</c:v>
                </c:pt>
                <c:pt idx="213">
                  <c:v>96.760531695301339</c:v>
                </c:pt>
                <c:pt idx="214">
                  <c:v>97.172009919593521</c:v>
                </c:pt>
                <c:pt idx="215">
                  <c:v>97.612442899106071</c:v>
                </c:pt>
                <c:pt idx="216">
                  <c:v>98.058178003585454</c:v>
                </c:pt>
                <c:pt idx="217">
                  <c:v>98.499752171640822</c:v>
                </c:pt>
                <c:pt idx="218">
                  <c:v>98.921245250379826</c:v>
                </c:pt>
                <c:pt idx="219">
                  <c:v>99.314276607490996</c:v>
                </c:pt>
                <c:pt idx="220">
                  <c:v>99.69188279554281</c:v>
                </c:pt>
                <c:pt idx="221">
                  <c:v>100.09396125173814</c:v>
                </c:pt>
                <c:pt idx="222">
                  <c:v>100.49028467336609</c:v>
                </c:pt>
                <c:pt idx="223">
                  <c:v>100.88521486607605</c:v>
                </c:pt>
                <c:pt idx="224">
                  <c:v>101.27629806170698</c:v>
                </c:pt>
                <c:pt idx="225">
                  <c:v>101.65958878771154</c:v>
                </c:pt>
                <c:pt idx="226">
                  <c:v>102.04260529037587</c:v>
                </c:pt>
                <c:pt idx="227">
                  <c:v>102.45594004510453</c:v>
                </c:pt>
                <c:pt idx="228">
                  <c:v>102.89586020210623</c:v>
                </c:pt>
                <c:pt idx="229">
                  <c:v>103.32381057208895</c:v>
                </c:pt>
                <c:pt idx="230">
                  <c:v>103.72922291047706</c:v>
                </c:pt>
                <c:pt idx="231">
                  <c:v>104.08058296394057</c:v>
                </c:pt>
                <c:pt idx="232">
                  <c:v>104.43110031190906</c:v>
                </c:pt>
                <c:pt idx="233">
                  <c:v>104.81786759611649</c:v>
                </c:pt>
                <c:pt idx="234">
                  <c:v>105.24098763670136</c:v>
                </c:pt>
                <c:pt idx="235">
                  <c:v>105.67974095945077</c:v>
                </c:pt>
                <c:pt idx="236">
                  <c:v>106.10090436732931</c:v>
                </c:pt>
                <c:pt idx="237">
                  <c:v>106.48998744442905</c:v>
                </c:pt>
                <c:pt idx="238">
                  <c:v>106.85949448462607</c:v>
                </c:pt>
                <c:pt idx="239">
                  <c:v>107.24140395612166</c:v>
                </c:pt>
                <c:pt idx="240">
                  <c:v>107.65059192612432</c:v>
                </c:pt>
                <c:pt idx="241">
                  <c:v>108.06555915158913</c:v>
                </c:pt>
                <c:pt idx="242">
                  <c:v>108.46973858550153</c:v>
                </c:pt>
                <c:pt idx="243">
                  <c:v>108.87181704169683</c:v>
                </c:pt>
                <c:pt idx="244">
                  <c:v>109.2624051860254</c:v>
                </c:pt>
                <c:pt idx="245">
                  <c:v>109.67042125718534</c:v>
                </c:pt>
                <c:pt idx="246">
                  <c:v>110.0828334910579</c:v>
                </c:pt>
                <c:pt idx="247">
                  <c:v>110.50956679579397</c:v>
                </c:pt>
                <c:pt idx="248">
                  <c:v>110.93006648252673</c:v>
                </c:pt>
                <c:pt idx="249">
                  <c:v>111.34503370799153</c:v>
                </c:pt>
                <c:pt idx="250">
                  <c:v>111.73611690362246</c:v>
                </c:pt>
                <c:pt idx="251">
                  <c:v>112.11940762962702</c:v>
                </c:pt>
                <c:pt idx="252">
                  <c:v>112.52358706353941</c:v>
                </c:pt>
                <c:pt idx="253">
                  <c:v>112.93544028861282</c:v>
                </c:pt>
                <c:pt idx="254">
                  <c:v>113.36031014345491</c:v>
                </c:pt>
                <c:pt idx="255">
                  <c:v>113.79265630262097</c:v>
                </c:pt>
                <c:pt idx="256">
                  <c:v>114.22669108846461</c:v>
                </c:pt>
                <c:pt idx="257">
                  <c:v>114.66016721250725</c:v>
                </c:pt>
                <c:pt idx="258">
                  <c:v>115.09293910602365</c:v>
                </c:pt>
                <c:pt idx="259">
                  <c:v>115.5254274453271</c:v>
                </c:pt>
                <c:pt idx="260">
                  <c:v>115.95791578463049</c:v>
                </c:pt>
                <c:pt idx="261">
                  <c:v>116.39468311314256</c:v>
                </c:pt>
                <c:pt idx="262">
                  <c:v>116.81731876022447</c:v>
                </c:pt>
                <c:pt idx="263">
                  <c:v>117.23979224508103</c:v>
                </c:pt>
                <c:pt idx="264">
                  <c:v>117.66575473111023</c:v>
                </c:pt>
                <c:pt idx="265">
                  <c:v>118.095199174405</c:v>
                </c:pt>
                <c:pt idx="266">
                  <c:v>118.5262534355999</c:v>
                </c:pt>
                <c:pt idx="267">
                  <c:v>118.95687207117513</c:v>
                </c:pt>
                <c:pt idx="268">
                  <c:v>119.38864679900544</c:v>
                </c:pt>
                <c:pt idx="269">
                  <c:v>119.81629474922354</c:v>
                </c:pt>
                <c:pt idx="270">
                  <c:v>120.24544274944462</c:v>
                </c:pt>
                <c:pt idx="271">
                  <c:v>120.67309069966272</c:v>
                </c:pt>
                <c:pt idx="272">
                  <c:v>121.10134227486955</c:v>
                </c:pt>
                <c:pt idx="273">
                  <c:v>121.53225160848312</c:v>
                </c:pt>
                <c:pt idx="274">
                  <c:v>121.96316094209671</c:v>
                </c:pt>
                <c:pt idx="275">
                  <c:v>122.39111131207939</c:v>
                </c:pt>
                <c:pt idx="276">
                  <c:v>122.81753723933603</c:v>
                </c:pt>
                <c:pt idx="277">
                  <c:v>123.2385352667727</c:v>
                </c:pt>
                <c:pt idx="278">
                  <c:v>123.66371892960396</c:v>
                </c:pt>
                <c:pt idx="279">
                  <c:v>124.08716016982322</c:v>
                </c:pt>
                <c:pt idx="280">
                  <c:v>124.51526129362551</c:v>
                </c:pt>
                <c:pt idx="281">
                  <c:v>124.94381286923232</c:v>
                </c:pt>
                <c:pt idx="282">
                  <c:v>125.36279735291629</c:v>
                </c:pt>
                <c:pt idx="283">
                  <c:v>125.78296296337284</c:v>
                </c:pt>
                <c:pt idx="284">
                  <c:v>126.20720123553519</c:v>
                </c:pt>
                <c:pt idx="285">
                  <c:v>126.635452810742</c:v>
                </c:pt>
                <c:pt idx="286">
                  <c:v>127.06489725403678</c:v>
                </c:pt>
                <c:pt idx="287">
                  <c:v>127.49163055877285</c:v>
                </c:pt>
                <c:pt idx="288">
                  <c:v>127.91361544255285</c:v>
                </c:pt>
                <c:pt idx="289">
                  <c:v>128.33105347969661</c:v>
                </c:pt>
                <c:pt idx="290">
                  <c:v>128.75900384967929</c:v>
                </c:pt>
                <c:pt idx="291">
                  <c:v>129.19918085624712</c:v>
                </c:pt>
                <c:pt idx="292">
                  <c:v>129.65042302086812</c:v>
                </c:pt>
                <c:pt idx="293">
                  <c:v>130.10943436318982</c:v>
                </c:pt>
                <c:pt idx="294">
                  <c:v>130.57327362680527</c:v>
                </c:pt>
                <c:pt idx="295">
                  <c:v>131.03502678880699</c:v>
                </c:pt>
                <c:pt idx="296">
                  <c:v>131.49170843673306</c:v>
                </c:pt>
                <c:pt idx="297">
                  <c:v>131.94672566128958</c:v>
                </c:pt>
                <c:pt idx="298">
                  <c:v>132.39950072598634</c:v>
                </c:pt>
                <c:pt idx="299">
                  <c:v>132.84499735649692</c:v>
                </c:pt>
                <c:pt idx="300">
                  <c:v>133.28176468500899</c:v>
                </c:pt>
                <c:pt idx="301">
                  <c:v>133.7167672262153</c:v>
                </c:pt>
                <c:pt idx="302">
                  <c:v>134.14179414917763</c:v>
                </c:pt>
                <c:pt idx="303">
                  <c:v>134.57270348279121</c:v>
                </c:pt>
                <c:pt idx="304">
                  <c:v>135.00035143300931</c:v>
                </c:pt>
                <c:pt idx="305">
                  <c:v>135.42646871785504</c:v>
                </c:pt>
                <c:pt idx="306">
                  <c:v>135.85441908783773</c:v>
                </c:pt>
                <c:pt idx="307">
                  <c:v>136.28633708218726</c:v>
                </c:pt>
                <c:pt idx="308">
                  <c:v>136.71896733260206</c:v>
                </c:pt>
                <c:pt idx="309">
                  <c:v>137.15546584362204</c:v>
                </c:pt>
                <c:pt idx="310">
                  <c:v>137.59074260816857</c:v>
                </c:pt>
                <c:pt idx="311">
                  <c:v>138.02710634826281</c:v>
                </c:pt>
                <c:pt idx="312">
                  <c:v>138.46347008835707</c:v>
                </c:pt>
                <c:pt idx="313">
                  <c:v>138.8990200772495</c:v>
                </c:pt>
                <c:pt idx="314">
                  <c:v>139.33484229874568</c:v>
                </c:pt>
                <c:pt idx="315">
                  <c:v>139.77187748468532</c:v>
                </c:pt>
                <c:pt idx="316">
                  <c:v>140.21949356549447</c:v>
                </c:pt>
                <c:pt idx="317">
                  <c:v>140.67313070864816</c:v>
                </c:pt>
                <c:pt idx="318">
                  <c:v>141.12687491820122</c:v>
                </c:pt>
                <c:pt idx="319">
                  <c:v>141.5645755920919</c:v>
                </c:pt>
                <c:pt idx="320">
                  <c:v>141.96536461824667</c:v>
                </c:pt>
                <c:pt idx="321">
                  <c:v>142.34755238319701</c:v>
                </c:pt>
                <c:pt idx="322">
                  <c:v>142.7496308393923</c:v>
                </c:pt>
                <c:pt idx="323">
                  <c:v>143.14954776269747</c:v>
                </c:pt>
                <c:pt idx="324">
                  <c:v>143.52414149761987</c:v>
                </c:pt>
                <c:pt idx="325">
                  <c:v>143.91789056355722</c:v>
                </c:pt>
                <c:pt idx="326">
                  <c:v>144.3323175706</c:v>
                </c:pt>
                <c:pt idx="327">
                  <c:v>144.75446567533666</c:v>
                </c:pt>
                <c:pt idx="328">
                  <c:v>145.11563079290042</c:v>
                </c:pt>
                <c:pt idx="329">
                  <c:v>145.49556274870795</c:v>
                </c:pt>
                <c:pt idx="330">
                  <c:v>145.91230310640205</c:v>
                </c:pt>
                <c:pt idx="331">
                  <c:v>146.3445068153828</c:v>
                </c:pt>
                <c:pt idx="332">
                  <c:v>146.77395125867761</c:v>
                </c:pt>
                <c:pt idx="333">
                  <c:v>147.19691018212214</c:v>
                </c:pt>
                <c:pt idx="334">
                  <c:v>147.61434821926588</c:v>
                </c:pt>
                <c:pt idx="335">
                  <c:v>148.03108857695997</c:v>
                </c:pt>
                <c:pt idx="336">
                  <c:v>148.44973215096604</c:v>
                </c:pt>
                <c:pt idx="337">
                  <c:v>148.87138952330858</c:v>
                </c:pt>
                <c:pt idx="338">
                  <c:v>149.28671474467981</c:v>
                </c:pt>
                <c:pt idx="339">
                  <c:v>149.70004949940846</c:v>
                </c:pt>
                <c:pt idx="340">
                  <c:v>150.1060707721295</c:v>
                </c:pt>
                <c:pt idx="341">
                  <c:v>150.52103799759431</c:v>
                </c:pt>
                <c:pt idx="342">
                  <c:v>150.92311645378959</c:v>
                </c:pt>
                <c:pt idx="343">
                  <c:v>151.34193067633345</c:v>
                </c:pt>
                <c:pt idx="344">
                  <c:v>151.7765199933539</c:v>
                </c:pt>
                <c:pt idx="345">
                  <c:v>152.215142540133</c:v>
                </c:pt>
                <c:pt idx="346">
                  <c:v>152.64309291011568</c:v>
                </c:pt>
                <c:pt idx="347">
                  <c:v>153.04409838663713</c:v>
                </c:pt>
                <c:pt idx="348">
                  <c:v>153.40149386659232</c:v>
                </c:pt>
                <c:pt idx="349">
                  <c:v>153.75888934654748</c:v>
                </c:pt>
                <c:pt idx="350">
                  <c:v>154.12673334743246</c:v>
                </c:pt>
                <c:pt idx="351">
                  <c:v>154.51976470454363</c:v>
                </c:pt>
                <c:pt idx="352">
                  <c:v>154.92517704293178</c:v>
                </c:pt>
                <c:pt idx="353">
                  <c:v>155.34261508007557</c:v>
                </c:pt>
                <c:pt idx="354">
                  <c:v>155.76210804028338</c:v>
                </c:pt>
                <c:pt idx="355">
                  <c:v>156.17433440045485</c:v>
                </c:pt>
                <c:pt idx="356">
                  <c:v>156.58711700545044</c:v>
                </c:pt>
                <c:pt idx="357">
                  <c:v>157.00190459011083</c:v>
                </c:pt>
                <c:pt idx="358">
                  <c:v>157.41934262725459</c:v>
                </c:pt>
                <c:pt idx="359">
                  <c:v>157.83537875442241</c:v>
                </c:pt>
                <c:pt idx="360">
                  <c:v>158.24339482558239</c:v>
                </c:pt>
                <c:pt idx="361">
                  <c:v>158.65316194904213</c:v>
                </c:pt>
                <c:pt idx="362">
                  <c:v>159.03992923324952</c:v>
                </c:pt>
                <c:pt idx="363">
                  <c:v>159.43415298431577</c:v>
                </c:pt>
                <c:pt idx="364">
                  <c:v>159.83936124094527</c:v>
                </c:pt>
                <c:pt idx="365">
                  <c:v>160.24835516168062</c:v>
                </c:pt>
                <c:pt idx="366">
                  <c:v>160.66095280973909</c:v>
                </c:pt>
                <c:pt idx="367">
                  <c:v>161.08061449892702</c:v>
                </c:pt>
                <c:pt idx="368">
                  <c:v>161.50144678043986</c:v>
                </c:pt>
                <c:pt idx="369">
                  <c:v>161.91940385079693</c:v>
                </c:pt>
                <c:pt idx="370">
                  <c:v>162.32358328470929</c:v>
                </c:pt>
                <c:pt idx="371">
                  <c:v>162.72127452540349</c:v>
                </c:pt>
                <c:pt idx="372">
                  <c:v>163.11759794703141</c:v>
                </c:pt>
                <c:pt idx="373">
                  <c:v>163.5201013335419</c:v>
                </c:pt>
                <c:pt idx="374">
                  <c:v>163.92772266694851</c:v>
                </c:pt>
                <c:pt idx="375">
                  <c:v>164.33806450586417</c:v>
                </c:pt>
                <c:pt idx="376">
                  <c:v>164.75602157622126</c:v>
                </c:pt>
                <c:pt idx="377">
                  <c:v>165.17767894856377</c:v>
                </c:pt>
                <c:pt idx="378">
                  <c:v>165.59933632090627</c:v>
                </c:pt>
                <c:pt idx="379">
                  <c:v>166.01174855477879</c:v>
                </c:pt>
                <c:pt idx="380">
                  <c:v>166.41654697432293</c:v>
                </c:pt>
                <c:pt idx="381">
                  <c:v>166.81690121665136</c:v>
                </c:pt>
                <c:pt idx="382">
                  <c:v>167.20261585200004</c:v>
                </c:pt>
                <c:pt idx="383">
                  <c:v>167.58424599356385</c:v>
                </c:pt>
                <c:pt idx="384">
                  <c:v>167.96753671956836</c:v>
                </c:pt>
                <c:pt idx="385">
                  <c:v>168.35377952611398</c:v>
                </c:pt>
                <c:pt idx="386">
                  <c:v>168.74657011255286</c:v>
                </c:pt>
                <c:pt idx="387">
                  <c:v>169.14604715189907</c:v>
                </c:pt>
                <c:pt idx="388">
                  <c:v>169.55022658581143</c:v>
                </c:pt>
                <c:pt idx="389">
                  <c:v>169.9642912733089</c:v>
                </c:pt>
                <c:pt idx="390">
                  <c:v>170.39071720056555</c:v>
                </c:pt>
                <c:pt idx="391">
                  <c:v>170.82363047018416</c:v>
                </c:pt>
                <c:pt idx="392">
                  <c:v>171.26225301696323</c:v>
                </c:pt>
                <c:pt idx="393">
                  <c:v>171.69955510709914</c:v>
                </c:pt>
                <c:pt idx="394">
                  <c:v>172.13204344640252</c:v>
                </c:pt>
                <c:pt idx="395">
                  <c:v>172.55596392147919</c:v>
                </c:pt>
                <c:pt idx="396">
                  <c:v>172.97252884049681</c:v>
                </c:pt>
                <c:pt idx="397">
                  <c:v>173.38549594743046</c:v>
                </c:pt>
                <c:pt idx="398">
                  <c:v>173.80345301778755</c:v>
                </c:pt>
                <c:pt idx="399">
                  <c:v>174.22816547488037</c:v>
                </c:pt>
                <c:pt idx="400">
                  <c:v>174.66206098491796</c:v>
                </c:pt>
                <c:pt idx="401">
                  <c:v>175.10313010055972</c:v>
                </c:pt>
                <c:pt idx="402">
                  <c:v>175.54419921620149</c:v>
                </c:pt>
                <c:pt idx="403">
                  <c:v>175.99111544745347</c:v>
                </c:pt>
                <c:pt idx="404">
                  <c:v>176.4439988154181</c:v>
                </c:pt>
                <c:pt idx="405">
                  <c:v>176.89253798480283</c:v>
                </c:pt>
                <c:pt idx="406">
                  <c:v>177.34585300863532</c:v>
                </c:pt>
                <c:pt idx="407">
                  <c:v>177.79731608652352</c:v>
                </c:pt>
                <c:pt idx="408">
                  <c:v>178.2398902693941</c:v>
                </c:pt>
                <c:pt idx="409">
                  <c:v>178.67094453058897</c:v>
                </c:pt>
                <c:pt idx="410">
                  <c:v>179.09341801544556</c:v>
                </c:pt>
                <c:pt idx="411">
                  <c:v>179.51223223798942</c:v>
                </c:pt>
                <c:pt idx="412">
                  <c:v>179.92809126944334</c:v>
                </c:pt>
                <c:pt idx="413">
                  <c:v>180.34068891750181</c:v>
                </c:pt>
                <c:pt idx="414">
                  <c:v>180.75347152249736</c:v>
                </c:pt>
                <c:pt idx="415">
                  <c:v>181.17363713295396</c:v>
                </c:pt>
                <c:pt idx="416">
                  <c:v>181.59928905953322</c:v>
                </c:pt>
                <c:pt idx="417">
                  <c:v>182.02400151662604</c:v>
                </c:pt>
                <c:pt idx="418">
                  <c:v>182.4570558963521</c:v>
                </c:pt>
                <c:pt idx="419">
                  <c:v>182.89328462290848</c:v>
                </c:pt>
                <c:pt idx="420">
                  <c:v>183.32433888410338</c:v>
                </c:pt>
                <c:pt idx="421">
                  <c:v>183.75107218883943</c:v>
                </c:pt>
                <c:pt idx="422">
                  <c:v>184.15164413814222</c:v>
                </c:pt>
                <c:pt idx="423">
                  <c:v>184.54443472458109</c:v>
                </c:pt>
                <c:pt idx="424">
                  <c:v>184.93674143837387</c:v>
                </c:pt>
                <c:pt idx="425">
                  <c:v>185.32757751681254</c:v>
                </c:pt>
                <c:pt idx="426">
                  <c:v>185.71866071244347</c:v>
                </c:pt>
                <c:pt idx="427">
                  <c:v>186.11048041153794</c:v>
                </c:pt>
                <c:pt idx="428">
                  <c:v>186.5035117686491</c:v>
                </c:pt>
                <c:pt idx="429">
                  <c:v>186.89581848244185</c:v>
                </c:pt>
                <c:pt idx="430">
                  <c:v>187.28884983955302</c:v>
                </c:pt>
                <c:pt idx="431">
                  <c:v>187.68212119686896</c:v>
                </c:pt>
                <c:pt idx="432">
                  <c:v>188.07658116860293</c:v>
                </c:pt>
                <c:pt idx="433">
                  <c:v>188.47494707651526</c:v>
                </c:pt>
                <c:pt idx="434">
                  <c:v>188.88585926038476</c:v>
                </c:pt>
                <c:pt idx="435">
                  <c:v>189.30535222059265</c:v>
                </c:pt>
                <c:pt idx="436">
                  <c:v>189.7256850551988</c:v>
                </c:pt>
                <c:pt idx="437">
                  <c:v>190.14912629541809</c:v>
                </c:pt>
                <c:pt idx="438">
                  <c:v>190.58104428976762</c:v>
                </c:pt>
                <c:pt idx="439">
                  <c:v>191.01940459851721</c:v>
                </c:pt>
                <c:pt idx="440">
                  <c:v>191.45576833861145</c:v>
                </c:pt>
                <c:pt idx="441">
                  <c:v>191.89346901250215</c:v>
                </c:pt>
                <c:pt idx="442">
                  <c:v>192.32246835063293</c:v>
                </c:pt>
                <c:pt idx="443">
                  <c:v>192.74445323441293</c:v>
                </c:pt>
                <c:pt idx="444">
                  <c:v>193.15649325908475</c:v>
                </c:pt>
                <c:pt idx="445">
                  <c:v>193.56004855624684</c:v>
                </c:pt>
                <c:pt idx="446">
                  <c:v>193.96566442257534</c:v>
                </c:pt>
                <c:pt idx="447">
                  <c:v>194.37899917730402</c:v>
                </c:pt>
                <c:pt idx="448">
                  <c:v>194.79764275131009</c:v>
                </c:pt>
                <c:pt idx="449">
                  <c:v>195.21814243804289</c:v>
                </c:pt>
                <c:pt idx="450">
                  <c:v>195.64456836529951</c:v>
                </c:pt>
                <c:pt idx="451">
                  <c:v>196.06671647003617</c:v>
                </c:pt>
                <c:pt idx="452">
                  <c:v>196.49190013286744</c:v>
                </c:pt>
                <c:pt idx="453">
                  <c:v>196.91566120299569</c:v>
                </c:pt>
                <c:pt idx="454">
                  <c:v>197.34927738310139</c:v>
                </c:pt>
                <c:pt idx="455">
                  <c:v>197.77872182639621</c:v>
                </c:pt>
                <c:pt idx="456">
                  <c:v>198.20977608759111</c:v>
                </c:pt>
                <c:pt idx="457">
                  <c:v>198.64505285213764</c:v>
                </c:pt>
                <c:pt idx="458">
                  <c:v>199.08262089999906</c:v>
                </c:pt>
                <c:pt idx="459">
                  <c:v>199.52432080152894</c:v>
                </c:pt>
                <c:pt idx="460">
                  <c:v>199.97205289164194</c:v>
                </c:pt>
                <c:pt idx="461">
                  <c:v>200.43380605364368</c:v>
                </c:pt>
                <c:pt idx="462">
                  <c:v>200.87016979373792</c:v>
                </c:pt>
                <c:pt idx="463">
                  <c:v>201.30747188387383</c:v>
                </c:pt>
                <c:pt idx="464">
                  <c:v>201.75260937562945</c:v>
                </c:pt>
                <c:pt idx="465">
                  <c:v>202.19893736857188</c:v>
                </c:pt>
                <c:pt idx="466">
                  <c:v>202.64804775168503</c:v>
                </c:pt>
                <c:pt idx="467">
                  <c:v>203.0916087908989</c:v>
                </c:pt>
                <c:pt idx="468">
                  <c:v>203.52891088103482</c:v>
                </c:pt>
                <c:pt idx="469">
                  <c:v>203.95533680829141</c:v>
                </c:pt>
                <c:pt idx="470">
                  <c:v>204.37225219523646</c:v>
                </c:pt>
                <c:pt idx="471">
                  <c:v>204.79020926559355</c:v>
                </c:pt>
                <c:pt idx="472">
                  <c:v>205.21120729303021</c:v>
                </c:pt>
                <c:pt idx="473">
                  <c:v>205.62653251440145</c:v>
                </c:pt>
                <c:pt idx="474">
                  <c:v>206.04736479591429</c:v>
                </c:pt>
                <c:pt idx="475">
                  <c:v>206.47710451518105</c:v>
                </c:pt>
                <c:pt idx="476">
                  <c:v>206.91360302620103</c:v>
                </c:pt>
                <c:pt idx="477">
                  <c:v>207.35630127857877</c:v>
                </c:pt>
                <c:pt idx="478">
                  <c:v>207.79347003534627</c:v>
                </c:pt>
                <c:pt idx="479">
                  <c:v>208.2473211586736</c:v>
                </c:pt>
                <c:pt idx="480">
                  <c:v>208.70663110789272</c:v>
                </c:pt>
                <c:pt idx="481">
                  <c:v>209.15413099967785</c:v>
                </c:pt>
                <c:pt idx="482">
                  <c:v>209.57741181202849</c:v>
                </c:pt>
                <c:pt idx="483">
                  <c:v>210.00212426912131</c:v>
                </c:pt>
                <c:pt idx="484">
                  <c:v>210.43052599452844</c:v>
                </c:pt>
                <c:pt idx="485">
                  <c:v>210.86593949566711</c:v>
                </c:pt>
                <c:pt idx="486">
                  <c:v>211.30390472009665</c:v>
                </c:pt>
                <c:pt idx="487">
                  <c:v>211.7464789029672</c:v>
                </c:pt>
                <c:pt idx="488">
                  <c:v>212.19065019778557</c:v>
                </c:pt>
                <c:pt idx="489">
                  <c:v>212.64331680259357</c:v>
                </c:pt>
                <c:pt idx="490">
                  <c:v>213.08601505497131</c:v>
                </c:pt>
                <c:pt idx="491">
                  <c:v>213.52784047954304</c:v>
                </c:pt>
                <c:pt idx="492">
                  <c:v>213.96460780805515</c:v>
                </c:pt>
                <c:pt idx="493">
                  <c:v>214.39974758626224</c:v>
                </c:pt>
                <c:pt idx="494">
                  <c:v>214.83036622183744</c:v>
                </c:pt>
                <c:pt idx="495">
                  <c:v>215.26938041441508</c:v>
                </c:pt>
                <c:pt idx="496">
                  <c:v>215.70826428550032</c:v>
                </c:pt>
                <c:pt idx="497">
                  <c:v>216.14714815658556</c:v>
                </c:pt>
                <c:pt idx="498">
                  <c:v>216.60089236613862</c:v>
                </c:pt>
                <c:pt idx="499">
                  <c:v>217.05538179119111</c:v>
                </c:pt>
                <c:pt idx="500">
                  <c:v>217.50380619391228</c:v>
                </c:pt>
                <c:pt idx="501">
                  <c:v>217.95570915575945</c:v>
                </c:pt>
                <c:pt idx="502">
                  <c:v>218.38010582291201</c:v>
                </c:pt>
                <c:pt idx="503">
                  <c:v>218.79719583158902</c:v>
                </c:pt>
                <c:pt idx="504">
                  <c:v>219.21107870081565</c:v>
                </c:pt>
                <c:pt idx="505">
                  <c:v>219.62729150651043</c:v>
                </c:pt>
                <c:pt idx="506">
                  <c:v>220.04455573129368</c:v>
                </c:pt>
                <c:pt idx="507">
                  <c:v>220.47190003737236</c:v>
                </c:pt>
                <c:pt idx="508">
                  <c:v>220.89969934990219</c:v>
                </c:pt>
                <c:pt idx="509">
                  <c:v>221.32899571812422</c:v>
                </c:pt>
                <c:pt idx="510">
                  <c:v>221.76303050396783</c:v>
                </c:pt>
                <c:pt idx="511">
                  <c:v>222.20447872740922</c:v>
                </c:pt>
                <c:pt idx="512">
                  <c:v>222.6480397666231</c:v>
                </c:pt>
                <c:pt idx="513">
                  <c:v>223.09680794381936</c:v>
                </c:pt>
                <c:pt idx="514">
                  <c:v>223.53825616726067</c:v>
                </c:pt>
                <c:pt idx="515">
                  <c:v>223.97945186521093</c:v>
                </c:pt>
                <c:pt idx="516">
                  <c:v>224.41975696745465</c:v>
                </c:pt>
                <c:pt idx="517">
                  <c:v>224.85167496180421</c:v>
                </c:pt>
                <c:pt idx="518">
                  <c:v>225.28007668721133</c:v>
                </c:pt>
                <c:pt idx="519">
                  <c:v>225.71025715211471</c:v>
                </c:pt>
                <c:pt idx="520">
                  <c:v>226.14456971605364</c:v>
                </c:pt>
                <c:pt idx="521">
                  <c:v>226.58093345614787</c:v>
                </c:pt>
                <c:pt idx="522">
                  <c:v>227.0102298243699</c:v>
                </c:pt>
                <c:pt idx="523">
                  <c:v>227.43525674733223</c:v>
                </c:pt>
                <c:pt idx="524">
                  <c:v>227.86425608546298</c:v>
                </c:pt>
                <c:pt idx="525">
                  <c:v>228.29414300791734</c:v>
                </c:pt>
                <c:pt idx="526">
                  <c:v>228.73354681176079</c:v>
                </c:pt>
                <c:pt idx="527">
                  <c:v>229.17735254939726</c:v>
                </c:pt>
                <c:pt idx="528">
                  <c:v>229.62224965633175</c:v>
                </c:pt>
                <c:pt idx="529">
                  <c:v>230.06420039421582</c:v>
                </c:pt>
                <c:pt idx="530">
                  <c:v>230.50739288231952</c:v>
                </c:pt>
                <c:pt idx="531">
                  <c:v>230.94184395045292</c:v>
                </c:pt>
                <c:pt idx="532">
                  <c:v>231.37461584396934</c:v>
                </c:pt>
                <c:pt idx="533">
                  <c:v>231.80316741957617</c:v>
                </c:pt>
                <c:pt idx="534">
                  <c:v>232.23290713884288</c:v>
                </c:pt>
                <c:pt idx="535">
                  <c:v>232.66235158213769</c:v>
                </c:pt>
                <c:pt idx="536">
                  <c:v>233.09149958235881</c:v>
                </c:pt>
                <c:pt idx="537">
                  <c:v>233.52034996314174</c:v>
                </c:pt>
                <c:pt idx="538">
                  <c:v>233.94738939075179</c:v>
                </c:pt>
                <c:pt idx="539">
                  <c:v>234.37427591311007</c:v>
                </c:pt>
                <c:pt idx="540">
                  <c:v>234.80561919200369</c:v>
                </c:pt>
                <c:pt idx="541">
                  <c:v>235.25552203531964</c:v>
                </c:pt>
                <c:pt idx="542">
                  <c:v>235.681018198603</c:v>
                </c:pt>
                <c:pt idx="543">
                  <c:v>236.10300308238303</c:v>
                </c:pt>
                <c:pt idx="544">
                  <c:v>236.52466045472551</c:v>
                </c:pt>
                <c:pt idx="545">
                  <c:v>236.95139375946155</c:v>
                </c:pt>
                <c:pt idx="546">
                  <c:v>237.38259266872444</c:v>
                </c:pt>
                <c:pt idx="547">
                  <c:v>237.81648817876203</c:v>
                </c:pt>
                <c:pt idx="548">
                  <c:v>238.25217440747394</c:v>
                </c:pt>
                <c:pt idx="549">
                  <c:v>238.68974245533533</c:v>
                </c:pt>
                <c:pt idx="550">
                  <c:v>239.12349843044899</c:v>
                </c:pt>
                <c:pt idx="551">
                  <c:v>239.54789509760155</c:v>
                </c:pt>
                <c:pt idx="552">
                  <c:v>239.9648104845466</c:v>
                </c:pt>
                <c:pt idx="553">
                  <c:v>240.3867953683266</c:v>
                </c:pt>
                <c:pt idx="554">
                  <c:v>240.80158295298693</c:v>
                </c:pt>
                <c:pt idx="555">
                  <c:v>241.22968407678925</c:v>
                </c:pt>
                <c:pt idx="556">
                  <c:v>241.65580136163504</c:v>
                </c:pt>
                <c:pt idx="557">
                  <c:v>242.06709138005681</c:v>
                </c:pt>
                <c:pt idx="558">
                  <c:v>242.4629532617667</c:v>
                </c:pt>
                <c:pt idx="559">
                  <c:v>242.86176559956851</c:v>
                </c:pt>
                <c:pt idx="560">
                  <c:v>243.26819009906723</c:v>
                </c:pt>
                <c:pt idx="561">
                  <c:v>243.68078774712569</c:v>
                </c:pt>
                <c:pt idx="562">
                  <c:v>244.08599600375521</c:v>
                </c:pt>
                <c:pt idx="563">
                  <c:v>244.4903823343505</c:v>
                </c:pt>
                <c:pt idx="564">
                  <c:v>244.89937625508583</c:v>
                </c:pt>
                <c:pt idx="565">
                  <c:v>245.31307686419848</c:v>
                </c:pt>
                <c:pt idx="566">
                  <c:v>245.73324247465507</c:v>
                </c:pt>
                <c:pt idx="567">
                  <c:v>246.15539057939174</c:v>
                </c:pt>
                <c:pt idx="568">
                  <c:v>246.57994530771981</c:v>
                </c:pt>
                <c:pt idx="569">
                  <c:v>247.01200629543962</c:v>
                </c:pt>
                <c:pt idx="570">
                  <c:v>247.44983936124464</c:v>
                </c:pt>
                <c:pt idx="571">
                  <c:v>247.89401065606302</c:v>
                </c:pt>
                <c:pt idx="572">
                  <c:v>248.33341445990641</c:v>
                </c:pt>
                <c:pt idx="573">
                  <c:v>248.78206822060451</c:v>
                </c:pt>
                <c:pt idx="574">
                  <c:v>249.23319968409834</c:v>
                </c:pt>
                <c:pt idx="575">
                  <c:v>249.68196786129459</c:v>
                </c:pt>
                <c:pt idx="576">
                  <c:v>250.12137166513804</c:v>
                </c:pt>
                <c:pt idx="577">
                  <c:v>250.55343265285791</c:v>
                </c:pt>
                <c:pt idx="578">
                  <c:v>250.9938656323705</c:v>
                </c:pt>
                <c:pt idx="579">
                  <c:v>251.46027867795522</c:v>
                </c:pt>
                <c:pt idx="580">
                  <c:v>251.95250579825051</c:v>
                </c:pt>
                <c:pt idx="581">
                  <c:v>252.42959717063491</c:v>
                </c:pt>
                <c:pt idx="582">
                  <c:v>252.877213251444</c:v>
                </c:pt>
                <c:pt idx="583">
                  <c:v>253.322470647302</c:v>
                </c:pt>
                <c:pt idx="584">
                  <c:v>253.76700572618029</c:v>
                </c:pt>
                <c:pt idx="585">
                  <c:v>254.20350423720026</c:v>
                </c:pt>
                <c:pt idx="586">
                  <c:v>254.66982686686083</c:v>
                </c:pt>
                <c:pt idx="587">
                  <c:v>255.15257703083944</c:v>
                </c:pt>
                <c:pt idx="588">
                  <c:v>255.65071368738893</c:v>
                </c:pt>
                <c:pt idx="589">
                  <c:v>256.12005090724557</c:v>
                </c:pt>
                <c:pt idx="590">
                  <c:v>256.61079026853696</c:v>
                </c:pt>
                <c:pt idx="591">
                  <c:v>257.08541195416086</c:v>
                </c:pt>
                <c:pt idx="592">
                  <c:v>257.54250399982783</c:v>
                </c:pt>
                <c:pt idx="593">
                  <c:v>257.994406961675</c:v>
                </c:pt>
                <c:pt idx="594">
                  <c:v>258.43210763556567</c:v>
                </c:pt>
                <c:pt idx="595">
                  <c:v>258.86967568342709</c:v>
                </c:pt>
                <c:pt idx="596">
                  <c:v>259.30440299496672</c:v>
                </c:pt>
                <c:pt idx="597">
                  <c:v>259.729429917929</c:v>
                </c:pt>
                <c:pt idx="598">
                  <c:v>260.1412831430024</c:v>
                </c:pt>
                <c:pt idx="599">
                  <c:v>260.55332316767425</c:v>
                </c:pt>
                <c:pt idx="600">
                  <c:v>260.96610577266978</c:v>
                </c:pt>
                <c:pt idx="601">
                  <c:v>261.38627138312637</c:v>
                </c:pt>
                <c:pt idx="602">
                  <c:v>261.79756140154819</c:v>
                </c:pt>
                <c:pt idx="603">
                  <c:v>262.20903962584038</c:v>
                </c:pt>
                <c:pt idx="604">
                  <c:v>262.62418606285991</c:v>
                </c:pt>
                <c:pt idx="605">
                  <c:v>263.04300028540388</c:v>
                </c:pt>
                <c:pt idx="606">
                  <c:v>263.46416369328244</c:v>
                </c:pt>
                <c:pt idx="607">
                  <c:v>263.88919061624472</c:v>
                </c:pt>
                <c:pt idx="608">
                  <c:v>264.31468677952807</c:v>
                </c:pt>
                <c:pt idx="609">
                  <c:v>264.74442649879472</c:v>
                </c:pt>
                <c:pt idx="610">
                  <c:v>265.17733976841328</c:v>
                </c:pt>
                <c:pt idx="611">
                  <c:v>265.6106755743607</c:v>
                </c:pt>
                <c:pt idx="612">
                  <c:v>266.04358884397925</c:v>
                </c:pt>
                <c:pt idx="613">
                  <c:v>266.47564983169912</c:v>
                </c:pt>
                <c:pt idx="614">
                  <c:v>266.9107896099062</c:v>
                </c:pt>
                <c:pt idx="615">
                  <c:v>267.3471533500005</c:v>
                </c:pt>
                <c:pt idx="616">
                  <c:v>267.784322106768</c:v>
                </c:pt>
                <c:pt idx="617">
                  <c:v>268.22333629934559</c:v>
                </c:pt>
                <c:pt idx="618">
                  <c:v>268.66402438114488</c:v>
                </c:pt>
                <c:pt idx="619">
                  <c:v>269.10316866915844</c:v>
                </c:pt>
                <c:pt idx="620">
                  <c:v>269.5429600707638</c:v>
                </c:pt>
                <c:pt idx="621">
                  <c:v>269.99103911600594</c:v>
                </c:pt>
                <c:pt idx="622">
                  <c:v>270.42887218181102</c:v>
                </c:pt>
                <c:pt idx="623">
                  <c:v>270.87157043418881</c:v>
                </c:pt>
                <c:pt idx="624">
                  <c:v>271.32658765874527</c:v>
                </c:pt>
                <c:pt idx="625">
                  <c:v>271.77232276322462</c:v>
                </c:pt>
                <c:pt idx="626">
                  <c:v>272.23193013517329</c:v>
                </c:pt>
                <c:pt idx="627">
                  <c:v>272.68492165023673</c:v>
                </c:pt>
                <c:pt idx="628">
                  <c:v>273.13951693275209</c:v>
                </c:pt>
                <c:pt idx="629">
                  <c:v>273.57721760664271</c:v>
                </c:pt>
                <c:pt idx="630">
                  <c:v>274.02065599660614</c:v>
                </c:pt>
                <c:pt idx="631">
                  <c:v>274.46838808671919</c:v>
                </c:pt>
                <c:pt idx="632">
                  <c:v>274.9298522310221</c:v>
                </c:pt>
                <c:pt idx="633">
                  <c:v>275.39599370117435</c:v>
                </c:pt>
                <c:pt idx="634">
                  <c:v>275.86240674675901</c:v>
                </c:pt>
                <c:pt idx="635">
                  <c:v>276.32131828866682</c:v>
                </c:pt>
                <c:pt idx="636">
                  <c:v>276.77463331249919</c:v>
                </c:pt>
                <c:pt idx="637">
                  <c:v>277.23364465482092</c:v>
                </c:pt>
                <c:pt idx="638">
                  <c:v>277.69924000605533</c:v>
                </c:pt>
                <c:pt idx="639">
                  <c:v>278.16483535728975</c:v>
                </c:pt>
                <c:pt idx="640">
                  <c:v>278.62658851929143</c:v>
                </c:pt>
                <c:pt idx="641">
                  <c:v>279.08306412313192</c:v>
                </c:pt>
                <c:pt idx="642">
                  <c:v>279.52089718893694</c:v>
                </c:pt>
                <c:pt idx="643">
                  <c:v>279.96470292657347</c:v>
                </c:pt>
                <c:pt idx="644">
                  <c:v>280.40984041832917</c:v>
                </c:pt>
                <c:pt idx="645">
                  <c:v>280.8462041584234</c:v>
                </c:pt>
                <c:pt idx="646">
                  <c:v>281.28547831659932</c:v>
                </c:pt>
                <c:pt idx="647">
                  <c:v>281.7230463644608</c:v>
                </c:pt>
                <c:pt idx="648">
                  <c:v>282.16398868379167</c:v>
                </c:pt>
                <c:pt idx="649">
                  <c:v>282.61422860632678</c:v>
                </c:pt>
                <c:pt idx="650">
                  <c:v>283.07598176832846</c:v>
                </c:pt>
                <c:pt idx="651">
                  <c:v>283.53588538819355</c:v>
                </c:pt>
                <c:pt idx="652">
                  <c:v>283.99578900805858</c:v>
                </c:pt>
                <c:pt idx="653">
                  <c:v>284.44398334924978</c:v>
                </c:pt>
                <c:pt idx="654">
                  <c:v>284.87966957796158</c:v>
                </c:pt>
                <c:pt idx="655">
                  <c:v>285.30746889049152</c:v>
                </c:pt>
                <c:pt idx="656">
                  <c:v>285.73389481774814</c:v>
                </c:pt>
                <c:pt idx="657">
                  <c:v>286.16348704434188</c:v>
                </c:pt>
                <c:pt idx="658">
                  <c:v>286.58676785669252</c:v>
                </c:pt>
                <c:pt idx="659">
                  <c:v>287.01148031378523</c:v>
                </c:pt>
                <c:pt idx="660">
                  <c:v>287.43264372166379</c:v>
                </c:pt>
                <c:pt idx="661">
                  <c:v>287.86398700055736</c:v>
                </c:pt>
                <c:pt idx="662">
                  <c:v>288.27432883947296</c:v>
                </c:pt>
                <c:pt idx="663">
                  <c:v>288.68273758168698</c:v>
                </c:pt>
                <c:pt idx="664">
                  <c:v>289.08956315166023</c:v>
                </c:pt>
                <c:pt idx="665">
                  <c:v>289.49757922282015</c:v>
                </c:pt>
                <c:pt idx="666">
                  <c:v>289.90715379161696</c:v>
                </c:pt>
                <c:pt idx="667">
                  <c:v>290.3186320159092</c:v>
                </c:pt>
                <c:pt idx="668">
                  <c:v>290.73085837608068</c:v>
                </c:pt>
                <c:pt idx="669">
                  <c:v>291.1441931308093</c:v>
                </c:pt>
                <c:pt idx="670">
                  <c:v>291.55843919687169</c:v>
                </c:pt>
                <c:pt idx="671">
                  <c:v>291.97322678153205</c:v>
                </c:pt>
                <c:pt idx="672">
                  <c:v>292.38729146902955</c:v>
                </c:pt>
                <c:pt idx="673">
                  <c:v>292.79914469410301</c:v>
                </c:pt>
                <c:pt idx="674">
                  <c:v>293.21518082127085</c:v>
                </c:pt>
                <c:pt idx="675">
                  <c:v>293.63501086069778</c:v>
                </c:pt>
                <c:pt idx="676">
                  <c:v>294.06097334672694</c:v>
                </c:pt>
                <c:pt idx="677">
                  <c:v>294.4904177900217</c:v>
                </c:pt>
                <c:pt idx="678">
                  <c:v>294.92542033122805</c:v>
                </c:pt>
                <c:pt idx="679">
                  <c:v>295.36648944686971</c:v>
                </c:pt>
                <c:pt idx="680">
                  <c:v>295.80640960387149</c:v>
                </c:pt>
                <c:pt idx="681">
                  <c:v>296.25390949565656</c:v>
                </c:pt>
                <c:pt idx="682">
                  <c:v>296.6871047204944</c:v>
                </c:pt>
                <c:pt idx="683">
                  <c:v>297.12238148504105</c:v>
                </c:pt>
                <c:pt idx="684">
                  <c:v>297.58119309355618</c:v>
                </c:pt>
                <c:pt idx="685">
                  <c:v>298.06974493787379</c:v>
                </c:pt>
                <c:pt idx="686">
                  <c:v>298.55645828795537</c:v>
                </c:pt>
                <c:pt idx="687">
                  <c:v>299.05243306544463</c:v>
                </c:pt>
                <c:pt idx="688">
                  <c:v>299.54118643249876</c:v>
                </c:pt>
                <c:pt idx="689">
                  <c:v>300.019982423714</c:v>
                </c:pt>
                <c:pt idx="690">
                  <c:v>300.495968512937</c:v>
                </c:pt>
                <c:pt idx="691">
                  <c:v>300.96903531472111</c:v>
                </c:pt>
                <c:pt idx="692">
                  <c:v>301.41296310283201</c:v>
                </c:pt>
                <c:pt idx="693">
                  <c:v>301.87276810335351</c:v>
                </c:pt>
                <c:pt idx="694">
                  <c:v>302.35787897723969</c:v>
                </c:pt>
                <c:pt idx="695">
                  <c:v>302.86016097119199</c:v>
                </c:pt>
                <c:pt idx="696">
                  <c:v>303.36867417768781</c:v>
                </c:pt>
                <c:pt idx="697">
                  <c:v>303.87294597147076</c:v>
                </c:pt>
                <c:pt idx="698">
                  <c:v>304.34559817850095</c:v>
                </c:pt>
                <c:pt idx="699">
                  <c:v>304.80686902372787</c:v>
                </c:pt>
                <c:pt idx="700">
                  <c:v>305.30080580015397</c:v>
                </c:pt>
                <c:pt idx="701">
                  <c:v>305.7998251659904</c:v>
                </c:pt>
                <c:pt idx="702">
                  <c:v>306.27155711607605</c:v>
                </c:pt>
                <c:pt idx="703">
                  <c:v>306.76461227025987</c:v>
                </c:pt>
                <c:pt idx="704">
                  <c:v>307.26409820058694</c:v>
                </c:pt>
                <c:pt idx="705">
                  <c:v>307.74721085922971</c:v>
                </c:pt>
                <c:pt idx="706">
                  <c:v>308.21353348889033</c:v>
                </c:pt>
                <c:pt idx="707">
                  <c:v>308.70627124945599</c:v>
                </c:pt>
                <c:pt idx="708">
                  <c:v>309.23883231796208</c:v>
                </c:pt>
                <c:pt idx="709">
                  <c:v>309.76896032972513</c:v>
                </c:pt>
                <c:pt idx="710">
                  <c:v>310.27659208812167</c:v>
                </c:pt>
                <c:pt idx="711">
                  <c:v>310.79180705827241</c:v>
                </c:pt>
                <c:pt idx="712">
                  <c:v>311.30265468867032</c:v>
                </c:pt>
                <c:pt idx="713">
                  <c:v>311.82762479319103</c:v>
                </c:pt>
                <c:pt idx="714">
                  <c:v>312.29080656981552</c:v>
                </c:pt>
                <c:pt idx="715">
                  <c:v>312.74226964770378</c:v>
                </c:pt>
                <c:pt idx="716">
                  <c:v>313.18704627268465</c:v>
                </c:pt>
                <c:pt idx="717">
                  <c:v>313.64860688002352</c:v>
                </c:pt>
                <c:pt idx="718">
                  <c:v>314.12577658139679</c:v>
                </c:pt>
                <c:pt idx="719">
                  <c:v>314.61651594268824</c:v>
                </c:pt>
                <c:pt idx="720">
                  <c:v>315.09081295248046</c:v>
                </c:pt>
                <c:pt idx="721">
                  <c:v>315.5547456740519</c:v>
                </c:pt>
                <c:pt idx="722">
                  <c:v>315.98344680105419</c:v>
                </c:pt>
                <c:pt idx="723">
                  <c:v>316.42798187993253</c:v>
                </c:pt>
                <c:pt idx="724">
                  <c:v>316.86047021923599</c:v>
                </c:pt>
                <c:pt idx="725">
                  <c:v>317.29922354198538</c:v>
                </c:pt>
                <c:pt idx="726">
                  <c:v>317.77778935399175</c:v>
                </c:pt>
                <c:pt idx="727">
                  <c:v>318.26429561696517</c:v>
                </c:pt>
                <c:pt idx="728">
                  <c:v>318.74646212041063</c:v>
                </c:pt>
                <c:pt idx="729">
                  <c:v>319.20477205481444</c:v>
                </c:pt>
                <c:pt idx="730">
                  <c:v>319.65667501666161</c:v>
                </c:pt>
                <c:pt idx="731">
                  <c:v>320.09167755786785</c:v>
                </c:pt>
                <c:pt idx="732">
                  <c:v>320.59633020121782</c:v>
                </c:pt>
                <c:pt idx="733">
                  <c:v>321.09020434716024</c:v>
                </c:pt>
                <c:pt idx="734">
                  <c:v>321.56884696408883</c:v>
                </c:pt>
                <c:pt idx="735">
                  <c:v>322.06145739015892</c:v>
                </c:pt>
                <c:pt idx="736">
                  <c:v>322.55959404670841</c:v>
                </c:pt>
                <c:pt idx="737">
                  <c:v>323.06011925463514</c:v>
                </c:pt>
                <c:pt idx="738">
                  <c:v>323.54169751977099</c:v>
                </c:pt>
                <c:pt idx="739">
                  <c:v>323.99436412457902</c:v>
                </c:pt>
                <c:pt idx="740">
                  <c:v>324.45621337884245</c:v>
                </c:pt>
                <c:pt idx="741">
                  <c:v>324.93675099299122</c:v>
                </c:pt>
                <c:pt idx="742">
                  <c:v>325.36952288650764</c:v>
                </c:pt>
                <c:pt idx="743">
                  <c:v>325.81678985885088</c:v>
                </c:pt>
                <c:pt idx="744">
                  <c:v>326.3177153727222</c:v>
                </c:pt>
                <c:pt idx="745">
                  <c:v>326.83960140432424</c:v>
                </c:pt>
                <c:pt idx="746">
                  <c:v>327.35809079550586</c:v>
                </c:pt>
                <c:pt idx="747">
                  <c:v>327.86634582618734</c:v>
                </c:pt>
                <c:pt idx="748">
                  <c:v>328.35715049005148</c:v>
                </c:pt>
                <c:pt idx="749">
                  <c:v>328.8569265561369</c:v>
                </c:pt>
                <c:pt idx="750">
                  <c:v>329.36119834991996</c:v>
                </c:pt>
                <c:pt idx="751">
                  <c:v>329.87244465235295</c:v>
                </c:pt>
                <c:pt idx="752">
                  <c:v>330.38147155948712</c:v>
                </c:pt>
                <c:pt idx="753">
                  <c:v>330.88414461577798</c:v>
                </c:pt>
                <c:pt idx="754">
                  <c:v>331.37889086456988</c:v>
                </c:pt>
                <c:pt idx="755">
                  <c:v>331.87137373958882</c:v>
                </c:pt>
                <c:pt idx="756">
                  <c:v>332.3394842965875</c:v>
                </c:pt>
                <c:pt idx="757">
                  <c:v>332.83726493981032</c:v>
                </c:pt>
                <c:pt idx="758">
                  <c:v>333.36507783184675</c:v>
                </c:pt>
                <c:pt idx="759">
                  <c:v>333.89673572837455</c:v>
                </c:pt>
                <c:pt idx="760">
                  <c:v>334.4179285141397</c:v>
                </c:pt>
                <c:pt idx="761">
                  <c:v>334.91862554344732</c:v>
                </c:pt>
                <c:pt idx="762">
                  <c:v>335.36530703272359</c:v>
                </c:pt>
                <c:pt idx="763">
                  <c:v>335.85229561247195</c:v>
                </c:pt>
                <c:pt idx="764">
                  <c:v>336.34741253747148</c:v>
                </c:pt>
                <c:pt idx="765">
                  <c:v>336.83045283720844</c:v>
                </c:pt>
                <c:pt idx="766">
                  <c:v>337.28180553980081</c:v>
                </c:pt>
                <c:pt idx="767">
                  <c:v>337.68106166587984</c:v>
                </c:pt>
                <c:pt idx="768">
                  <c:v>338.04924123779443</c:v>
                </c:pt>
                <c:pt idx="769">
                  <c:v>338.40018112209179</c:v>
                </c:pt>
                <c:pt idx="770">
                  <c:v>338.76666761985354</c:v>
                </c:pt>
                <c:pt idx="771">
                  <c:v>339.14248089384137</c:v>
                </c:pt>
                <c:pt idx="772">
                  <c:v>339.54890539334014</c:v>
                </c:pt>
                <c:pt idx="773">
                  <c:v>339.9712163645903</c:v>
                </c:pt>
                <c:pt idx="774">
                  <c:v>340.3784408716744</c:v>
                </c:pt>
                <c:pt idx="775">
                  <c:v>340.75485655853947</c:v>
                </c:pt>
                <c:pt idx="776">
                  <c:v>341.11491054466939</c:v>
                </c:pt>
                <c:pt idx="777">
                  <c:v>341.48070896421035</c:v>
                </c:pt>
                <c:pt idx="778">
                  <c:v>341.85530269913289</c:v>
                </c:pt>
                <c:pt idx="779">
                  <c:v>342.24589084346138</c:v>
                </c:pt>
                <c:pt idx="780">
                  <c:v>342.66688887089816</c:v>
                </c:pt>
                <c:pt idx="781">
                  <c:v>343.13147255749851</c:v>
                </c:pt>
                <c:pt idx="782">
                  <c:v>343.61140896602319</c:v>
                </c:pt>
                <c:pt idx="783">
                  <c:v>344.06642619057982</c:v>
                </c:pt>
                <c:pt idx="784">
                  <c:v>344.49160985341098</c:v>
                </c:pt>
                <c:pt idx="785">
                  <c:v>344.86338488499734</c:v>
                </c:pt>
                <c:pt idx="786">
                  <c:v>345.21681118484344</c:v>
                </c:pt>
                <c:pt idx="787">
                  <c:v>345.56732853281193</c:v>
                </c:pt>
                <c:pt idx="788">
                  <c:v>345.94522941672426</c:v>
                </c:pt>
                <c:pt idx="789">
                  <c:v>346.30565561205475</c:v>
                </c:pt>
                <c:pt idx="790">
                  <c:v>346.65948841696104</c:v>
                </c:pt>
                <c:pt idx="791">
                  <c:v>347.01571504208999</c:v>
                </c:pt>
                <c:pt idx="792">
                  <c:v>347.36495030755657</c:v>
                </c:pt>
                <c:pt idx="793">
                  <c:v>347.71065550970872</c:v>
                </c:pt>
                <c:pt idx="794">
                  <c:v>348.06766339190199</c:v>
                </c:pt>
                <c:pt idx="795">
                  <c:v>348.4331153905037</c:v>
                </c:pt>
                <c:pt idx="796">
                  <c:v>348.79464725696448</c:v>
                </c:pt>
                <c:pt idx="797">
                  <c:v>349.17254814087676</c:v>
                </c:pt>
                <c:pt idx="798">
                  <c:v>349.54558902529709</c:v>
                </c:pt>
                <c:pt idx="799">
                  <c:v>349.90963911392299</c:v>
                </c:pt>
                <c:pt idx="800">
                  <c:v>350.28392484019901</c:v>
                </c:pt>
                <c:pt idx="801">
                  <c:v>350.63185572496212</c:v>
                </c:pt>
                <c:pt idx="802">
                  <c:v>351.02725320890335</c:v>
                </c:pt>
                <c:pt idx="803">
                  <c:v>351.42028456601457</c:v>
                </c:pt>
                <c:pt idx="804">
                  <c:v>351.7972978656033</c:v>
                </c:pt>
                <c:pt idx="805">
                  <c:v>352.16547743751795</c:v>
                </c:pt>
                <c:pt idx="806">
                  <c:v>352.53023175666993</c:v>
                </c:pt>
                <c:pt idx="807">
                  <c:v>352.8939272347061</c:v>
                </c:pt>
                <c:pt idx="808">
                  <c:v>353.2586815538582</c:v>
                </c:pt>
                <c:pt idx="809">
                  <c:v>353.62343587301018</c:v>
                </c:pt>
                <c:pt idx="810">
                  <c:v>354.00365354344899</c:v>
                </c:pt>
                <c:pt idx="811">
                  <c:v>354.38639481644657</c:v>
                </c:pt>
                <c:pt idx="812">
                  <c:v>354.77990540841512</c:v>
                </c:pt>
                <c:pt idx="813">
                  <c:v>355.1569187080039</c:v>
                </c:pt>
                <c:pt idx="814">
                  <c:v>355.52964512655473</c:v>
                </c:pt>
                <c:pt idx="815">
                  <c:v>355.88347793146102</c:v>
                </c:pt>
                <c:pt idx="816">
                  <c:v>356.23314299753071</c:v>
                </c:pt>
                <c:pt idx="817">
                  <c:v>356.59168939521146</c:v>
                </c:pt>
                <c:pt idx="818">
                  <c:v>356.95099337509129</c:v>
                </c:pt>
                <c:pt idx="819">
                  <c:v>357.31816169573051</c:v>
                </c:pt>
                <c:pt idx="820">
                  <c:v>357.69088811428134</c:v>
                </c:pt>
                <c:pt idx="821">
                  <c:v>358.07335314387274</c:v>
                </c:pt>
                <c:pt idx="822">
                  <c:v>358.47543160006796</c:v>
                </c:pt>
                <c:pt idx="823">
                  <c:v>358.93936432163946</c:v>
                </c:pt>
                <c:pt idx="824">
                  <c:v>359.40413296517698</c:v>
                </c:pt>
                <c:pt idx="825">
                  <c:v>359.86112262174959</c:v>
                </c:pt>
                <c:pt idx="826">
                  <c:v>360.28723990659529</c:v>
                </c:pt>
                <c:pt idx="827">
                  <c:v>360.71987015701001</c:v>
                </c:pt>
                <c:pt idx="828">
                  <c:v>361.14315096936065</c:v>
                </c:pt>
                <c:pt idx="829">
                  <c:v>361.55865454991221</c:v>
                </c:pt>
                <c:pt idx="830">
                  <c:v>361.94998405118332</c:v>
                </c:pt>
                <c:pt idx="831">
                  <c:v>362.31543604978498</c:v>
                </c:pt>
                <c:pt idx="832">
                  <c:v>362.68784667839554</c:v>
                </c:pt>
                <c:pt idx="833">
                  <c:v>363.1329841701513</c:v>
                </c:pt>
                <c:pt idx="834">
                  <c:v>363.56948268117128</c:v>
                </c:pt>
                <c:pt idx="835">
                  <c:v>364.00914510596067</c:v>
                </c:pt>
                <c:pt idx="836">
                  <c:v>364.40817966614725</c:v>
                </c:pt>
                <c:pt idx="837">
                  <c:v>364.82151442087587</c:v>
                </c:pt>
                <c:pt idx="838">
                  <c:v>365.23392665474842</c:v>
                </c:pt>
                <c:pt idx="839">
                  <c:v>365.66641499405188</c:v>
                </c:pt>
                <c:pt idx="840">
                  <c:v>366.11368196639512</c:v>
                </c:pt>
                <c:pt idx="841">
                  <c:v>366.56753308972253</c:v>
                </c:pt>
                <c:pt idx="842">
                  <c:v>367.00910725777783</c:v>
                </c:pt>
                <c:pt idx="843">
                  <c:v>367.39969540210637</c:v>
                </c:pt>
                <c:pt idx="844">
                  <c:v>367.78019770286778</c:v>
                </c:pt>
                <c:pt idx="845">
                  <c:v>368.19867023917146</c:v>
                </c:pt>
                <c:pt idx="846">
                  <c:v>368.65166175423496</c:v>
                </c:pt>
                <c:pt idx="847">
                  <c:v>369.10730747408945</c:v>
                </c:pt>
                <c:pt idx="848">
                  <c:v>369.55375348436553</c:v>
                </c:pt>
                <c:pt idx="849">
                  <c:v>370.00543682672918</c:v>
                </c:pt>
                <c:pt idx="850">
                  <c:v>370.44484063057257</c:v>
                </c:pt>
                <c:pt idx="851">
                  <c:v>370.8601658519438</c:v>
                </c:pt>
                <c:pt idx="852">
                  <c:v>371.24454355349604</c:v>
                </c:pt>
                <c:pt idx="853">
                  <c:v>371.6289212550484</c:v>
                </c:pt>
                <c:pt idx="854">
                  <c:v>372.02219261236434</c:v>
                </c:pt>
                <c:pt idx="855">
                  <c:v>372.455105881983</c:v>
                </c:pt>
                <c:pt idx="856">
                  <c:v>372.87838669433353</c:v>
                </c:pt>
                <c:pt idx="857">
                  <c:v>373.26721596408447</c:v>
                </c:pt>
                <c:pt idx="858">
                  <c:v>373.62874783054525</c:v>
                </c:pt>
                <c:pt idx="859">
                  <c:v>373.99350214969729</c:v>
                </c:pt>
                <c:pt idx="860">
                  <c:v>374.37624342269498</c:v>
                </c:pt>
                <c:pt idx="861">
                  <c:v>374.75265910956</c:v>
                </c:pt>
                <c:pt idx="862">
                  <c:v>375.18627528966573</c:v>
                </c:pt>
                <c:pt idx="863">
                  <c:v>375.63165239823866</c:v>
                </c:pt>
                <c:pt idx="864">
                  <c:v>376.06385610721946</c:v>
                </c:pt>
                <c:pt idx="865">
                  <c:v>376.47589613189132</c:v>
                </c:pt>
                <c:pt idx="866">
                  <c:v>376.88007556580368</c:v>
                </c:pt>
                <c:pt idx="867">
                  <c:v>377.27662869664641</c:v>
                </c:pt>
                <c:pt idx="868">
                  <c:v>377.65936996964405</c:v>
                </c:pt>
                <c:pt idx="869">
                  <c:v>378.04665808927791</c:v>
                </c:pt>
                <c:pt idx="870">
                  <c:v>378.4331635931149</c:v>
                </c:pt>
                <c:pt idx="871">
                  <c:v>378.80867383638747</c:v>
                </c:pt>
                <c:pt idx="872">
                  <c:v>379.17850910467939</c:v>
                </c:pt>
                <c:pt idx="873">
                  <c:v>379.53111572423563</c:v>
                </c:pt>
                <c:pt idx="874">
                  <c:v>379.88413330372424</c:v>
                </c:pt>
                <c:pt idx="875">
                  <c:v>380.23837042227819</c:v>
                </c:pt>
                <c:pt idx="876">
                  <c:v>380.59615150719588</c:v>
                </c:pt>
                <c:pt idx="877">
                  <c:v>380.99584881101754</c:v>
                </c:pt>
                <c:pt idx="878">
                  <c:v>381.388397851354</c:v>
                </c:pt>
                <c:pt idx="879">
                  <c:v>381.78743241154058</c:v>
                </c:pt>
                <c:pt idx="880">
                  <c:v>382.16294265481321</c:v>
                </c:pt>
                <c:pt idx="881">
                  <c:v>382.53814863803353</c:v>
                </c:pt>
                <c:pt idx="882">
                  <c:v>382.94043986032898</c:v>
                </c:pt>
                <c:pt idx="883">
                  <c:v>383.36372067267956</c:v>
                </c:pt>
                <c:pt idx="884">
                  <c:v>383.79747664779313</c:v>
                </c:pt>
                <c:pt idx="885">
                  <c:v>384.21929795462722</c:v>
                </c:pt>
                <c:pt idx="886">
                  <c:v>384.62409637417124</c:v>
                </c:pt>
                <c:pt idx="887">
                  <c:v>385.02574747878299</c:v>
                </c:pt>
                <c:pt idx="888">
                  <c:v>385.41805419257582</c:v>
                </c:pt>
                <c:pt idx="889">
                  <c:v>385.79386746656365</c:v>
                </c:pt>
                <c:pt idx="890">
                  <c:v>386.16784391405088</c:v>
                </c:pt>
                <c:pt idx="891">
                  <c:v>386.54777586985841</c:v>
                </c:pt>
                <c:pt idx="892">
                  <c:v>386.93558123292166</c:v>
                </c:pt>
                <c:pt idx="893">
                  <c:v>387.31579890336042</c:v>
                </c:pt>
                <c:pt idx="894">
                  <c:v>387.68946479139765</c:v>
                </c:pt>
                <c:pt idx="895">
                  <c:v>388.06939674720519</c:v>
                </c:pt>
                <c:pt idx="896">
                  <c:v>388.43379977765881</c:v>
                </c:pt>
                <c:pt idx="897">
                  <c:v>388.80931002093132</c:v>
                </c:pt>
                <c:pt idx="898">
                  <c:v>389.19395702259339</c:v>
                </c:pt>
                <c:pt idx="899">
                  <c:v>389.58698837970456</c:v>
                </c:pt>
                <c:pt idx="900">
                  <c:v>389.97880807879903</c:v>
                </c:pt>
                <c:pt idx="901">
                  <c:v>390.36237202914953</c:v>
                </c:pt>
                <c:pt idx="902">
                  <c:v>390.78032909950656</c:v>
                </c:pt>
                <c:pt idx="903">
                  <c:v>391.20165752395343</c:v>
                </c:pt>
                <c:pt idx="904">
                  <c:v>391.61680396097296</c:v>
                </c:pt>
                <c:pt idx="905">
                  <c:v>392.00983531808419</c:v>
                </c:pt>
                <c:pt idx="906">
                  <c:v>392.38064673898458</c:v>
                </c:pt>
                <c:pt idx="907">
                  <c:v>392.74982410832115</c:v>
                </c:pt>
                <c:pt idx="908">
                  <c:v>393.11965937661313</c:v>
                </c:pt>
                <c:pt idx="909">
                  <c:v>393.48682769725235</c:v>
                </c:pt>
                <c:pt idx="910">
                  <c:v>393.8543346189183</c:v>
                </c:pt>
                <c:pt idx="911">
                  <c:v>394.22546862096112</c:v>
                </c:pt>
                <c:pt idx="912">
                  <c:v>394.59563068715585</c:v>
                </c:pt>
                <c:pt idx="913">
                  <c:v>394.97698045456127</c:v>
                </c:pt>
                <c:pt idx="914">
                  <c:v>395.3673198424429</c:v>
                </c:pt>
                <c:pt idx="915">
                  <c:v>395.76478483862161</c:v>
                </c:pt>
                <c:pt idx="916">
                  <c:v>396.16018232256289</c:v>
                </c:pt>
                <c:pt idx="917">
                  <c:v>396.55416910660733</c:v>
                </c:pt>
                <c:pt idx="918">
                  <c:v>396.95072223745007</c:v>
                </c:pt>
                <c:pt idx="919">
                  <c:v>397.34588643971028</c:v>
                </c:pt>
                <c:pt idx="920">
                  <c:v>397.74034641144425</c:v>
                </c:pt>
                <c:pt idx="921">
                  <c:v>398.13504186217858</c:v>
                </c:pt>
                <c:pt idx="922">
                  <c:v>398.52879092811588</c:v>
                </c:pt>
                <c:pt idx="923">
                  <c:v>398.92395513037616</c:v>
                </c:pt>
                <c:pt idx="924">
                  <c:v>399.31746572234465</c:v>
                </c:pt>
                <c:pt idx="925">
                  <c:v>399.71447617167757</c:v>
                </c:pt>
                <c:pt idx="926">
                  <c:v>400.11306562670023</c:v>
                </c:pt>
                <c:pt idx="927">
                  <c:v>400.52359806292299</c:v>
                </c:pt>
                <c:pt idx="928">
                  <c:v>400.9356380875949</c:v>
                </c:pt>
                <c:pt idx="929">
                  <c:v>401.35078452461443</c:v>
                </c:pt>
                <c:pt idx="930">
                  <c:v>401.76411927934311</c:v>
                </c:pt>
                <c:pt idx="931">
                  <c:v>402.17800214856976</c:v>
                </c:pt>
                <c:pt idx="932">
                  <c:v>402.5986683170579</c:v>
                </c:pt>
                <c:pt idx="933">
                  <c:v>403.01417189760951</c:v>
                </c:pt>
                <c:pt idx="934">
                  <c:v>403.43566497634856</c:v>
                </c:pt>
                <c:pt idx="935">
                  <c:v>403.85926630200754</c:v>
                </c:pt>
                <c:pt idx="936">
                  <c:v>404.28286762766641</c:v>
                </c:pt>
                <c:pt idx="937">
                  <c:v>404.70805129049762</c:v>
                </c:pt>
                <c:pt idx="938">
                  <c:v>405.13734765871959</c:v>
                </c:pt>
                <c:pt idx="939">
                  <c:v>405.5590050310621</c:v>
                </c:pt>
                <c:pt idx="940">
                  <c:v>405.98308457300652</c:v>
                </c:pt>
                <c:pt idx="941">
                  <c:v>406.39696744223323</c:v>
                </c:pt>
                <c:pt idx="942">
                  <c:v>406.82339336948985</c:v>
                </c:pt>
                <c:pt idx="943">
                  <c:v>407.25104131970801</c:v>
                </c:pt>
                <c:pt idx="944">
                  <c:v>407.67838562578663</c:v>
                </c:pt>
                <c:pt idx="945">
                  <c:v>408.10511893052268</c:v>
                </c:pt>
                <c:pt idx="946">
                  <c:v>408.5251169431441</c:v>
                </c:pt>
                <c:pt idx="947">
                  <c:v>408.93845169787267</c:v>
                </c:pt>
                <c:pt idx="948">
                  <c:v>409.3470560073423</c:v>
                </c:pt>
                <c:pt idx="949">
                  <c:v>409.75267187367069</c:v>
                </c:pt>
                <c:pt idx="950">
                  <c:v>410.16029320707742</c:v>
                </c:pt>
                <c:pt idx="951">
                  <c:v>410.57044396308714</c:v>
                </c:pt>
                <c:pt idx="952">
                  <c:v>410.98173398150885</c:v>
                </c:pt>
                <c:pt idx="953">
                  <c:v>411.39525188651174</c:v>
                </c:pt>
                <c:pt idx="954">
                  <c:v>411.80949795257408</c:v>
                </c:pt>
                <c:pt idx="955">
                  <c:v>412.22797048887782</c:v>
                </c:pt>
                <c:pt idx="956">
                  <c:v>412.64661406288388</c:v>
                </c:pt>
                <c:pt idx="957">
                  <c:v>413.06644410231081</c:v>
                </c:pt>
                <c:pt idx="958">
                  <c:v>413.48050878980831</c:v>
                </c:pt>
                <c:pt idx="959">
                  <c:v>413.89273514997979</c:v>
                </c:pt>
                <c:pt idx="960">
                  <c:v>414.31323483671252</c:v>
                </c:pt>
                <c:pt idx="961">
                  <c:v>414.72144750038342</c:v>
                </c:pt>
                <c:pt idx="962">
                  <c:v>415.14294057912247</c:v>
                </c:pt>
                <c:pt idx="963">
                  <c:v>415.56209493830374</c:v>
                </c:pt>
                <c:pt idx="964">
                  <c:v>415.98292721981664</c:v>
                </c:pt>
                <c:pt idx="965">
                  <c:v>416.40019144459984</c:v>
                </c:pt>
                <c:pt idx="966">
                  <c:v>416.81745566938304</c:v>
                </c:pt>
                <c:pt idx="967">
                  <c:v>417.23541273974013</c:v>
                </c:pt>
                <c:pt idx="968">
                  <c:v>417.65250274841713</c:v>
                </c:pt>
                <c:pt idx="969">
                  <c:v>418.06638561764385</c:v>
                </c:pt>
                <c:pt idx="970">
                  <c:v>418.48224464909782</c:v>
                </c:pt>
                <c:pt idx="971">
                  <c:v>418.90406595593186</c:v>
                </c:pt>
                <c:pt idx="972">
                  <c:v>419.32798643100853</c:v>
                </c:pt>
                <c:pt idx="973">
                  <c:v>419.74781647043551</c:v>
                </c:pt>
                <c:pt idx="974">
                  <c:v>420.16367550188932</c:v>
                </c:pt>
                <c:pt idx="975">
                  <c:v>420.57828301443442</c:v>
                </c:pt>
                <c:pt idx="976">
                  <c:v>420.99624008479151</c:v>
                </c:pt>
                <c:pt idx="977">
                  <c:v>421.4112073102562</c:v>
                </c:pt>
                <c:pt idx="978">
                  <c:v>421.82653253162749</c:v>
                </c:pt>
                <c:pt idx="979">
                  <c:v>422.24585638240632</c:v>
                </c:pt>
                <c:pt idx="980">
                  <c:v>422.66467060495023</c:v>
                </c:pt>
                <c:pt idx="981">
                  <c:v>423.07614882924241</c:v>
                </c:pt>
                <c:pt idx="982">
                  <c:v>423.49183034582052</c:v>
                </c:pt>
                <c:pt idx="983">
                  <c:v>423.91182835844194</c:v>
                </c:pt>
                <c:pt idx="984">
                  <c:v>424.33430184329848</c:v>
                </c:pt>
                <c:pt idx="985">
                  <c:v>424.7552998707352</c:v>
                </c:pt>
                <c:pt idx="986">
                  <c:v>425.17496155992308</c:v>
                </c:pt>
                <c:pt idx="987">
                  <c:v>425.58902624742058</c:v>
                </c:pt>
                <c:pt idx="988">
                  <c:v>426.00417268444016</c:v>
                </c:pt>
                <c:pt idx="989">
                  <c:v>426.42383437362804</c:v>
                </c:pt>
                <c:pt idx="990">
                  <c:v>426.84039929264566</c:v>
                </c:pt>
                <c:pt idx="991">
                  <c:v>427.26303493972756</c:v>
                </c:pt>
                <c:pt idx="992">
                  <c:v>427.6855084245841</c:v>
                </c:pt>
                <c:pt idx="993">
                  <c:v>428.10550643720552</c:v>
                </c:pt>
                <c:pt idx="994">
                  <c:v>428.52101001775713</c:v>
                </c:pt>
                <c:pt idx="995">
                  <c:v>428.93792540470218</c:v>
                </c:pt>
                <c:pt idx="996">
                  <c:v>429.35484079164723</c:v>
                </c:pt>
                <c:pt idx="997">
                  <c:v>429.7746708310741</c:v>
                </c:pt>
                <c:pt idx="998">
                  <c:v>430.19176083975117</c:v>
                </c:pt>
                <c:pt idx="999">
                  <c:v>430.60902506453431</c:v>
                </c:pt>
                <c:pt idx="1000">
                  <c:v>431.0321451051193</c:v>
                </c:pt>
                <c:pt idx="1001">
                  <c:v>431.45095932766316</c:v>
                </c:pt>
                <c:pt idx="1002">
                  <c:v>431.88373122117952</c:v>
                </c:pt>
                <c:pt idx="1003">
                  <c:v>432.3121329465867</c:v>
                </c:pt>
                <c:pt idx="1004">
                  <c:v>432.7439076744169</c:v>
                </c:pt>
                <c:pt idx="1005">
                  <c:v>433.17200879821922</c:v>
                </c:pt>
                <c:pt idx="1006">
                  <c:v>433.5970357211815</c:v>
                </c:pt>
                <c:pt idx="1007">
                  <c:v>434.02543744658863</c:v>
                </c:pt>
                <c:pt idx="1008">
                  <c:v>434.45398902219546</c:v>
                </c:pt>
                <c:pt idx="1009">
                  <c:v>434.88416948709892</c:v>
                </c:pt>
                <c:pt idx="1010">
                  <c:v>435.31136150886135</c:v>
                </c:pt>
                <c:pt idx="1011">
                  <c:v>435.73747879370706</c:v>
                </c:pt>
                <c:pt idx="1012">
                  <c:v>436.16266245653827</c:v>
                </c:pt>
                <c:pt idx="1013">
                  <c:v>436.5876893795006</c:v>
                </c:pt>
                <c:pt idx="1014">
                  <c:v>437.0096742632806</c:v>
                </c:pt>
                <c:pt idx="1015">
                  <c:v>437.43454411812263</c:v>
                </c:pt>
                <c:pt idx="1016">
                  <c:v>437.85717976520453</c:v>
                </c:pt>
                <c:pt idx="1017">
                  <c:v>438.27817779264126</c:v>
                </c:pt>
                <c:pt idx="1018">
                  <c:v>438.69800783206819</c:v>
                </c:pt>
                <c:pt idx="1019">
                  <c:v>439.12397031809735</c:v>
                </c:pt>
                <c:pt idx="1020">
                  <c:v>439.54158176572304</c:v>
                </c:pt>
                <c:pt idx="1021">
                  <c:v>439.95953883608013</c:v>
                </c:pt>
                <c:pt idx="1022">
                  <c:v>440.38039439050903</c:v>
                </c:pt>
                <c:pt idx="1023">
                  <c:v>440.81057485541248</c:v>
                </c:pt>
                <c:pt idx="1024">
                  <c:v>441.2429210145786</c:v>
                </c:pt>
                <c:pt idx="1025">
                  <c:v>441.67117258978544</c:v>
                </c:pt>
                <c:pt idx="1026">
                  <c:v>442.09972416539227</c:v>
                </c:pt>
                <c:pt idx="1027">
                  <c:v>442.52396243755459</c:v>
                </c:pt>
                <c:pt idx="1028">
                  <c:v>442.95007972240029</c:v>
                </c:pt>
                <c:pt idx="1029">
                  <c:v>443.37222782713695</c:v>
                </c:pt>
                <c:pt idx="1030">
                  <c:v>443.79646609929927</c:v>
                </c:pt>
                <c:pt idx="1031">
                  <c:v>444.2213359541413</c:v>
                </c:pt>
                <c:pt idx="1032">
                  <c:v>444.64348405887796</c:v>
                </c:pt>
                <c:pt idx="1033">
                  <c:v>445.0654689426579</c:v>
                </c:pt>
                <c:pt idx="1034">
                  <c:v>445.4879424275145</c:v>
                </c:pt>
                <c:pt idx="1035">
                  <c:v>445.90894045495122</c:v>
                </c:pt>
                <c:pt idx="1036">
                  <c:v>446.33206049553615</c:v>
                </c:pt>
                <c:pt idx="1037">
                  <c:v>446.75453398039269</c:v>
                </c:pt>
                <c:pt idx="1038">
                  <c:v>447.17971764322385</c:v>
                </c:pt>
                <c:pt idx="1039">
                  <c:v>447.60614357048053</c:v>
                </c:pt>
                <c:pt idx="1040">
                  <c:v>448.02780094282298</c:v>
                </c:pt>
                <c:pt idx="1041">
                  <c:v>448.43640525229262</c:v>
                </c:pt>
                <c:pt idx="1042">
                  <c:v>448.86313855702861</c:v>
                </c:pt>
                <c:pt idx="1043">
                  <c:v>449.29404789064216</c:v>
                </c:pt>
                <c:pt idx="1044">
                  <c:v>449.72582261847253</c:v>
                </c:pt>
                <c:pt idx="1045">
                  <c:v>450.15362193100231</c:v>
                </c:pt>
                <c:pt idx="1046">
                  <c:v>450.57088615578556</c:v>
                </c:pt>
                <c:pt idx="1047">
                  <c:v>450.98797616446251</c:v>
                </c:pt>
                <c:pt idx="1048">
                  <c:v>451.40780620388944</c:v>
                </c:pt>
                <c:pt idx="1049">
                  <c:v>451.82401900958422</c:v>
                </c:pt>
                <c:pt idx="1050">
                  <c:v>452.23203508074414</c:v>
                </c:pt>
                <c:pt idx="1051">
                  <c:v>452.64500218767779</c:v>
                </c:pt>
                <c:pt idx="1052">
                  <c:v>453.05852009268062</c:v>
                </c:pt>
                <c:pt idx="1053">
                  <c:v>453.48212141833955</c:v>
                </c:pt>
                <c:pt idx="1054">
                  <c:v>453.89453365221209</c:v>
                </c:pt>
                <c:pt idx="1055">
                  <c:v>454.31519982070023</c:v>
                </c:pt>
                <c:pt idx="1056">
                  <c:v>454.73123594786807</c:v>
                </c:pt>
                <c:pt idx="1057">
                  <c:v>455.15039030704935</c:v>
                </c:pt>
                <c:pt idx="1058">
                  <c:v>455.5744698489936</c:v>
                </c:pt>
                <c:pt idx="1059">
                  <c:v>455.99629115582769</c:v>
                </c:pt>
                <c:pt idx="1060">
                  <c:v>456.4176195802745</c:v>
                </c:pt>
                <c:pt idx="1061">
                  <c:v>456.84057850371897</c:v>
                </c:pt>
                <c:pt idx="1062">
                  <c:v>457.26417982937789</c:v>
                </c:pt>
                <c:pt idx="1063">
                  <c:v>457.69197914190761</c:v>
                </c:pt>
                <c:pt idx="1064">
                  <c:v>458.11871244664371</c:v>
                </c:pt>
                <c:pt idx="1065">
                  <c:v>458.54726402225049</c:v>
                </c:pt>
                <c:pt idx="1066">
                  <c:v>458.97197647934331</c:v>
                </c:pt>
                <c:pt idx="1067">
                  <c:v>459.39214208979979</c:v>
                </c:pt>
                <c:pt idx="1068">
                  <c:v>459.81732575263101</c:v>
                </c:pt>
                <c:pt idx="1069">
                  <c:v>460.24060656498159</c:v>
                </c:pt>
                <c:pt idx="1070">
                  <c:v>460.66077217543813</c:v>
                </c:pt>
                <c:pt idx="1071">
                  <c:v>461.08009602621706</c:v>
                </c:pt>
                <c:pt idx="1072">
                  <c:v>461.49753406336077</c:v>
                </c:pt>
                <c:pt idx="1073">
                  <c:v>461.92129513348902</c:v>
                </c:pt>
                <c:pt idx="1074">
                  <c:v>462.34196130197716</c:v>
                </c:pt>
                <c:pt idx="1075">
                  <c:v>462.7624609887099</c:v>
                </c:pt>
                <c:pt idx="1076">
                  <c:v>463.18076209636757</c:v>
                </c:pt>
                <c:pt idx="1077">
                  <c:v>463.59715116536324</c:v>
                </c:pt>
                <c:pt idx="1078">
                  <c:v>464.01596538790704</c:v>
                </c:pt>
                <c:pt idx="1079">
                  <c:v>464.44036205505972</c:v>
                </c:pt>
                <c:pt idx="1080">
                  <c:v>464.86678798231628</c:v>
                </c:pt>
                <c:pt idx="1081">
                  <c:v>465.29070845739307</c:v>
                </c:pt>
                <c:pt idx="1082">
                  <c:v>465.72639468610487</c:v>
                </c:pt>
                <c:pt idx="1083">
                  <c:v>466.16015066121849</c:v>
                </c:pt>
                <c:pt idx="1084">
                  <c:v>466.59221164893825</c:v>
                </c:pt>
                <c:pt idx="1085">
                  <c:v>467.02121098706914</c:v>
                </c:pt>
                <c:pt idx="1086">
                  <c:v>467.44497205719733</c:v>
                </c:pt>
                <c:pt idx="1087">
                  <c:v>467.8666294295399</c:v>
                </c:pt>
                <c:pt idx="1088">
                  <c:v>468.28510196584352</c:v>
                </c:pt>
                <c:pt idx="1089">
                  <c:v>468.70425632502486</c:v>
                </c:pt>
                <c:pt idx="1090">
                  <c:v>469.12186777265038</c:v>
                </c:pt>
                <c:pt idx="1091">
                  <c:v>469.5401688803081</c:v>
                </c:pt>
                <c:pt idx="1092">
                  <c:v>469.95966184051588</c:v>
                </c:pt>
                <c:pt idx="1093">
                  <c:v>470.37830541452206</c:v>
                </c:pt>
                <c:pt idx="1094">
                  <c:v>470.79522080146705</c:v>
                </c:pt>
                <c:pt idx="1095">
                  <c:v>471.21437516064839</c:v>
                </c:pt>
                <c:pt idx="1096">
                  <c:v>471.632676268306</c:v>
                </c:pt>
                <c:pt idx="1097">
                  <c:v>472.05383967618457</c:v>
                </c:pt>
                <c:pt idx="1098">
                  <c:v>472.47127771332828</c:v>
                </c:pt>
                <c:pt idx="1099">
                  <c:v>472.87988202279791</c:v>
                </c:pt>
                <c:pt idx="1100">
                  <c:v>473.2913602470901</c:v>
                </c:pt>
                <c:pt idx="1101">
                  <c:v>473.7011273705499</c:v>
                </c:pt>
                <c:pt idx="1102">
                  <c:v>474.1199415930937</c:v>
                </c:pt>
                <c:pt idx="1103">
                  <c:v>474.53858516709977</c:v>
                </c:pt>
                <c:pt idx="1104">
                  <c:v>474.96073327183649</c:v>
                </c:pt>
                <c:pt idx="1105">
                  <c:v>475.38222635057548</c:v>
                </c:pt>
                <c:pt idx="1106">
                  <c:v>475.7996643877193</c:v>
                </c:pt>
                <c:pt idx="1107">
                  <c:v>476.21830796172537</c:v>
                </c:pt>
                <c:pt idx="1108">
                  <c:v>476.62788253052224</c:v>
                </c:pt>
                <c:pt idx="1109">
                  <c:v>477.03349839685063</c:v>
                </c:pt>
                <c:pt idx="1110">
                  <c:v>477.44553842152254</c:v>
                </c:pt>
                <c:pt idx="1111">
                  <c:v>477.8551129903193</c:v>
                </c:pt>
                <c:pt idx="1112">
                  <c:v>478.26312906147928</c:v>
                </c:pt>
                <c:pt idx="1113">
                  <c:v>478.67385161187224</c:v>
                </c:pt>
                <c:pt idx="1114">
                  <c:v>479.0909416205493</c:v>
                </c:pt>
                <c:pt idx="1115">
                  <c:v>479.50427637527787</c:v>
                </c:pt>
                <c:pt idx="1116">
                  <c:v>479.91268511749195</c:v>
                </c:pt>
                <c:pt idx="1117">
                  <c:v>480.33132869149802</c:v>
                </c:pt>
                <c:pt idx="1118">
                  <c:v>480.7414794475078</c:v>
                </c:pt>
                <c:pt idx="1119">
                  <c:v>481.15295767179998</c:v>
                </c:pt>
                <c:pt idx="1120">
                  <c:v>481.57211203098132</c:v>
                </c:pt>
                <c:pt idx="1121">
                  <c:v>481.98989648906422</c:v>
                </c:pt>
                <c:pt idx="1122">
                  <c:v>482.42051512463945</c:v>
                </c:pt>
                <c:pt idx="1123">
                  <c:v>482.84816307485744</c:v>
                </c:pt>
                <c:pt idx="1124">
                  <c:v>483.2698204472</c:v>
                </c:pt>
                <c:pt idx="1125">
                  <c:v>483.68829298350363</c:v>
                </c:pt>
                <c:pt idx="1126">
                  <c:v>484.12302029504337</c:v>
                </c:pt>
                <c:pt idx="1127">
                  <c:v>484.59583861509816</c:v>
                </c:pt>
                <c:pt idx="1128">
                  <c:v>485.09027456142007</c:v>
                </c:pt>
                <c:pt idx="1129">
                  <c:v>485.61659827118115</c:v>
                </c:pt>
                <c:pt idx="1130">
                  <c:v>486.14014772041207</c:v>
                </c:pt>
                <c:pt idx="1131">
                  <c:v>486.65786601317757</c:v>
                </c:pt>
                <c:pt idx="1132">
                  <c:v>487.15298293817693</c:v>
                </c:pt>
                <c:pt idx="1133">
                  <c:v>487.65626643069004</c:v>
                </c:pt>
                <c:pt idx="1134">
                  <c:v>488.16726381155365</c:v>
                </c:pt>
                <c:pt idx="1135">
                  <c:v>488.67299405964877</c:v>
                </c:pt>
                <c:pt idx="1136">
                  <c:v>489.16188147499577</c:v>
                </c:pt>
                <c:pt idx="1137">
                  <c:v>489.62227625575179</c:v>
                </c:pt>
                <c:pt idx="1138">
                  <c:v>490.03884117476923</c:v>
                </c:pt>
                <c:pt idx="1139">
                  <c:v>490.43875809807446</c:v>
                </c:pt>
                <c:pt idx="1140">
                  <c:v>490.82884790169896</c:v>
                </c:pt>
                <c:pt idx="1141">
                  <c:v>491.21742250227499</c:v>
                </c:pt>
                <c:pt idx="1142">
                  <c:v>491.61864380628344</c:v>
                </c:pt>
                <c:pt idx="1143">
                  <c:v>492.02156972912292</c:v>
                </c:pt>
                <c:pt idx="1144">
                  <c:v>492.41411876945926</c:v>
                </c:pt>
                <c:pt idx="1145">
                  <c:v>492.81555528164984</c:v>
                </c:pt>
                <c:pt idx="1146">
                  <c:v>493.21869158330878</c:v>
                </c:pt>
                <c:pt idx="1147">
                  <c:v>493.61816862265516</c:v>
                </c:pt>
                <c:pt idx="1148">
                  <c:v>494.00200480560932</c:v>
                </c:pt>
                <c:pt idx="1149">
                  <c:v>494.38529553161391</c:v>
                </c:pt>
                <c:pt idx="1150">
                  <c:v>494.7761316100524</c:v>
                </c:pt>
                <c:pt idx="1151">
                  <c:v>495.16622141367714</c:v>
                </c:pt>
                <c:pt idx="1152">
                  <c:v>495.55505068342802</c:v>
                </c:pt>
                <c:pt idx="1153">
                  <c:v>495.93969768508998</c:v>
                </c:pt>
                <c:pt idx="1154">
                  <c:v>496.3269858047239</c:v>
                </c:pt>
                <c:pt idx="1155">
                  <c:v>496.72191599743371</c:v>
                </c:pt>
                <c:pt idx="1156">
                  <c:v>497.11590278147821</c:v>
                </c:pt>
                <c:pt idx="1157">
                  <c:v>497.51314084858825</c:v>
                </c:pt>
                <c:pt idx="1158">
                  <c:v>497.91173030361097</c:v>
                </c:pt>
                <c:pt idx="1159">
                  <c:v>498.30942154430511</c:v>
                </c:pt>
                <c:pt idx="1160">
                  <c:v>498.70688654048399</c:v>
                </c:pt>
                <c:pt idx="1161">
                  <c:v>499.10228402442533</c:v>
                </c:pt>
                <c:pt idx="1162">
                  <c:v>499.52024109478248</c:v>
                </c:pt>
                <c:pt idx="1163">
                  <c:v>499.94758540086104</c:v>
                </c:pt>
                <c:pt idx="1164">
                  <c:v>500.37385716567906</c:v>
                </c:pt>
                <c:pt idx="1165">
                  <c:v>500.80491142687401</c:v>
                </c:pt>
                <c:pt idx="1166">
                  <c:v>501.22182681381923</c:v>
                </c:pt>
                <c:pt idx="1167">
                  <c:v>501.62347791843081</c:v>
                </c:pt>
                <c:pt idx="1168">
                  <c:v>502.01674927574663</c:v>
                </c:pt>
                <c:pt idx="1169">
                  <c:v>502.40299208229226</c:v>
                </c:pt>
                <c:pt idx="1170">
                  <c:v>502.78870671764105</c:v>
                </c:pt>
                <c:pt idx="1171">
                  <c:v>503.17929486196954</c:v>
                </c:pt>
                <c:pt idx="1172">
                  <c:v>503.57232621908076</c:v>
                </c:pt>
                <c:pt idx="1173">
                  <c:v>503.96266560696233</c:v>
                </c:pt>
                <c:pt idx="1174">
                  <c:v>504.35098467066416</c:v>
                </c:pt>
                <c:pt idx="1175">
                  <c:v>504.75133891299254</c:v>
                </c:pt>
                <c:pt idx="1176">
                  <c:v>505.15531087789293</c:v>
                </c:pt>
                <c:pt idx="1177">
                  <c:v>505.56010929743695</c:v>
                </c:pt>
                <c:pt idx="1178">
                  <c:v>505.95892163523865</c:v>
                </c:pt>
                <c:pt idx="1179">
                  <c:v>506.36100009143399</c:v>
                </c:pt>
                <c:pt idx="1180">
                  <c:v>506.76681893488228</c:v>
                </c:pt>
                <c:pt idx="1181">
                  <c:v>507.16804023889097</c:v>
                </c:pt>
                <c:pt idx="1182">
                  <c:v>507.56640614680316</c:v>
                </c:pt>
                <c:pt idx="1183">
                  <c:v>507.96912109903928</c:v>
                </c:pt>
                <c:pt idx="1184">
                  <c:v>508.36498298074901</c:v>
                </c:pt>
                <c:pt idx="1185">
                  <c:v>508.75631248202012</c:v>
                </c:pt>
                <c:pt idx="1186">
                  <c:v>509.14640228564474</c:v>
                </c:pt>
                <c:pt idx="1187">
                  <c:v>509.53023846859901</c:v>
                </c:pt>
                <c:pt idx="1188">
                  <c:v>509.91855753230061</c:v>
                </c:pt>
                <c:pt idx="1189">
                  <c:v>510.30347287056384</c:v>
                </c:pt>
                <c:pt idx="1190">
                  <c:v>510.68566063551407</c:v>
                </c:pt>
                <c:pt idx="1191">
                  <c:v>511.06867713817837</c:v>
                </c:pt>
                <c:pt idx="1192">
                  <c:v>511.45518264201519</c:v>
                </c:pt>
                <c:pt idx="1193">
                  <c:v>511.83819914467949</c:v>
                </c:pt>
                <c:pt idx="1194">
                  <c:v>512.21898499965391</c:v>
                </c:pt>
                <c:pt idx="1195">
                  <c:v>512.60522780619965</c:v>
                </c:pt>
                <c:pt idx="1196">
                  <c:v>512.98685794776338</c:v>
                </c:pt>
                <c:pt idx="1197">
                  <c:v>513.36932297735495</c:v>
                </c:pt>
                <c:pt idx="1198">
                  <c:v>513.76330976139946</c:v>
                </c:pt>
                <c:pt idx="1199">
                  <c:v>514.15705882733698</c:v>
                </c:pt>
                <c:pt idx="1200">
                  <c:v>514.55245631127821</c:v>
                </c:pt>
                <c:pt idx="1201">
                  <c:v>514.9564282761786</c:v>
                </c:pt>
                <c:pt idx="1202">
                  <c:v>515.39087934431188</c:v>
                </c:pt>
                <c:pt idx="1203">
                  <c:v>515.82791453025141</c:v>
                </c:pt>
                <c:pt idx="1204">
                  <c:v>516.2664060726305</c:v>
                </c:pt>
                <c:pt idx="1205">
                  <c:v>516.68297099164795</c:v>
                </c:pt>
                <c:pt idx="1206">
                  <c:v>517.09463695070656</c:v>
                </c:pt>
                <c:pt idx="1207">
                  <c:v>517.49255375548057</c:v>
                </c:pt>
                <c:pt idx="1208">
                  <c:v>517.88582511279651</c:v>
                </c:pt>
                <c:pt idx="1209">
                  <c:v>518.27885646990751</c:v>
                </c:pt>
                <c:pt idx="1210">
                  <c:v>518.67188782701874</c:v>
                </c:pt>
                <c:pt idx="1211">
                  <c:v>519.06491918412974</c:v>
                </c:pt>
                <c:pt idx="1212">
                  <c:v>519.4600833863899</c:v>
                </c:pt>
                <c:pt idx="1213">
                  <c:v>519.85732145349994</c:v>
                </c:pt>
                <c:pt idx="1214">
                  <c:v>520.25501269419419</c:v>
                </c:pt>
                <c:pt idx="1215">
                  <c:v>520.65133611582201</c:v>
                </c:pt>
                <c:pt idx="1216">
                  <c:v>521.05147201738487</c:v>
                </c:pt>
                <c:pt idx="1217">
                  <c:v>521.44893701356364</c:v>
                </c:pt>
                <c:pt idx="1218">
                  <c:v>521.84929125589201</c:v>
                </c:pt>
                <c:pt idx="1219">
                  <c:v>522.24468873983346</c:v>
                </c:pt>
                <c:pt idx="1220">
                  <c:v>522.63961893254339</c:v>
                </c:pt>
                <c:pt idx="1221">
                  <c:v>523.03216797287973</c:v>
                </c:pt>
                <c:pt idx="1222">
                  <c:v>523.44586858199239</c:v>
                </c:pt>
                <c:pt idx="1223">
                  <c:v>523.85525010048957</c:v>
                </c:pt>
                <c:pt idx="1224">
                  <c:v>524.25668661268026</c:v>
                </c:pt>
                <c:pt idx="1225">
                  <c:v>524.65616365202652</c:v>
                </c:pt>
                <c:pt idx="1226">
                  <c:v>525.05971894918855</c:v>
                </c:pt>
                <c:pt idx="1227">
                  <c:v>525.45370573323305</c:v>
                </c:pt>
                <c:pt idx="1228">
                  <c:v>525.84601244702583</c:v>
                </c:pt>
                <c:pt idx="1229">
                  <c:v>526.23065944868802</c:v>
                </c:pt>
                <c:pt idx="1230">
                  <c:v>526.60677453394817</c:v>
                </c:pt>
                <c:pt idx="1231">
                  <c:v>526.98467541786056</c:v>
                </c:pt>
                <c:pt idx="1232">
                  <c:v>527.38546444401538</c:v>
                </c:pt>
                <c:pt idx="1233">
                  <c:v>527.7998914510581</c:v>
                </c:pt>
                <c:pt idx="1234">
                  <c:v>528.22055761954618</c:v>
                </c:pt>
                <c:pt idx="1235">
                  <c:v>528.6388587272038</c:v>
                </c:pt>
                <c:pt idx="1236">
                  <c:v>529.04804669720636</c:v>
                </c:pt>
                <c:pt idx="1237">
                  <c:v>529.44321089946652</c:v>
                </c:pt>
                <c:pt idx="1238">
                  <c:v>529.83429409509745</c:v>
                </c:pt>
                <c:pt idx="1239">
                  <c:v>530.23784939225948</c:v>
                </c:pt>
                <c:pt idx="1240">
                  <c:v>530.65801500271596</c:v>
                </c:pt>
                <c:pt idx="1241">
                  <c:v>531.14170403307139</c:v>
                </c:pt>
                <c:pt idx="1242">
                  <c:v>531.63780056383416</c:v>
                </c:pt>
                <c:pt idx="1243">
                  <c:v>532.13711187242916</c:v>
                </c:pt>
                <c:pt idx="1244">
                  <c:v>532.60486823750648</c:v>
                </c:pt>
                <c:pt idx="1245">
                  <c:v>533.07752044453662</c:v>
                </c:pt>
                <c:pt idx="1246">
                  <c:v>533.55805805868545</c:v>
                </c:pt>
                <c:pt idx="1247">
                  <c:v>534.0325175820841</c:v>
                </c:pt>
                <c:pt idx="1248">
                  <c:v>534.48507556992888</c:v>
                </c:pt>
                <c:pt idx="1249">
                  <c:v>534.89522632593878</c:v>
                </c:pt>
                <c:pt idx="1250">
                  <c:v>535.30304528791828</c:v>
                </c:pt>
                <c:pt idx="1251">
                  <c:v>535.70763794601646</c:v>
                </c:pt>
                <c:pt idx="1252">
                  <c:v>536.10555475079047</c:v>
                </c:pt>
                <c:pt idx="1253">
                  <c:v>536.50025020152464</c:v>
                </c:pt>
                <c:pt idx="1254">
                  <c:v>536.90232865771998</c:v>
                </c:pt>
                <c:pt idx="1255">
                  <c:v>537.30609257810409</c:v>
                </c:pt>
                <c:pt idx="1256">
                  <c:v>537.69233538464971</c:v>
                </c:pt>
                <c:pt idx="1257">
                  <c:v>538.06692911957214</c:v>
                </c:pt>
                <c:pt idx="1258">
                  <c:v>538.44152285449468</c:v>
                </c:pt>
                <c:pt idx="1259">
                  <c:v>538.82202515525603</c:v>
                </c:pt>
                <c:pt idx="1260">
                  <c:v>539.22764102158453</c:v>
                </c:pt>
                <c:pt idx="1261">
                  <c:v>539.63585368525548</c:v>
                </c:pt>
                <c:pt idx="1262">
                  <c:v>540.09044896777095</c:v>
                </c:pt>
                <c:pt idx="1263">
                  <c:v>540.54764326294253</c:v>
                </c:pt>
                <c:pt idx="1264">
                  <c:v>540.97529121316074</c:v>
                </c:pt>
                <c:pt idx="1265">
                  <c:v>541.34039518329564</c:v>
                </c:pt>
                <c:pt idx="1266">
                  <c:v>541.69543444853343</c:v>
                </c:pt>
                <c:pt idx="1267">
                  <c:v>542.0547384284132</c:v>
                </c:pt>
                <c:pt idx="1268">
                  <c:v>542.41516462374375</c:v>
                </c:pt>
                <c:pt idx="1269">
                  <c:v>542.77332934121159</c:v>
                </c:pt>
                <c:pt idx="1270">
                  <c:v>543.1246893946751</c:v>
                </c:pt>
                <c:pt idx="1271">
                  <c:v>543.48247047959285</c:v>
                </c:pt>
                <c:pt idx="1272">
                  <c:v>543.84177445947262</c:v>
                </c:pt>
                <c:pt idx="1273">
                  <c:v>544.19641372376213</c:v>
                </c:pt>
                <c:pt idx="1274">
                  <c:v>544.54166575233023</c:v>
                </c:pt>
                <c:pt idx="1275">
                  <c:v>544.88554159549801</c:v>
                </c:pt>
                <c:pt idx="1276">
                  <c:v>545.23347248026118</c:v>
                </c:pt>
                <c:pt idx="1277">
                  <c:v>545.58770959881508</c:v>
                </c:pt>
                <c:pt idx="1278">
                  <c:v>545.94072717830375</c:v>
                </c:pt>
                <c:pt idx="1279">
                  <c:v>546.2937447577923</c:v>
                </c:pt>
                <c:pt idx="1280">
                  <c:v>546.64426210576073</c:v>
                </c:pt>
                <c:pt idx="1281">
                  <c:v>546.99349737122725</c:v>
                </c:pt>
                <c:pt idx="1282">
                  <c:v>547.34692367107334</c:v>
                </c:pt>
                <c:pt idx="1283">
                  <c:v>547.71708573726789</c:v>
                </c:pt>
                <c:pt idx="1284">
                  <c:v>548.08789715816818</c:v>
                </c:pt>
                <c:pt idx="1285">
                  <c:v>548.46782911397577</c:v>
                </c:pt>
                <c:pt idx="1286">
                  <c:v>548.85915861524677</c:v>
                </c:pt>
                <c:pt idx="1287">
                  <c:v>549.23375235016931</c:v>
                </c:pt>
                <c:pt idx="1288">
                  <c:v>549.67960640788522</c:v>
                </c:pt>
                <c:pt idx="1289">
                  <c:v>550.13281375043584</c:v>
                </c:pt>
                <c:pt idx="1290">
                  <c:v>550.58237799272524</c:v>
                </c:pt>
                <c:pt idx="1291">
                  <c:v>551.01032836270792</c:v>
                </c:pt>
                <c:pt idx="1292">
                  <c:v>551.40287740304461</c:v>
                </c:pt>
                <c:pt idx="1293">
                  <c:v>551.81820262441579</c:v>
                </c:pt>
                <c:pt idx="1294">
                  <c:v>552.25470113543565</c:v>
                </c:pt>
                <c:pt idx="1295">
                  <c:v>552.69602320241324</c:v>
                </c:pt>
                <c:pt idx="1296">
                  <c:v>553.13503739499095</c:v>
                </c:pt>
                <c:pt idx="1297">
                  <c:v>553.52361199556685</c:v>
                </c:pt>
                <c:pt idx="1298">
                  <c:v>553.92418394486958</c:v>
                </c:pt>
                <c:pt idx="1299">
                  <c:v>554.39675295721565</c:v>
                </c:pt>
                <c:pt idx="1300">
                  <c:v>554.88936338328551</c:v>
                </c:pt>
                <c:pt idx="1301">
                  <c:v>555.41116310877908</c:v>
                </c:pt>
                <c:pt idx="1302">
                  <c:v>555.9177444298366</c:v>
                </c:pt>
                <c:pt idx="1303">
                  <c:v>556.44221619365351</c:v>
                </c:pt>
                <c:pt idx="1304">
                  <c:v>556.94767848862318</c:v>
                </c:pt>
                <c:pt idx="1305">
                  <c:v>557.48172108678443</c:v>
                </c:pt>
                <c:pt idx="1306">
                  <c:v>558.01736026192657</c:v>
                </c:pt>
                <c:pt idx="1307">
                  <c:v>558.55371406848815</c:v>
                </c:pt>
                <c:pt idx="1308">
                  <c:v>559.08533409579024</c:v>
                </c:pt>
                <c:pt idx="1309">
                  <c:v>559.58505222444512</c:v>
                </c:pt>
                <c:pt idx="1310">
                  <c:v>560.0427556865418</c:v>
                </c:pt>
                <c:pt idx="1311">
                  <c:v>560.49366525638266</c:v>
                </c:pt>
                <c:pt idx="1312">
                  <c:v>560.94311629110337</c:v>
                </c:pt>
                <c:pt idx="1313">
                  <c:v>561.38316498284087</c:v>
                </c:pt>
                <c:pt idx="1314">
                  <c:v>561.80660622306016</c:v>
                </c:pt>
                <c:pt idx="1315">
                  <c:v>562.22776963093872</c:v>
                </c:pt>
                <c:pt idx="1316">
                  <c:v>562.65121087115813</c:v>
                </c:pt>
                <c:pt idx="1317">
                  <c:v>563.08109779361246</c:v>
                </c:pt>
                <c:pt idx="1318">
                  <c:v>563.53300075545951</c:v>
                </c:pt>
                <c:pt idx="1319">
                  <c:v>563.99637097439427</c:v>
                </c:pt>
                <c:pt idx="1320">
                  <c:v>564.45783511869718</c:v>
                </c:pt>
                <c:pt idx="1321">
                  <c:v>564.90475134994904</c:v>
                </c:pt>
                <c:pt idx="1322">
                  <c:v>565.34732553281958</c:v>
                </c:pt>
                <c:pt idx="1323">
                  <c:v>565.77952924180045</c:v>
                </c:pt>
                <c:pt idx="1324">
                  <c:v>566.13883322168022</c:v>
                </c:pt>
                <c:pt idx="1325">
                  <c:v>566.52401593990567</c:v>
                </c:pt>
                <c:pt idx="1326">
                  <c:v>566.91847591163958</c:v>
                </c:pt>
                <c:pt idx="1327">
                  <c:v>567.31817321546146</c:v>
                </c:pt>
                <c:pt idx="1328">
                  <c:v>567.70700248521234</c:v>
                </c:pt>
                <c:pt idx="1329">
                  <c:v>568.09271712056102</c:v>
                </c:pt>
                <c:pt idx="1330">
                  <c:v>568.50857615201505</c:v>
                </c:pt>
                <c:pt idx="1331">
                  <c:v>568.96014944300157</c:v>
                </c:pt>
                <c:pt idx="1332">
                  <c:v>569.42238183986069</c:v>
                </c:pt>
                <c:pt idx="1333">
                  <c:v>569.90847220528053</c:v>
                </c:pt>
                <c:pt idx="1334">
                  <c:v>570.40456873604342</c:v>
                </c:pt>
                <c:pt idx="1335">
                  <c:v>570.88893029494864</c:v>
                </c:pt>
                <c:pt idx="1336">
                  <c:v>571.33418769080652</c:v>
                </c:pt>
                <c:pt idx="1337">
                  <c:v>571.77884363997691</c:v>
                </c:pt>
                <c:pt idx="1338">
                  <c:v>572.24921654947912</c:v>
                </c:pt>
                <c:pt idx="1339">
                  <c:v>572.72269566676016</c:v>
                </c:pt>
                <c:pt idx="1340">
                  <c:v>573.18483246131188</c:v>
                </c:pt>
                <c:pt idx="1341">
                  <c:v>573.65839377038196</c:v>
                </c:pt>
                <c:pt idx="1342">
                  <c:v>574.1649221813841</c:v>
                </c:pt>
                <c:pt idx="1343">
                  <c:v>574.64810712918893</c:v>
                </c:pt>
                <c:pt idx="1344">
                  <c:v>575.07945040808261</c:v>
                </c:pt>
                <c:pt idx="1345">
                  <c:v>575.48088692027318</c:v>
                </c:pt>
                <c:pt idx="1346">
                  <c:v>575.86110459071188</c:v>
                </c:pt>
                <c:pt idx="1347">
                  <c:v>576.22263645717271</c:v>
                </c:pt>
                <c:pt idx="1348">
                  <c:v>576.59723019209525</c:v>
                </c:pt>
                <c:pt idx="1349">
                  <c:v>576.99239439435564</c:v>
                </c:pt>
                <c:pt idx="1350">
                  <c:v>577.38732458706545</c:v>
                </c:pt>
                <c:pt idx="1351">
                  <c:v>577.76696973564015</c:v>
                </c:pt>
                <c:pt idx="1352">
                  <c:v>578.13614710497666</c:v>
                </c:pt>
                <c:pt idx="1353">
                  <c:v>578.50055013543022</c:v>
                </c:pt>
                <c:pt idx="1354">
                  <c:v>578.86530445458243</c:v>
                </c:pt>
                <c:pt idx="1355">
                  <c:v>579.24804572758023</c:v>
                </c:pt>
                <c:pt idx="1356">
                  <c:v>579.64861767688296</c:v>
                </c:pt>
                <c:pt idx="1357">
                  <c:v>580.05279711079527</c:v>
                </c:pt>
                <c:pt idx="1358">
                  <c:v>580.43824625914112</c:v>
                </c:pt>
                <c:pt idx="1359">
                  <c:v>580.81525955872996</c:v>
                </c:pt>
                <c:pt idx="1360">
                  <c:v>581.19046554195018</c:v>
                </c:pt>
                <c:pt idx="1361">
                  <c:v>581.56319196050083</c:v>
                </c:pt>
                <c:pt idx="1362">
                  <c:v>581.97257347899813</c:v>
                </c:pt>
                <c:pt idx="1363">
                  <c:v>582.38442670407153</c:v>
                </c:pt>
                <c:pt idx="1364">
                  <c:v>582.80134209101664</c:v>
                </c:pt>
                <c:pt idx="1365">
                  <c:v>583.22349019575324</c:v>
                </c:pt>
                <c:pt idx="1366">
                  <c:v>583.64230441829727</c:v>
                </c:pt>
                <c:pt idx="1367">
                  <c:v>584.02309027327169</c:v>
                </c:pt>
                <c:pt idx="1368">
                  <c:v>584.3942242753144</c:v>
                </c:pt>
                <c:pt idx="1369">
                  <c:v>584.77444194575321</c:v>
                </c:pt>
                <c:pt idx="1370">
                  <c:v>585.14427721404536</c:v>
                </c:pt>
                <c:pt idx="1371">
                  <c:v>585.51978745731776</c:v>
                </c:pt>
                <c:pt idx="1372">
                  <c:v>585.89251387586842</c:v>
                </c:pt>
                <c:pt idx="1373">
                  <c:v>586.26555476028886</c:v>
                </c:pt>
                <c:pt idx="1374">
                  <c:v>586.64433284718348</c:v>
                </c:pt>
                <c:pt idx="1375">
                  <c:v>587.01610787876962</c:v>
                </c:pt>
                <c:pt idx="1376">
                  <c:v>587.39371406682142</c:v>
                </c:pt>
                <c:pt idx="1377">
                  <c:v>587.76548909840756</c:v>
                </c:pt>
                <c:pt idx="1378">
                  <c:v>588.13024341755965</c:v>
                </c:pt>
                <c:pt idx="1379">
                  <c:v>588.48954739743954</c:v>
                </c:pt>
                <c:pt idx="1380">
                  <c:v>588.86352384492682</c:v>
                </c:pt>
                <c:pt idx="1381">
                  <c:v>589.22432041138029</c:v>
                </c:pt>
                <c:pt idx="1382">
                  <c:v>589.59448247757484</c:v>
                </c:pt>
                <c:pt idx="1383">
                  <c:v>590.00030132102324</c:v>
                </c:pt>
                <c:pt idx="1384">
                  <c:v>590.42974576431823</c:v>
                </c:pt>
                <c:pt idx="1385">
                  <c:v>590.85492942714939</c:v>
                </c:pt>
                <c:pt idx="1386">
                  <c:v>591.24772001358826</c:v>
                </c:pt>
                <c:pt idx="1387">
                  <c:v>591.62138590162567</c:v>
                </c:pt>
                <c:pt idx="1388">
                  <c:v>592.01197404595428</c:v>
                </c:pt>
                <c:pt idx="1389">
                  <c:v>592.41167134977616</c:v>
                </c:pt>
                <c:pt idx="1390">
                  <c:v>592.81070590996285</c:v>
                </c:pt>
                <c:pt idx="1391">
                  <c:v>593.20276951171127</c:v>
                </c:pt>
                <c:pt idx="1392">
                  <c:v>593.58270146751875</c:v>
                </c:pt>
                <c:pt idx="1393">
                  <c:v>593.95636735555604</c:v>
                </c:pt>
                <c:pt idx="1394">
                  <c:v>594.33514544245065</c:v>
                </c:pt>
                <c:pt idx="1395">
                  <c:v>594.73306224722478</c:v>
                </c:pt>
                <c:pt idx="1396">
                  <c:v>595.14874376380294</c:v>
                </c:pt>
                <c:pt idx="1397">
                  <c:v>595.56974179123949</c:v>
                </c:pt>
                <c:pt idx="1398">
                  <c:v>595.99237743832157</c:v>
                </c:pt>
                <c:pt idx="1399">
                  <c:v>596.41170128910039</c:v>
                </c:pt>
                <c:pt idx="1400">
                  <c:v>596.8154652094845</c:v>
                </c:pt>
                <c:pt idx="1401">
                  <c:v>597.20117984483329</c:v>
                </c:pt>
                <c:pt idx="1402">
                  <c:v>597.59226304046422</c:v>
                </c:pt>
                <c:pt idx="1403">
                  <c:v>597.96435654386653</c:v>
                </c:pt>
                <c:pt idx="1404">
                  <c:v>598.31818934877288</c:v>
                </c:pt>
                <c:pt idx="1405">
                  <c:v>598.67441597390177</c:v>
                </c:pt>
                <c:pt idx="1406">
                  <c:v>599.03064259903056</c:v>
                </c:pt>
                <c:pt idx="1407">
                  <c:v>599.39539691818266</c:v>
                </c:pt>
                <c:pt idx="1408">
                  <c:v>599.75909239621888</c:v>
                </c:pt>
                <c:pt idx="1409">
                  <c:v>600.09618943477665</c:v>
                </c:pt>
                <c:pt idx="1410">
                  <c:v>600.4423450887333</c:v>
                </c:pt>
                <c:pt idx="1411">
                  <c:v>600.78386964215986</c:v>
                </c:pt>
                <c:pt idx="1412">
                  <c:v>601.13353470822972</c:v>
                </c:pt>
                <c:pt idx="1413">
                  <c:v>601.48531259007177</c:v>
                </c:pt>
                <c:pt idx="1414">
                  <c:v>601.82391469585843</c:v>
                </c:pt>
                <c:pt idx="1415">
                  <c:v>602.17815181441222</c:v>
                </c:pt>
                <c:pt idx="1416">
                  <c:v>602.51524885296999</c:v>
                </c:pt>
                <c:pt idx="1417">
                  <c:v>602.85285094394135</c:v>
                </c:pt>
                <c:pt idx="1418">
                  <c:v>603.2050443393116</c:v>
                </c:pt>
                <c:pt idx="1419">
                  <c:v>603.56008360454928</c:v>
                </c:pt>
                <c:pt idx="1420">
                  <c:v>603.91310118403794</c:v>
                </c:pt>
                <c:pt idx="1421">
                  <c:v>604.25697702720572</c:v>
                </c:pt>
                <c:pt idx="1422">
                  <c:v>604.58080426265155</c:v>
                </c:pt>
                <c:pt idx="1423">
                  <c:v>604.91044836567346</c:v>
                </c:pt>
                <c:pt idx="1424">
                  <c:v>605.2460095143806</c:v>
                </c:pt>
                <c:pt idx="1425">
                  <c:v>605.58259807641434</c:v>
                </c:pt>
                <c:pt idx="1426">
                  <c:v>605.92600952181363</c:v>
                </c:pt>
                <c:pt idx="1427">
                  <c:v>606.27171472396583</c:v>
                </c:pt>
                <c:pt idx="1428">
                  <c:v>606.6108118810547</c:v>
                </c:pt>
                <c:pt idx="1429">
                  <c:v>606.95874276581799</c:v>
                </c:pt>
                <c:pt idx="1430">
                  <c:v>607.29930576761251</c:v>
                </c:pt>
                <c:pt idx="1431">
                  <c:v>607.63690785858387</c:v>
                </c:pt>
                <c:pt idx="1432">
                  <c:v>608.00771927948415</c:v>
                </c:pt>
                <c:pt idx="1433">
                  <c:v>608.36073685897281</c:v>
                </c:pt>
                <c:pt idx="1434">
                  <c:v>608.70598888754091</c:v>
                </c:pt>
                <c:pt idx="1435">
                  <c:v>609.03101614858758</c:v>
                </c:pt>
                <c:pt idx="1436">
                  <c:v>609.35175652859641</c:v>
                </c:pt>
                <c:pt idx="1437">
                  <c:v>609.6761861769196</c:v>
                </c:pt>
                <c:pt idx="1438">
                  <c:v>610.01226279157322</c:v>
                </c:pt>
                <c:pt idx="1439">
                  <c:v>610.32572875163294</c:v>
                </c:pt>
                <c:pt idx="1440">
                  <c:v>610.63636418709405</c:v>
                </c:pt>
                <c:pt idx="1441">
                  <c:v>610.95388518874915</c:v>
                </c:pt>
                <c:pt idx="1442">
                  <c:v>611.29729663414832</c:v>
                </c:pt>
                <c:pt idx="1443">
                  <c:v>611.64696170021807</c:v>
                </c:pt>
                <c:pt idx="1444">
                  <c:v>611.98456379118954</c:v>
                </c:pt>
                <c:pt idx="1445">
                  <c:v>612.31531902564529</c:v>
                </c:pt>
                <c:pt idx="1446">
                  <c:v>612.62449810466705</c:v>
                </c:pt>
                <c:pt idx="1447">
                  <c:v>612.94396726780224</c:v>
                </c:pt>
                <c:pt idx="1448">
                  <c:v>613.26016080117495</c:v>
                </c:pt>
                <c:pt idx="1449">
                  <c:v>613.5632140278708</c:v>
                </c:pt>
                <c:pt idx="1450">
                  <c:v>613.86300587117103</c:v>
                </c:pt>
                <c:pt idx="1451">
                  <c:v>614.1652569511831</c:v>
                </c:pt>
                <c:pt idx="1452">
                  <c:v>614.46910383607849</c:v>
                </c:pt>
                <c:pt idx="1453">
                  <c:v>614.77215706277423</c:v>
                </c:pt>
                <c:pt idx="1454">
                  <c:v>615.07111090852959</c:v>
                </c:pt>
                <c:pt idx="1455">
                  <c:v>615.36921728764094</c:v>
                </c:pt>
                <c:pt idx="1456">
                  <c:v>615.67227051433667</c:v>
                </c:pt>
                <c:pt idx="1457">
                  <c:v>615.95938163288349</c:v>
                </c:pt>
                <c:pt idx="1458">
                  <c:v>616.26000221389768</c:v>
                </c:pt>
                <c:pt idx="1459">
                  <c:v>616.55372137750794</c:v>
                </c:pt>
                <c:pt idx="1460">
                  <c:v>616.85182775661917</c:v>
                </c:pt>
                <c:pt idx="1461">
                  <c:v>617.15876786340471</c:v>
                </c:pt>
                <c:pt idx="1462">
                  <c:v>617.44077497220837</c:v>
                </c:pt>
                <c:pt idx="1463">
                  <c:v>617.73539235014709</c:v>
                </c:pt>
                <c:pt idx="1464">
                  <c:v>618.0317745153917</c:v>
                </c:pt>
                <c:pt idx="1465">
                  <c:v>618.33482774208744</c:v>
                </c:pt>
                <c:pt idx="1466">
                  <c:v>618.64400682110931</c:v>
                </c:pt>
                <c:pt idx="1467">
                  <c:v>618.977469930913</c:v>
                </c:pt>
                <c:pt idx="1468">
                  <c:v>619.30822516536864</c:v>
                </c:pt>
                <c:pt idx="1469">
                  <c:v>619.64326728086246</c:v>
                </c:pt>
                <c:pt idx="1470">
                  <c:v>619.95390271632368</c:v>
                </c:pt>
                <c:pt idx="1471">
                  <c:v>620.26805992551635</c:v>
                </c:pt>
                <c:pt idx="1472">
                  <c:v>620.57723900453811</c:v>
                </c:pt>
                <c:pt idx="1473">
                  <c:v>620.92384242101878</c:v>
                </c:pt>
                <c:pt idx="1474">
                  <c:v>621.27221062480521</c:v>
                </c:pt>
                <c:pt idx="1475">
                  <c:v>621.63869712256678</c:v>
                </c:pt>
                <c:pt idx="1476">
                  <c:v>622.01329085748921</c:v>
                </c:pt>
                <c:pt idx="1477">
                  <c:v>622.38940594274948</c:v>
                </c:pt>
                <c:pt idx="1478">
                  <c:v>622.76275998002541</c:v>
                </c:pt>
                <c:pt idx="1479">
                  <c:v>623.12890322776002</c:v>
                </c:pt>
                <c:pt idx="1480">
                  <c:v>623.48314034631392</c:v>
                </c:pt>
                <c:pt idx="1481">
                  <c:v>623.79660630637352</c:v>
                </c:pt>
                <c:pt idx="1482">
                  <c:v>624.01400222802351</c:v>
                </c:pt>
                <c:pt idx="1483">
                  <c:v>624.28462388586195</c:v>
                </c:pt>
                <c:pt idx="1484">
                  <c:v>624.54747999277981</c:v>
                </c:pt>
                <c:pt idx="1485">
                  <c:v>624.87485119458927</c:v>
                </c:pt>
                <c:pt idx="1486">
                  <c:v>625.25420843494078</c:v>
                </c:pt>
                <c:pt idx="1487">
                  <c:v>625.6523501274396</c:v>
                </c:pt>
                <c:pt idx="1488">
                  <c:v>626.0460991933769</c:v>
                </c:pt>
                <c:pt idx="1489">
                  <c:v>626.44688821953184</c:v>
                </c:pt>
                <c:pt idx="1490">
                  <c:v>626.81022740236097</c:v>
                </c:pt>
                <c:pt idx="1491">
                  <c:v>627.24084603793631</c:v>
                </c:pt>
                <c:pt idx="1492">
                  <c:v>627.69086140940544</c:v>
                </c:pt>
                <c:pt idx="1493">
                  <c:v>628.14031244412604</c:v>
                </c:pt>
                <c:pt idx="1494">
                  <c:v>628.52602707947483</c:v>
                </c:pt>
                <c:pt idx="1495">
                  <c:v>628.91511015657466</c:v>
                </c:pt>
                <c:pt idx="1496">
                  <c:v>629.29757518616611</c:v>
                </c:pt>
                <c:pt idx="1497">
                  <c:v>629.71290040753729</c:v>
                </c:pt>
                <c:pt idx="1498">
                  <c:v>630.13761286463011</c:v>
                </c:pt>
                <c:pt idx="1499">
                  <c:v>630.55992383588045</c:v>
                </c:pt>
                <c:pt idx="1500">
                  <c:v>630.97770829396336</c:v>
                </c:pt>
                <c:pt idx="1501">
                  <c:v>631.37097965127919</c:v>
                </c:pt>
                <c:pt idx="1502">
                  <c:v>631.87944129366167</c:v>
                </c:pt>
                <c:pt idx="1503">
                  <c:v>632.3812738480666</c:v>
                </c:pt>
                <c:pt idx="1504">
                  <c:v>632.86887802634624</c:v>
                </c:pt>
                <c:pt idx="1505">
                  <c:v>633.3517733985019</c:v>
                </c:pt>
                <c:pt idx="1506">
                  <c:v>633.81970706862614</c:v>
                </c:pt>
                <c:pt idx="1507">
                  <c:v>634.24780819242835</c:v>
                </c:pt>
                <c:pt idx="1508">
                  <c:v>634.57342834193832</c:v>
                </c:pt>
                <c:pt idx="1509">
                  <c:v>634.88619662254848</c:v>
                </c:pt>
                <c:pt idx="1510">
                  <c:v>635.21695185700412</c:v>
                </c:pt>
                <c:pt idx="1511">
                  <c:v>635.53041781706372</c:v>
                </c:pt>
                <c:pt idx="1512">
                  <c:v>635.85424505250967</c:v>
                </c:pt>
                <c:pt idx="1513">
                  <c:v>636.15965449392274</c:v>
                </c:pt>
                <c:pt idx="1514">
                  <c:v>636.45690372084744</c:v>
                </c:pt>
                <c:pt idx="1515">
                  <c:v>636.74201472086304</c:v>
                </c:pt>
                <c:pt idx="1516">
                  <c:v>637.01967278534289</c:v>
                </c:pt>
                <c:pt idx="1517">
                  <c:v>637.30579051188352</c:v>
                </c:pt>
                <c:pt idx="1518">
                  <c:v>637.59388203654794</c:v>
                </c:pt>
                <c:pt idx="1519">
                  <c:v>637.87588914535161</c:v>
                </c:pt>
                <c:pt idx="1520">
                  <c:v>638.23742101181256</c:v>
                </c:pt>
                <c:pt idx="1521">
                  <c:v>638.61763868225125</c:v>
                </c:pt>
                <c:pt idx="1522">
                  <c:v>639.06217376112954</c:v>
                </c:pt>
                <c:pt idx="1523">
                  <c:v>639.50462366890963</c:v>
                </c:pt>
                <c:pt idx="1524">
                  <c:v>639.87445893720178</c:v>
                </c:pt>
                <c:pt idx="1525">
                  <c:v>640.20066732502119</c:v>
                </c:pt>
                <c:pt idx="1526">
                  <c:v>640.50760743180672</c:v>
                </c:pt>
                <c:pt idx="1527">
                  <c:v>640.80571381091806</c:v>
                </c:pt>
                <c:pt idx="1528">
                  <c:v>641.12518297405325</c:v>
                </c:pt>
                <c:pt idx="1529">
                  <c:v>641.4867148405142</c:v>
                </c:pt>
                <c:pt idx="1530">
                  <c:v>641.86721714127577</c:v>
                </c:pt>
                <c:pt idx="1531">
                  <c:v>642.29348890609378</c:v>
                </c:pt>
                <c:pt idx="1532">
                  <c:v>642.73969869570203</c:v>
                </c:pt>
                <c:pt idx="1533">
                  <c:v>643.16503877152013</c:v>
                </c:pt>
                <c:pt idx="1534">
                  <c:v>643.57763641957865</c:v>
                </c:pt>
                <c:pt idx="1535">
                  <c:v>643.9942013385961</c:v>
                </c:pt>
                <c:pt idx="1536">
                  <c:v>644.42683158901093</c:v>
                </c:pt>
                <c:pt idx="1537">
                  <c:v>644.86751967081022</c:v>
                </c:pt>
                <c:pt idx="1538">
                  <c:v>645.33642109629727</c:v>
                </c:pt>
                <c:pt idx="1539">
                  <c:v>645.8255091359282</c:v>
                </c:pt>
                <c:pt idx="1540">
                  <c:v>646.29791148153902</c:v>
                </c:pt>
                <c:pt idx="1541">
                  <c:v>646.73346147043139</c:v>
                </c:pt>
                <c:pt idx="1542">
                  <c:v>647.20952705091759</c:v>
                </c:pt>
                <c:pt idx="1543">
                  <c:v>647.66610574755782</c:v>
                </c:pt>
                <c:pt idx="1544">
                  <c:v>648.11076169672845</c:v>
                </c:pt>
                <c:pt idx="1545">
                  <c:v>648.52536920927355</c:v>
                </c:pt>
                <c:pt idx="1546">
                  <c:v>648.92306044996758</c:v>
                </c:pt>
                <c:pt idx="1547">
                  <c:v>649.30850959831332</c:v>
                </c:pt>
                <c:pt idx="1548">
                  <c:v>649.66234240321967</c:v>
                </c:pt>
                <c:pt idx="1549">
                  <c:v>649.97718454867959</c:v>
                </c:pt>
                <c:pt idx="1550">
                  <c:v>650.27356671392408</c:v>
                </c:pt>
                <c:pt idx="1551">
                  <c:v>650.58347750606663</c:v>
                </c:pt>
                <c:pt idx="1552">
                  <c:v>650.92547825156919</c:v>
                </c:pt>
                <c:pt idx="1553">
                  <c:v>651.26935409473697</c:v>
                </c:pt>
                <c:pt idx="1554">
                  <c:v>651.60594265677082</c:v>
                </c:pt>
                <c:pt idx="1555">
                  <c:v>651.93037230509401</c:v>
                </c:pt>
                <c:pt idx="1556">
                  <c:v>652.24452951428668</c:v>
                </c:pt>
                <c:pt idx="1557">
                  <c:v>652.55222339626118</c:v>
                </c:pt>
                <c:pt idx="1558">
                  <c:v>652.87483109264167</c:v>
                </c:pt>
                <c:pt idx="1559">
                  <c:v>653.18967323810159</c:v>
                </c:pt>
                <c:pt idx="1560">
                  <c:v>653.49272646479733</c:v>
                </c:pt>
                <c:pt idx="1561">
                  <c:v>653.7933470458114</c:v>
                </c:pt>
                <c:pt idx="1562">
                  <c:v>654.10470019009881</c:v>
                </c:pt>
                <c:pt idx="1563">
                  <c:v>654.40695127011077</c:v>
                </c:pt>
                <c:pt idx="1564">
                  <c:v>654.71389137689641</c:v>
                </c:pt>
                <c:pt idx="1565">
                  <c:v>655.03075158132526</c:v>
                </c:pt>
                <c:pt idx="1566">
                  <c:v>655.33538381371091</c:v>
                </c:pt>
                <c:pt idx="1567">
                  <c:v>655.6467369579982</c:v>
                </c:pt>
                <c:pt idx="1568">
                  <c:v>655.94898803801016</c:v>
                </c:pt>
                <c:pt idx="1569">
                  <c:v>656.25439747942335</c:v>
                </c:pt>
                <c:pt idx="1570">
                  <c:v>656.56855468861613</c:v>
                </c:pt>
                <c:pt idx="1571">
                  <c:v>656.87240157351152</c:v>
                </c:pt>
                <c:pt idx="1572">
                  <c:v>657.18009545548603</c:v>
                </c:pt>
                <c:pt idx="1573">
                  <c:v>657.47105357111207</c:v>
                </c:pt>
                <c:pt idx="1574">
                  <c:v>657.7591450957766</c:v>
                </c:pt>
                <c:pt idx="1575">
                  <c:v>658.0555272610211</c:v>
                </c:pt>
                <c:pt idx="1576">
                  <c:v>658.35614784203517</c:v>
                </c:pt>
                <c:pt idx="1577">
                  <c:v>658.65510168779053</c:v>
                </c:pt>
                <c:pt idx="1578">
                  <c:v>658.96501247993308</c:v>
                </c:pt>
                <c:pt idx="1579">
                  <c:v>659.27042192134627</c:v>
                </c:pt>
                <c:pt idx="1580">
                  <c:v>659.58177506563368</c:v>
                </c:pt>
                <c:pt idx="1581">
                  <c:v>659.89383911571747</c:v>
                </c:pt>
                <c:pt idx="1582">
                  <c:v>660.18289839574447</c:v>
                </c:pt>
                <c:pt idx="1583">
                  <c:v>660.49496244582838</c:v>
                </c:pt>
                <c:pt idx="1584">
                  <c:v>660.80190255261402</c:v>
                </c:pt>
                <c:pt idx="1585">
                  <c:v>661.12264293262285</c:v>
                </c:pt>
                <c:pt idx="1586">
                  <c:v>661.45503459563304</c:v>
                </c:pt>
                <c:pt idx="1587">
                  <c:v>661.78742625864334</c:v>
                </c:pt>
                <c:pt idx="1588">
                  <c:v>662.13313146079554</c:v>
                </c:pt>
                <c:pt idx="1589">
                  <c:v>662.49167785847646</c:v>
                </c:pt>
                <c:pt idx="1590">
                  <c:v>662.86281186051917</c:v>
                </c:pt>
                <c:pt idx="1591">
                  <c:v>663.23297392671384</c:v>
                </c:pt>
                <c:pt idx="1592">
                  <c:v>663.5973769571674</c:v>
                </c:pt>
                <c:pt idx="1593">
                  <c:v>664.00733614219166</c:v>
                </c:pt>
                <c:pt idx="1594">
                  <c:v>664.42085404719467</c:v>
                </c:pt>
                <c:pt idx="1595">
                  <c:v>664.85599382540181</c:v>
                </c:pt>
                <c:pt idx="1596">
                  <c:v>665.29409097598659</c:v>
                </c:pt>
                <c:pt idx="1597">
                  <c:v>665.73058948700645</c:v>
                </c:pt>
                <c:pt idx="1598">
                  <c:v>666.1433720920021</c:v>
                </c:pt>
                <c:pt idx="1599">
                  <c:v>666.53396023633081</c:v>
                </c:pt>
                <c:pt idx="1600">
                  <c:v>666.92528973760182</c:v>
                </c:pt>
                <c:pt idx="1601">
                  <c:v>667.31283692485067</c:v>
                </c:pt>
                <c:pt idx="1602">
                  <c:v>667.61345750586486</c:v>
                </c:pt>
                <c:pt idx="1603">
                  <c:v>667.89651358281651</c:v>
                </c:pt>
                <c:pt idx="1604">
                  <c:v>668.2106707920093</c:v>
                </c:pt>
                <c:pt idx="1605">
                  <c:v>668.55990605747581</c:v>
                </c:pt>
                <c:pt idx="1606">
                  <c:v>668.92143792393665</c:v>
                </c:pt>
                <c:pt idx="1607">
                  <c:v>669.27153034158994</c:v>
                </c:pt>
                <c:pt idx="1608">
                  <c:v>669.63379036911033</c:v>
                </c:pt>
                <c:pt idx="1609">
                  <c:v>669.98430771707888</c:v>
                </c:pt>
                <c:pt idx="1610">
                  <c:v>670.34656774459916</c:v>
                </c:pt>
                <c:pt idx="1611">
                  <c:v>670.72847721609457</c:v>
                </c:pt>
                <c:pt idx="1612">
                  <c:v>671.12616845678872</c:v>
                </c:pt>
                <c:pt idx="1613">
                  <c:v>671.53378979019521</c:v>
                </c:pt>
                <c:pt idx="1614">
                  <c:v>671.94021428969393</c:v>
                </c:pt>
                <c:pt idx="1615">
                  <c:v>672.34376958685596</c:v>
                </c:pt>
                <c:pt idx="1616">
                  <c:v>672.73775637090057</c:v>
                </c:pt>
                <c:pt idx="1617">
                  <c:v>673.13054695733945</c:v>
                </c:pt>
                <c:pt idx="1618">
                  <c:v>673.52357831445056</c:v>
                </c:pt>
                <c:pt idx="1619">
                  <c:v>673.91708890641928</c:v>
                </c:pt>
                <c:pt idx="1620">
                  <c:v>674.30411706045493</c:v>
                </c:pt>
                <c:pt idx="1621">
                  <c:v>674.68289514734943</c:v>
                </c:pt>
                <c:pt idx="1622">
                  <c:v>675.05402914939214</c:v>
                </c:pt>
                <c:pt idx="1623">
                  <c:v>675.42675556794291</c:v>
                </c:pt>
                <c:pt idx="1624">
                  <c:v>675.80697323838172</c:v>
                </c:pt>
                <c:pt idx="1625">
                  <c:v>676.16739943371226</c:v>
                </c:pt>
                <c:pt idx="1626">
                  <c:v>676.51576763749858</c:v>
                </c:pt>
                <c:pt idx="1627">
                  <c:v>676.8650029029651</c:v>
                </c:pt>
                <c:pt idx="1628">
                  <c:v>677.22201078515843</c:v>
                </c:pt>
                <c:pt idx="1629">
                  <c:v>677.58055718283936</c:v>
                </c:pt>
                <c:pt idx="1630">
                  <c:v>677.92626238499167</c:v>
                </c:pt>
                <c:pt idx="1631">
                  <c:v>678.27592745106142</c:v>
                </c:pt>
                <c:pt idx="1632">
                  <c:v>678.63096671629899</c:v>
                </c:pt>
                <c:pt idx="1633">
                  <c:v>678.98148406426753</c:v>
                </c:pt>
                <c:pt idx="1634">
                  <c:v>679.31704521297468</c:v>
                </c:pt>
                <c:pt idx="1635">
                  <c:v>679.66275041512688</c:v>
                </c:pt>
                <c:pt idx="1636">
                  <c:v>680.00845561727908</c:v>
                </c:pt>
                <c:pt idx="1637">
                  <c:v>680.36585109723433</c:v>
                </c:pt>
                <c:pt idx="1638">
                  <c:v>680.7137819819975</c:v>
                </c:pt>
                <c:pt idx="1639">
                  <c:v>681.04985859665123</c:v>
                </c:pt>
                <c:pt idx="1640">
                  <c:v>681.398661584264</c:v>
                </c:pt>
                <c:pt idx="1641">
                  <c:v>681.6447819248333</c:v>
                </c:pt>
                <c:pt idx="1642">
                  <c:v>682.09169815608516</c:v>
                </c:pt>
                <c:pt idx="1643">
                  <c:v>682.57026396809147</c:v>
                </c:pt>
                <c:pt idx="1644">
                  <c:v>683.04504746607597</c:v>
                </c:pt>
                <c:pt idx="1645">
                  <c:v>683.49584584241984</c:v>
                </c:pt>
                <c:pt idx="1646">
                  <c:v>683.91099227943937</c:v>
                </c:pt>
                <c:pt idx="1647">
                  <c:v>684.28340290804999</c:v>
                </c:pt>
                <c:pt idx="1648">
                  <c:v>684.68440838457161</c:v>
                </c:pt>
                <c:pt idx="1649">
                  <c:v>685.1180245646774</c:v>
                </c:pt>
                <c:pt idx="1650">
                  <c:v>685.54820502958069</c:v>
                </c:pt>
                <c:pt idx="1651">
                  <c:v>685.95987098863907</c:v>
                </c:pt>
                <c:pt idx="1652">
                  <c:v>686.31917496851895</c:v>
                </c:pt>
                <c:pt idx="1653">
                  <c:v>686.63735099617168</c:v>
                </c:pt>
                <c:pt idx="1654">
                  <c:v>686.92641027619879</c:v>
                </c:pt>
                <c:pt idx="1655">
                  <c:v>687.26401236717027</c:v>
                </c:pt>
                <c:pt idx="1656">
                  <c:v>687.60161445814163</c:v>
                </c:pt>
                <c:pt idx="1657">
                  <c:v>688.00863976192124</c:v>
                </c:pt>
                <c:pt idx="1658">
                  <c:v>688.46355172330243</c:v>
                </c:pt>
                <c:pt idx="1659">
                  <c:v>688.99494413282753</c:v>
                </c:pt>
                <c:pt idx="1660">
                  <c:v>689.51543720506254</c:v>
                </c:pt>
                <c:pt idx="1661">
                  <c:v>690.06919942822117</c:v>
                </c:pt>
                <c:pt idx="1662">
                  <c:v>690.6382167318236</c:v>
                </c:pt>
                <c:pt idx="1663">
                  <c:v>691.22176354177373</c:v>
                </c:pt>
                <c:pt idx="1664">
                  <c:v>691.81393349016162</c:v>
                </c:pt>
                <c:pt idx="1665">
                  <c:v>692.38404703739775</c:v>
                </c:pt>
                <c:pt idx="1666">
                  <c:v>692.9648946593793</c:v>
                </c:pt>
                <c:pt idx="1667">
                  <c:v>693.54141493571069</c:v>
                </c:pt>
                <c:pt idx="1668">
                  <c:v>694.11737106395799</c:v>
                </c:pt>
                <c:pt idx="1669">
                  <c:v>694.68569498819977</c:v>
                </c:pt>
                <c:pt idx="1670">
                  <c:v>695.25086529472321</c:v>
                </c:pt>
                <c:pt idx="1671">
                  <c:v>695.80254047641279</c:v>
                </c:pt>
                <c:pt idx="1672">
                  <c:v>696.35969295155269</c:v>
                </c:pt>
                <c:pt idx="1673">
                  <c:v>696.9313325837569</c:v>
                </c:pt>
                <c:pt idx="1674">
                  <c:v>697.49079374993869</c:v>
                </c:pt>
                <c:pt idx="1675">
                  <c:v>698.01646421659336</c:v>
                </c:pt>
                <c:pt idx="1676">
                  <c:v>698.47983443552812</c:v>
                </c:pt>
                <c:pt idx="1677">
                  <c:v>698.90050060401643</c:v>
                </c:pt>
                <c:pt idx="1678">
                  <c:v>699.33833366982128</c:v>
                </c:pt>
                <c:pt idx="1679">
                  <c:v>699.80564492973451</c:v>
                </c:pt>
                <c:pt idx="1680">
                  <c:v>700.27994193952668</c:v>
                </c:pt>
                <c:pt idx="1681">
                  <c:v>700.76637904620213</c:v>
                </c:pt>
                <c:pt idx="1682">
                  <c:v>701.26143431891694</c:v>
                </c:pt>
                <c:pt idx="1683">
                  <c:v>701.7592744151749</c:v>
                </c:pt>
                <c:pt idx="1684">
                  <c:v>702.24374879302036</c:v>
                </c:pt>
                <c:pt idx="1685">
                  <c:v>702.69663216098502</c:v>
                </c:pt>
                <c:pt idx="1686">
                  <c:v>703.11959108442954</c:v>
                </c:pt>
                <c:pt idx="1687">
                  <c:v>703.52209447094015</c:v>
                </c:pt>
                <c:pt idx="1688">
                  <c:v>703.92689289048417</c:v>
                </c:pt>
                <c:pt idx="1689">
                  <c:v>704.33723472939982</c:v>
                </c:pt>
                <c:pt idx="1690">
                  <c:v>704.75501918748273</c:v>
                </c:pt>
                <c:pt idx="1691">
                  <c:v>705.21170083540892</c:v>
                </c:pt>
                <c:pt idx="1692">
                  <c:v>705.67609910782335</c:v>
                </c:pt>
                <c:pt idx="1693">
                  <c:v>706.1306943903387</c:v>
                </c:pt>
                <c:pt idx="1694">
                  <c:v>706.57226855839406</c:v>
                </c:pt>
                <c:pt idx="1695">
                  <c:v>707.02295557614286</c:v>
                </c:pt>
                <c:pt idx="1696">
                  <c:v>707.47172375333912</c:v>
                </c:pt>
                <c:pt idx="1697">
                  <c:v>707.91793354294737</c:v>
                </c:pt>
                <c:pt idx="1698">
                  <c:v>708.32395481566834</c:v>
                </c:pt>
                <c:pt idx="1699">
                  <c:v>708.72645820217883</c:v>
                </c:pt>
                <c:pt idx="1700">
                  <c:v>709.12482411009103</c:v>
                </c:pt>
                <c:pt idx="1701">
                  <c:v>709.59863145546706</c:v>
                </c:pt>
                <c:pt idx="1702">
                  <c:v>710.13325856705944</c:v>
                </c:pt>
                <c:pt idx="1703">
                  <c:v>710.67542658727814</c:v>
                </c:pt>
                <c:pt idx="1704">
                  <c:v>711.21012644378391</c:v>
                </c:pt>
                <c:pt idx="1705">
                  <c:v>711.70784758680543</c:v>
                </c:pt>
                <c:pt idx="1706">
                  <c:v>712.15763773288006</c:v>
                </c:pt>
                <c:pt idx="1707">
                  <c:v>712.58482975464233</c:v>
                </c:pt>
                <c:pt idx="1708">
                  <c:v>712.98900918855463</c:v>
                </c:pt>
                <c:pt idx="1709">
                  <c:v>713.36691007246691</c:v>
                </c:pt>
                <c:pt idx="1710">
                  <c:v>713.71992765195546</c:v>
                </c:pt>
                <c:pt idx="1711">
                  <c:v>714.06517968052356</c:v>
                </c:pt>
                <c:pt idx="1712">
                  <c:v>714.41484474659342</c:v>
                </c:pt>
                <c:pt idx="1713">
                  <c:v>714.77746622059635</c:v>
                </c:pt>
                <c:pt idx="1714">
                  <c:v>715.13170333915014</c:v>
                </c:pt>
                <c:pt idx="1715">
                  <c:v>715.48136840521988</c:v>
                </c:pt>
                <c:pt idx="1716">
                  <c:v>715.83876388517524</c:v>
                </c:pt>
                <c:pt idx="1717">
                  <c:v>716.20245936321135</c:v>
                </c:pt>
                <c:pt idx="1718">
                  <c:v>716.56579854604047</c:v>
                </c:pt>
                <c:pt idx="1719">
                  <c:v>716.96189155274067</c:v>
                </c:pt>
                <c:pt idx="1720">
                  <c:v>717.38660400983338</c:v>
                </c:pt>
                <c:pt idx="1721">
                  <c:v>717.8469987905894</c:v>
                </c:pt>
                <c:pt idx="1722">
                  <c:v>718.31158247718986</c:v>
                </c:pt>
                <c:pt idx="1723">
                  <c:v>718.7812665184739</c:v>
                </c:pt>
                <c:pt idx="1724">
                  <c:v>719.30038503257754</c:v>
                </c:pt>
                <c:pt idx="1725">
                  <c:v>719.84401953445069</c:v>
                </c:pt>
                <c:pt idx="1726">
                  <c:v>720.39901221026344</c:v>
                </c:pt>
                <c:pt idx="1727">
                  <c:v>720.96526443970004</c:v>
                </c:pt>
                <c:pt idx="1728">
                  <c:v>721.52757161475131</c:v>
                </c:pt>
                <c:pt idx="1729">
                  <c:v>722.12066511673254</c:v>
                </c:pt>
                <c:pt idx="1730">
                  <c:v>722.71536022057671</c:v>
                </c:pt>
                <c:pt idx="1731">
                  <c:v>723.2911904042104</c:v>
                </c:pt>
                <c:pt idx="1732">
                  <c:v>723.81759537075061</c:v>
                </c:pt>
                <c:pt idx="1733">
                  <c:v>724.34544810342538</c:v>
                </c:pt>
                <c:pt idx="1734">
                  <c:v>724.91460331696567</c:v>
                </c:pt>
                <c:pt idx="1735">
                  <c:v>725.50297871551834</c:v>
                </c:pt>
                <c:pt idx="1736">
                  <c:v>726.09318004695081</c:v>
                </c:pt>
                <c:pt idx="1737">
                  <c:v>726.68612319806323</c:v>
                </c:pt>
                <c:pt idx="1738">
                  <c:v>727.26695116853125</c:v>
                </c:pt>
                <c:pt idx="1739">
                  <c:v>727.81639001349345</c:v>
                </c:pt>
                <c:pt idx="1740">
                  <c:v>728.3603144019205</c:v>
                </c:pt>
                <c:pt idx="1741">
                  <c:v>728.90417446787387</c:v>
                </c:pt>
                <c:pt idx="1742">
                  <c:v>729.43086314185871</c:v>
                </c:pt>
                <c:pt idx="1743">
                  <c:v>729.948763584076</c:v>
                </c:pt>
                <c:pt idx="1744">
                  <c:v>730.44946061338385</c:v>
                </c:pt>
                <c:pt idx="1745">
                  <c:v>730.9252874668781</c:v>
                </c:pt>
                <c:pt idx="1746">
                  <c:v>731.38884565583612</c:v>
                </c:pt>
                <c:pt idx="1747">
                  <c:v>731.83942114940078</c:v>
                </c:pt>
                <c:pt idx="1748">
                  <c:v>732.28149699156745</c:v>
                </c:pt>
                <c:pt idx="1749">
                  <c:v>732.7135579792872</c:v>
                </c:pt>
                <c:pt idx="1750">
                  <c:v>733.13521535162965</c:v>
                </c:pt>
                <c:pt idx="1751">
                  <c:v>733.54555719054542</c:v>
                </c:pt>
                <c:pt idx="1752">
                  <c:v>733.94911248770757</c:v>
                </c:pt>
                <c:pt idx="1753">
                  <c:v>734.36244724243613</c:v>
                </c:pt>
                <c:pt idx="1754">
                  <c:v>734.77936262938113</c:v>
                </c:pt>
                <c:pt idx="1755">
                  <c:v>735.20836196751202</c:v>
                </c:pt>
                <c:pt idx="1756">
                  <c:v>735.64763612568788</c:v>
                </c:pt>
                <c:pt idx="1757">
                  <c:v>736.09606052840911</c:v>
                </c:pt>
                <c:pt idx="1758">
                  <c:v>736.56504931558322</c:v>
                </c:pt>
                <c:pt idx="1759">
                  <c:v>737.03055325912806</c:v>
                </c:pt>
                <c:pt idx="1760">
                  <c:v>737.51802107373373</c:v>
                </c:pt>
                <c:pt idx="1761">
                  <c:v>738.03709482507873</c:v>
                </c:pt>
                <c:pt idx="1762">
                  <c:v>738.56965589358458</c:v>
                </c:pt>
                <c:pt idx="1763">
                  <c:v>739.11093006080455</c:v>
                </c:pt>
                <c:pt idx="1764">
                  <c:v>739.66111192749668</c:v>
                </c:pt>
                <c:pt idx="1765">
                  <c:v>740.1995004706373</c:v>
                </c:pt>
                <c:pt idx="1766">
                  <c:v>740.72743282115403</c:v>
                </c:pt>
                <c:pt idx="1767">
                  <c:v>741.2521956859739</c:v>
                </c:pt>
                <c:pt idx="1768">
                  <c:v>741.77189369775988</c:v>
                </c:pt>
                <c:pt idx="1769">
                  <c:v>742.31093696594064</c:v>
                </c:pt>
                <c:pt idx="1770">
                  <c:v>742.8529402595392</c:v>
                </c:pt>
                <c:pt idx="1771">
                  <c:v>743.3774120233561</c:v>
                </c:pt>
                <c:pt idx="1772">
                  <c:v>743.87065697097728</c:v>
                </c:pt>
                <c:pt idx="1773">
                  <c:v>744.3595443863245</c:v>
                </c:pt>
                <c:pt idx="1774">
                  <c:v>744.84156426215725</c:v>
                </c:pt>
                <c:pt idx="1775">
                  <c:v>745.28941218240914</c:v>
                </c:pt>
                <c:pt idx="1776">
                  <c:v>745.80528422810198</c:v>
                </c:pt>
                <c:pt idx="1777">
                  <c:v>746.34160246435215</c:v>
                </c:pt>
                <c:pt idx="1778">
                  <c:v>746.82391530930738</c:v>
                </c:pt>
                <c:pt idx="1779">
                  <c:v>747.26279918039256</c:v>
                </c:pt>
                <c:pt idx="1780">
                  <c:v>747.69514533955862</c:v>
                </c:pt>
                <c:pt idx="1781">
                  <c:v>748.12890131467236</c:v>
                </c:pt>
                <c:pt idx="1782">
                  <c:v>748.62827087569747</c:v>
                </c:pt>
                <c:pt idx="1783">
                  <c:v>749.15054406043907</c:v>
                </c:pt>
                <c:pt idx="1784">
                  <c:v>749.68167003984377</c:v>
                </c:pt>
                <c:pt idx="1785">
                  <c:v>750.21074745077021</c:v>
                </c:pt>
                <c:pt idx="1786">
                  <c:v>750.73220095522208</c:v>
                </c:pt>
                <c:pt idx="1787">
                  <c:v>751.23498537010789</c:v>
                </c:pt>
                <c:pt idx="1788">
                  <c:v>751.72272566457741</c:v>
                </c:pt>
                <c:pt idx="1789">
                  <c:v>752.27396471400471</c:v>
                </c:pt>
                <c:pt idx="1790">
                  <c:v>752.83394671561314</c:v>
                </c:pt>
                <c:pt idx="1791">
                  <c:v>753.37974421726904</c:v>
                </c:pt>
                <c:pt idx="1792">
                  <c:v>753.88923046575064</c:v>
                </c:pt>
                <c:pt idx="1793">
                  <c:v>754.34814200765823</c:v>
                </c:pt>
                <c:pt idx="1794">
                  <c:v>754.80399606098001</c:v>
                </c:pt>
                <c:pt idx="1795">
                  <c:v>755.25512752447378</c:v>
                </c:pt>
                <c:pt idx="1796">
                  <c:v>755.70625898796766</c:v>
                </c:pt>
                <c:pt idx="1797">
                  <c:v>756.15043028278592</c:v>
                </c:pt>
                <c:pt idx="1798">
                  <c:v>756.58799833064734</c:v>
                </c:pt>
                <c:pt idx="1799">
                  <c:v>757.0141156154931</c:v>
                </c:pt>
                <c:pt idx="1800">
                  <c:v>757.43577298783555</c:v>
                </c:pt>
                <c:pt idx="1801">
                  <c:v>757.8519857935305</c:v>
                </c:pt>
                <c:pt idx="1802">
                  <c:v>758.21603588215646</c:v>
                </c:pt>
                <c:pt idx="1803">
                  <c:v>758.58079020130856</c:v>
                </c:pt>
                <c:pt idx="1804">
                  <c:v>758.94930384949919</c:v>
                </c:pt>
                <c:pt idx="1805">
                  <c:v>759.32171447810993</c:v>
                </c:pt>
                <c:pt idx="1806">
                  <c:v>759.69252589901032</c:v>
                </c:pt>
                <c:pt idx="1807">
                  <c:v>760.05969421964949</c:v>
                </c:pt>
                <c:pt idx="1808">
                  <c:v>760.42820786784011</c:v>
                </c:pt>
                <c:pt idx="1809">
                  <c:v>760.80610875175239</c:v>
                </c:pt>
                <c:pt idx="1810">
                  <c:v>761.19669689608099</c:v>
                </c:pt>
                <c:pt idx="1811">
                  <c:v>761.60170051411171</c:v>
                </c:pt>
                <c:pt idx="1812">
                  <c:v>762.02384861884832</c:v>
                </c:pt>
                <c:pt idx="1813">
                  <c:v>762.4676543564849</c:v>
                </c:pt>
                <c:pt idx="1814">
                  <c:v>762.91550227673679</c:v>
                </c:pt>
                <c:pt idx="1815">
                  <c:v>763.35807645960722</c:v>
                </c:pt>
                <c:pt idx="1816">
                  <c:v>763.76784358306713</c:v>
                </c:pt>
                <c:pt idx="1817">
                  <c:v>764.15717961150267</c:v>
                </c:pt>
                <c:pt idx="1818">
                  <c:v>764.53824795268679</c:v>
                </c:pt>
                <c:pt idx="1819">
                  <c:v>764.9170260395814</c:v>
                </c:pt>
                <c:pt idx="1820">
                  <c:v>765.29492692349356</c:v>
                </c:pt>
                <c:pt idx="1821">
                  <c:v>765.6631064954081</c:v>
                </c:pt>
                <c:pt idx="1822">
                  <c:v>766.03027481604727</c:v>
                </c:pt>
                <c:pt idx="1823">
                  <c:v>766.40173001772462</c:v>
                </c:pt>
                <c:pt idx="1824">
                  <c:v>766.77189208391917</c:v>
                </c:pt>
                <c:pt idx="1825">
                  <c:v>767.13451355792211</c:v>
                </c:pt>
                <c:pt idx="1826">
                  <c:v>767.50065680565672</c:v>
                </c:pt>
                <c:pt idx="1827">
                  <c:v>767.87146822655711</c:v>
                </c:pt>
                <c:pt idx="1828">
                  <c:v>768.24419464510777</c:v>
                </c:pt>
                <c:pt idx="1829">
                  <c:v>768.61848037138373</c:v>
                </c:pt>
                <c:pt idx="1830">
                  <c:v>768.99841232719132</c:v>
                </c:pt>
                <c:pt idx="1831">
                  <c:v>769.38170305319602</c:v>
                </c:pt>
                <c:pt idx="1832">
                  <c:v>769.76526700354646</c:v>
                </c:pt>
                <c:pt idx="1833">
                  <c:v>770.14077724681886</c:v>
                </c:pt>
                <c:pt idx="1834">
                  <c:v>770.5092908950096</c:v>
                </c:pt>
                <c:pt idx="1835">
                  <c:v>770.87082276147044</c:v>
                </c:pt>
                <c:pt idx="1836">
                  <c:v>771.22424906131653</c:v>
                </c:pt>
                <c:pt idx="1837">
                  <c:v>771.58047568644531</c:v>
                </c:pt>
                <c:pt idx="1838">
                  <c:v>771.93511495073494</c:v>
                </c:pt>
                <c:pt idx="1839">
                  <c:v>772.29055209488979</c:v>
                </c:pt>
                <c:pt idx="1840">
                  <c:v>772.63715551137034</c:v>
                </c:pt>
                <c:pt idx="1841">
                  <c:v>772.98809539566787</c:v>
                </c:pt>
                <c:pt idx="1842">
                  <c:v>773.34233251422165</c:v>
                </c:pt>
                <c:pt idx="1843">
                  <c:v>773.70881901198322</c:v>
                </c:pt>
                <c:pt idx="1844">
                  <c:v>774.07035087844417</c:v>
                </c:pt>
                <c:pt idx="1845">
                  <c:v>774.4336900612733</c:v>
                </c:pt>
                <c:pt idx="1846">
                  <c:v>774.80119698293925</c:v>
                </c:pt>
                <c:pt idx="1847">
                  <c:v>775.16345701045952</c:v>
                </c:pt>
                <c:pt idx="1848">
                  <c:v>775.53197065865027</c:v>
                </c:pt>
                <c:pt idx="1849">
                  <c:v>775.90808574391042</c:v>
                </c:pt>
                <c:pt idx="1850">
                  <c:v>776.29082701690811</c:v>
                </c:pt>
                <c:pt idx="1851">
                  <c:v>776.67356828990592</c:v>
                </c:pt>
                <c:pt idx="1852">
                  <c:v>777.05713224025646</c:v>
                </c:pt>
                <c:pt idx="1853">
                  <c:v>777.43620046290937</c:v>
                </c:pt>
                <c:pt idx="1854">
                  <c:v>777.81231554816952</c:v>
                </c:pt>
                <c:pt idx="1855">
                  <c:v>778.17811396771049</c:v>
                </c:pt>
                <c:pt idx="1856">
                  <c:v>778.53927908527442</c:v>
                </c:pt>
                <c:pt idx="1857">
                  <c:v>778.89858306515418</c:v>
                </c:pt>
                <c:pt idx="1858">
                  <c:v>779.2567477826218</c:v>
                </c:pt>
                <c:pt idx="1859">
                  <c:v>779.62185175275681</c:v>
                </c:pt>
                <c:pt idx="1860">
                  <c:v>779.98447322675975</c:v>
                </c:pt>
                <c:pt idx="1861">
                  <c:v>780.3460050932207</c:v>
                </c:pt>
                <c:pt idx="1862">
                  <c:v>780.72763523478432</c:v>
                </c:pt>
                <c:pt idx="1863">
                  <c:v>781.117974622666</c:v>
                </c:pt>
                <c:pt idx="1864">
                  <c:v>781.52869717305907</c:v>
                </c:pt>
                <c:pt idx="1865">
                  <c:v>781.96273195890262</c:v>
                </c:pt>
                <c:pt idx="1866">
                  <c:v>782.40016714579065</c:v>
                </c:pt>
                <c:pt idx="1867">
                  <c:v>782.82133055366921</c:v>
                </c:pt>
                <c:pt idx="1868">
                  <c:v>783.23466530839778</c:v>
                </c:pt>
                <c:pt idx="1869">
                  <c:v>783.65566333583445</c:v>
                </c:pt>
                <c:pt idx="1870">
                  <c:v>784.08178062068021</c:v>
                </c:pt>
                <c:pt idx="1871">
                  <c:v>784.51827913170018</c:v>
                </c:pt>
                <c:pt idx="1872">
                  <c:v>784.97213025502742</c:v>
                </c:pt>
                <c:pt idx="1873">
                  <c:v>785.43134080065363</c:v>
                </c:pt>
                <c:pt idx="1874">
                  <c:v>785.89693615188787</c:v>
                </c:pt>
                <c:pt idx="1875">
                  <c:v>786.3508940367991</c:v>
                </c:pt>
                <c:pt idx="1876">
                  <c:v>786.81216488202608</c:v>
                </c:pt>
                <c:pt idx="1877">
                  <c:v>787.28686751746898</c:v>
                </c:pt>
                <c:pt idx="1878">
                  <c:v>787.77239974077804</c:v>
                </c:pt>
                <c:pt idx="1879">
                  <c:v>788.25793196408711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E2-4183-9AB2-C11B3D484E5D}"/>
            </c:ext>
          </c:extLst>
        </c:ser>
        <c:ser>
          <c:idx val="1"/>
          <c:order val="1"/>
          <c:tx>
            <c:v>Pc from qnet</c:v>
          </c:tx>
          <c:spPr>
            <a:ln>
              <a:noFill/>
            </a:ln>
          </c:spPr>
          <c:marker>
            <c:symbol val="circle"/>
            <c:size val="4"/>
            <c:spPr>
              <a:solidFill>
                <a:srgbClr val="FFFF00"/>
              </a:solidFill>
              <a:ln w="15875"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'CPT Calcs'!$BH$23:$BH$2888</c:f>
              <c:numCache>
                <c:formatCode>0.00</c:formatCode>
                <c:ptCount val="2866"/>
                <c:pt idx="1">
                  <c:v>28.045694577271842</c:v>
                </c:pt>
                <c:pt idx="2">
                  <c:v>144.8959797546074</c:v>
                </c:pt>
                <c:pt idx="3">
                  <c:v>148.14193736108268</c:v>
                </c:pt>
                <c:pt idx="4">
                  <c:v>180.26578166602843</c:v>
                </c:pt>
                <c:pt idx="5">
                  <c:v>235.87344565534721</c:v>
                </c:pt>
                <c:pt idx="6">
                  <c:v>267.13056641511287</c:v>
                </c:pt>
                <c:pt idx="7">
                  <c:v>303.33729480474108</c:v>
                </c:pt>
                <c:pt idx="8">
                  <c:v>314.76348679789794</c:v>
                </c:pt>
                <c:pt idx="9">
                  <c:v>322.73878374263796</c:v>
                </c:pt>
                <c:pt idx="10">
                  <c:v>325.82039390740977</c:v>
                </c:pt>
                <c:pt idx="11">
                  <c:v>330.55847477906337</c:v>
                </c:pt>
                <c:pt idx="12">
                  <c:v>332.32100487548036</c:v>
                </c:pt>
                <c:pt idx="13">
                  <c:v>330.72232856761065</c:v>
                </c:pt>
                <c:pt idx="14">
                  <c:v>328.73160185290999</c:v>
                </c:pt>
                <c:pt idx="15">
                  <c:v>325.14215067568091</c:v>
                </c:pt>
                <c:pt idx="16">
                  <c:v>322.63210065337807</c:v>
                </c:pt>
                <c:pt idx="17">
                  <c:v>321.03123001048999</c:v>
                </c:pt>
                <c:pt idx="18">
                  <c:v>316.19137154410566</c:v>
                </c:pt>
                <c:pt idx="19">
                  <c:v>304.83841272697271</c:v>
                </c:pt>
                <c:pt idx="20">
                  <c:v>299.81516360564069</c:v>
                </c:pt>
                <c:pt idx="21">
                  <c:v>288.33809452239143</c:v>
                </c:pt>
                <c:pt idx="22">
                  <c:v>279.93284659995805</c:v>
                </c:pt>
                <c:pt idx="23">
                  <c:v>259.51927966979935</c:v>
                </c:pt>
                <c:pt idx="24">
                  <c:v>264.03821384271311</c:v>
                </c:pt>
                <c:pt idx="25">
                  <c:v>267.57948207966899</c:v>
                </c:pt>
                <c:pt idx="26">
                  <c:v>271.39950827325396</c:v>
                </c:pt>
                <c:pt idx="27">
                  <c:v>271.82050410624771</c:v>
                </c:pt>
                <c:pt idx="28">
                  <c:v>271.05426306370538</c:v>
                </c:pt>
                <c:pt idx="29">
                  <c:v>276.34885335774601</c:v>
                </c:pt>
                <c:pt idx="30">
                  <c:v>282.77395538855137</c:v>
                </c:pt>
                <c:pt idx="31">
                  <c:v>281.60595883261658</c:v>
                </c:pt>
                <c:pt idx="32">
                  <c:v>277.89663673933489</c:v>
                </c:pt>
                <c:pt idx="33">
                  <c:v>269.59502380581489</c:v>
                </c:pt>
                <c:pt idx="34">
                  <c:v>266.13863449180423</c:v>
                </c:pt>
                <c:pt idx="35">
                  <c:v>259.98823464789092</c:v>
                </c:pt>
                <c:pt idx="36">
                  <c:v>253.97793008373293</c:v>
                </c:pt>
                <c:pt idx="37">
                  <c:v>237.77149675810432</c:v>
                </c:pt>
                <c:pt idx="38">
                  <c:v>231.56365990421827</c:v>
                </c:pt>
                <c:pt idx="39">
                  <c:v>216.26285545552761</c:v>
                </c:pt>
                <c:pt idx="40">
                  <c:v>200.78493464879111</c:v>
                </c:pt>
                <c:pt idx="41">
                  <c:v>171.38151037152295</c:v>
                </c:pt>
                <c:pt idx="42">
                  <c:v>137.66853480709469</c:v>
                </c:pt>
                <c:pt idx="43">
                  <c:v>81.337644948159834</c:v>
                </c:pt>
                <c:pt idx="44">
                  <c:v>92.225463643306227</c:v>
                </c:pt>
                <c:pt idx="45">
                  <c:v>160.80350123016342</c:v>
                </c:pt>
                <c:pt idx="46">
                  <c:v>162.83408929696282</c:v>
                </c:pt>
                <c:pt idx="47">
                  <c:v>119.07302575984458</c:v>
                </c:pt>
                <c:pt idx="48">
                  <c:v>96.47961609529959</c:v>
                </c:pt>
                <c:pt idx="49">
                  <c:v>78.539104153711762</c:v>
                </c:pt>
                <c:pt idx="50">
                  <c:v>67.67964368762793</c:v>
                </c:pt>
                <c:pt idx="51">
                  <c:v>46.773754786575509</c:v>
                </c:pt>
                <c:pt idx="52">
                  <c:v>54.515541113947492</c:v>
                </c:pt>
                <c:pt idx="53">
                  <c:v>68.513912666261788</c:v>
                </c:pt>
                <c:pt idx="54">
                  <c:v>82.357959203247205</c:v>
                </c:pt>
                <c:pt idx="55">
                  <c:v>94.130385739681799</c:v>
                </c:pt>
                <c:pt idx="56">
                  <c:v>95.590993590643265</c:v>
                </c:pt>
                <c:pt idx="57">
                  <c:v>96.949033551542612</c:v>
                </c:pt>
                <c:pt idx="58">
                  <c:v>83.775214275739245</c:v>
                </c:pt>
                <c:pt idx="59">
                  <c:v>99.427965379030766</c:v>
                </c:pt>
                <c:pt idx="60">
                  <c:v>103.58346287837169</c:v>
                </c:pt>
                <c:pt idx="61">
                  <c:v>126.82212083311995</c:v>
                </c:pt>
                <c:pt idx="62">
                  <c:v>137.64204517774078</c:v>
                </c:pt>
                <c:pt idx="63">
                  <c:v>86.240118239777914</c:v>
                </c:pt>
                <c:pt idx="64">
                  <c:v>60.818500460343984</c:v>
                </c:pt>
                <c:pt idx="65">
                  <c:v>61.880779340863775</c:v>
                </c:pt>
                <c:pt idx="66">
                  <c:v>64.781752239730537</c:v>
                </c:pt>
                <c:pt idx="67">
                  <c:v>72.056098785313281</c:v>
                </c:pt>
                <c:pt idx="68">
                  <c:v>80.09839104268319</c:v>
                </c:pt>
                <c:pt idx="69">
                  <c:v>78.429048547453178</c:v>
                </c:pt>
                <c:pt idx="70">
                  <c:v>70.651260148464814</c:v>
                </c:pt>
                <c:pt idx="71">
                  <c:v>67.815842859574545</c:v>
                </c:pt>
                <c:pt idx="72">
                  <c:v>61.784792331813357</c:v>
                </c:pt>
                <c:pt idx="73">
                  <c:v>52.644142025270391</c:v>
                </c:pt>
                <c:pt idx="74">
                  <c:v>59.024722269299858</c:v>
                </c:pt>
                <c:pt idx="75">
                  <c:v>85.904038212115879</c:v>
                </c:pt>
                <c:pt idx="76">
                  <c:v>99.011376833567127</c:v>
                </c:pt>
                <c:pt idx="77">
                  <c:v>101.36774415382605</c:v>
                </c:pt>
                <c:pt idx="78">
                  <c:v>105.07745865346818</c:v>
                </c:pt>
                <c:pt idx="79">
                  <c:v>101.67233230952384</c:v>
                </c:pt>
                <c:pt idx="80">
                  <c:v>98.301187043411687</c:v>
                </c:pt>
                <c:pt idx="81">
                  <c:v>99.431542050896851</c:v>
                </c:pt>
                <c:pt idx="82">
                  <c:v>112.5945115171064</c:v>
                </c:pt>
                <c:pt idx="83">
                  <c:v>112.56549580117616</c:v>
                </c:pt>
                <c:pt idx="84">
                  <c:v>128.58391510123855</c:v>
                </c:pt>
                <c:pt idx="85">
                  <c:v>129.80963864753926</c:v>
                </c:pt>
                <c:pt idx="86">
                  <c:v>130.81235025671612</c:v>
                </c:pt>
                <c:pt idx="87">
                  <c:v>132.71842465343724</c:v>
                </c:pt>
                <c:pt idx="88">
                  <c:v>169.21270796584631</c:v>
                </c:pt>
                <c:pt idx="89">
                  <c:v>160.6504004813232</c:v>
                </c:pt>
                <c:pt idx="90">
                  <c:v>155.6289248120045</c:v>
                </c:pt>
                <c:pt idx="91">
                  <c:v>153.87743800772591</c:v>
                </c:pt>
                <c:pt idx="92">
                  <c:v>153.75518530932237</c:v>
                </c:pt>
                <c:pt idx="93">
                  <c:v>164.49243914249263</c:v>
                </c:pt>
                <c:pt idx="94">
                  <c:v>172.13108147533126</c:v>
                </c:pt>
                <c:pt idx="95">
                  <c:v>168.58966951509026</c:v>
                </c:pt>
                <c:pt idx="96">
                  <c:v>148.44436895789946</c:v>
                </c:pt>
                <c:pt idx="97">
                  <c:v>186.56081826099143</c:v>
                </c:pt>
                <c:pt idx="98">
                  <c:v>79.334274522848588</c:v>
                </c:pt>
                <c:pt idx="99">
                  <c:v>74.148555630882143</c:v>
                </c:pt>
                <c:pt idx="100">
                  <c:v>81.958403045208627</c:v>
                </c:pt>
                <c:pt idx="101">
                  <c:v>84.965640035169244</c:v>
                </c:pt>
                <c:pt idx="102">
                  <c:v>144.82325774187012</c:v>
                </c:pt>
                <c:pt idx="103">
                  <c:v>191.52975554425828</c:v>
                </c:pt>
                <c:pt idx="104">
                  <c:v>139.30568129535158</c:v>
                </c:pt>
                <c:pt idx="105">
                  <c:v>72.031603723423999</c:v>
                </c:pt>
                <c:pt idx="106">
                  <c:v>69.872697098598749</c:v>
                </c:pt>
                <c:pt idx="107">
                  <c:v>119.41379315245432</c:v>
                </c:pt>
                <c:pt idx="108">
                  <c:v>170.51197336056958</c:v>
                </c:pt>
                <c:pt idx="109">
                  <c:v>176.92240556026428</c:v>
                </c:pt>
                <c:pt idx="110">
                  <c:v>171.71144160982996</c:v>
                </c:pt>
                <c:pt idx="111">
                  <c:v>169.15781702520843</c:v>
                </c:pt>
                <c:pt idx="112">
                  <c:v>156.06743380323897</c:v>
                </c:pt>
                <c:pt idx="113">
                  <c:v>98.186051534063466</c:v>
                </c:pt>
                <c:pt idx="114">
                  <c:v>110.72853575052596</c:v>
                </c:pt>
                <c:pt idx="115">
                  <c:v>133.32499977802883</c:v>
                </c:pt>
                <c:pt idx="116">
                  <c:v>93.711633030658845</c:v>
                </c:pt>
                <c:pt idx="117">
                  <c:v>113.55313762349439</c:v>
                </c:pt>
                <c:pt idx="118">
                  <c:v>106.25261859007301</c:v>
                </c:pt>
                <c:pt idx="119">
                  <c:v>106.55427909472618</c:v>
                </c:pt>
                <c:pt idx="120">
                  <c:v>113.15191441022699</c:v>
                </c:pt>
                <c:pt idx="121">
                  <c:v>115.86013366124192</c:v>
                </c:pt>
                <c:pt idx="122">
                  <c:v>119.98599990975141</c:v>
                </c:pt>
                <c:pt idx="123">
                  <c:v>120.43153728290241</c:v>
                </c:pt>
                <c:pt idx="124">
                  <c:v>124.72013596982337</c:v>
                </c:pt>
                <c:pt idx="125">
                  <c:v>126.8136129924489</c:v>
                </c:pt>
                <c:pt idx="126">
                  <c:v>129.49445508162577</c:v>
                </c:pt>
                <c:pt idx="127">
                  <c:v>135.3361186744774</c:v>
                </c:pt>
                <c:pt idx="128">
                  <c:v>144.47180409031481</c:v>
                </c:pt>
                <c:pt idx="129">
                  <c:v>142.47064705617723</c:v>
                </c:pt>
                <c:pt idx="130">
                  <c:v>135.96409207035256</c:v>
                </c:pt>
                <c:pt idx="131">
                  <c:v>127.75237462925612</c:v>
                </c:pt>
                <c:pt idx="132">
                  <c:v>113.79445344693679</c:v>
                </c:pt>
                <c:pt idx="133">
                  <c:v>100.42357741897858</c:v>
                </c:pt>
                <c:pt idx="134">
                  <c:v>89.553732600482903</c:v>
                </c:pt>
                <c:pt idx="135">
                  <c:v>185.0493854527642</c:v>
                </c:pt>
                <c:pt idx="136">
                  <c:v>206.17299993358228</c:v>
                </c:pt>
                <c:pt idx="137">
                  <c:v>159.80408854621561</c:v>
                </c:pt>
                <c:pt idx="138">
                  <c:v>128.32974485934608</c:v>
                </c:pt>
                <c:pt idx="139">
                  <c:v>120.02906573212005</c:v>
                </c:pt>
                <c:pt idx="140">
                  <c:v>66.957232464056162</c:v>
                </c:pt>
                <c:pt idx="141">
                  <c:v>77.152038473824121</c:v>
                </c:pt>
                <c:pt idx="142">
                  <c:v>82.773602786381772</c:v>
                </c:pt>
                <c:pt idx="143">
                  <c:v>93.470238854782849</c:v>
                </c:pt>
                <c:pt idx="144">
                  <c:v>128.89383845335846</c:v>
                </c:pt>
                <c:pt idx="145">
                  <c:v>122.75911704127451</c:v>
                </c:pt>
                <c:pt idx="146">
                  <c:v>137.63784987165977</c:v>
                </c:pt>
                <c:pt idx="147">
                  <c:v>106.87183041739796</c:v>
                </c:pt>
                <c:pt idx="148">
                  <c:v>143.99029500295308</c:v>
                </c:pt>
                <c:pt idx="149">
                  <c:v>152.15803482712028</c:v>
                </c:pt>
                <c:pt idx="150">
                  <c:v>76.763206993395443</c:v>
                </c:pt>
                <c:pt idx="151">
                  <c:v>72.014249481379153</c:v>
                </c:pt>
                <c:pt idx="152">
                  <c:v>69.776533468599041</c:v>
                </c:pt>
                <c:pt idx="153">
                  <c:v>69.092216003619242</c:v>
                </c:pt>
                <c:pt idx="154">
                  <c:v>72.898955593671047</c:v>
                </c:pt>
                <c:pt idx="155">
                  <c:v>78.541914398795313</c:v>
                </c:pt>
                <c:pt idx="156">
                  <c:v>105.81898616844653</c:v>
                </c:pt>
                <c:pt idx="157">
                  <c:v>123.19735114144048</c:v>
                </c:pt>
                <c:pt idx="158">
                  <c:v>131.64104211359032</c:v>
                </c:pt>
                <c:pt idx="159">
                  <c:v>140.42947070392</c:v>
                </c:pt>
                <c:pt idx="160">
                  <c:v>166.25496906865979</c:v>
                </c:pt>
                <c:pt idx="161">
                  <c:v>202.28661396469627</c:v>
                </c:pt>
                <c:pt idx="162">
                  <c:v>89.471057982678687</c:v>
                </c:pt>
                <c:pt idx="163">
                  <c:v>98.953625834355549</c:v>
                </c:pt>
                <c:pt idx="164">
                  <c:v>122.07643491243151</c:v>
                </c:pt>
                <c:pt idx="165">
                  <c:v>135.76875786668555</c:v>
                </c:pt>
                <c:pt idx="166">
                  <c:v>137.66068052872603</c:v>
                </c:pt>
                <c:pt idx="167">
                  <c:v>137.45058622988509</c:v>
                </c:pt>
                <c:pt idx="168">
                  <c:v>139.81855381727368</c:v>
                </c:pt>
                <c:pt idx="169">
                  <c:v>137.08067206919537</c:v>
                </c:pt>
                <c:pt idx="170">
                  <c:v>141.95683006520494</c:v>
                </c:pt>
                <c:pt idx="171">
                  <c:v>149.44140240114106</c:v>
                </c:pt>
                <c:pt idx="172">
                  <c:v>146.36795450581931</c:v>
                </c:pt>
                <c:pt idx="173">
                  <c:v>138.77535910622777</c:v>
                </c:pt>
                <c:pt idx="174">
                  <c:v>131.52869322447049</c:v>
                </c:pt>
                <c:pt idx="175">
                  <c:v>124.31014158493608</c:v>
                </c:pt>
                <c:pt idx="176">
                  <c:v>120.23779019052049</c:v>
                </c:pt>
                <c:pt idx="177">
                  <c:v>123.42050425934298</c:v>
                </c:pt>
                <c:pt idx="178">
                  <c:v>127.26576530790184</c:v>
                </c:pt>
                <c:pt idx="179">
                  <c:v>129.85239746580768</c:v>
                </c:pt>
                <c:pt idx="180">
                  <c:v>136.28005066755941</c:v>
                </c:pt>
                <c:pt idx="181">
                  <c:v>132.40687381187772</c:v>
                </c:pt>
                <c:pt idx="182">
                  <c:v>130.77870578696778</c:v>
                </c:pt>
                <c:pt idx="183">
                  <c:v>122.42024405707143</c:v>
                </c:pt>
                <c:pt idx="184">
                  <c:v>117.33112041226555</c:v>
                </c:pt>
                <c:pt idx="185">
                  <c:v>120.82373265770163</c:v>
                </c:pt>
                <c:pt idx="186">
                  <c:v>191.01044069131916</c:v>
                </c:pt>
                <c:pt idx="187">
                  <c:v>236.93328147596969</c:v>
                </c:pt>
                <c:pt idx="188">
                  <c:v>232.40117901702052</c:v>
                </c:pt>
                <c:pt idx="189">
                  <c:v>158.78836121865376</c:v>
                </c:pt>
                <c:pt idx="190">
                  <c:v>114.49397067824421</c:v>
                </c:pt>
                <c:pt idx="191">
                  <c:v>130.80494814461133</c:v>
                </c:pt>
                <c:pt idx="192">
                  <c:v>125.44536936042182</c:v>
                </c:pt>
                <c:pt idx="193">
                  <c:v>121.15439626546647</c:v>
                </c:pt>
                <c:pt idx="194">
                  <c:v>150.20839030713299</c:v>
                </c:pt>
                <c:pt idx="195">
                  <c:v>296.62707663931246</c:v>
                </c:pt>
                <c:pt idx="196">
                  <c:v>251.30204749261699</c:v>
                </c:pt>
                <c:pt idx="197">
                  <c:v>200.11495245340382</c:v>
                </c:pt>
                <c:pt idx="198">
                  <c:v>239.77117360692367</c:v>
                </c:pt>
                <c:pt idx="199">
                  <c:v>278.8533550256281</c:v>
                </c:pt>
                <c:pt idx="200">
                  <c:v>238.38735793907506</c:v>
                </c:pt>
                <c:pt idx="201">
                  <c:v>102.94673314364232</c:v>
                </c:pt>
                <c:pt idx="202">
                  <c:v>115.07106203732296</c:v>
                </c:pt>
                <c:pt idx="203">
                  <c:v>117.10247163882977</c:v>
                </c:pt>
                <c:pt idx="204">
                  <c:v>118.51385098853012</c:v>
                </c:pt>
                <c:pt idx="205">
                  <c:v>120.30292680415089</c:v>
                </c:pt>
                <c:pt idx="206">
                  <c:v>120.51608746593564</c:v>
                </c:pt>
                <c:pt idx="207">
                  <c:v>120.05957584047923</c:v>
                </c:pt>
                <c:pt idx="208">
                  <c:v>120.23298496761994</c:v>
                </c:pt>
                <c:pt idx="209">
                  <c:v>118.98031121722317</c:v>
                </c:pt>
                <c:pt idx="210">
                  <c:v>120.30864318545369</c:v>
                </c:pt>
                <c:pt idx="211">
                  <c:v>128.06977729641019</c:v>
                </c:pt>
                <c:pt idx="212">
                  <c:v>137.94606217877828</c:v>
                </c:pt>
                <c:pt idx="213">
                  <c:v>135.24285795573979</c:v>
                </c:pt>
                <c:pt idx="214">
                  <c:v>135.02054438484097</c:v>
                </c:pt>
                <c:pt idx="215">
                  <c:v>139.4568520788429</c:v>
                </c:pt>
                <c:pt idx="216">
                  <c:v>382.20420653513867</c:v>
                </c:pt>
                <c:pt idx="217">
                  <c:v>391.28924607425836</c:v>
                </c:pt>
                <c:pt idx="218">
                  <c:v>373.58378687964716</c:v>
                </c:pt>
                <c:pt idx="219">
                  <c:v>114.85036869308985</c:v>
                </c:pt>
                <c:pt idx="220">
                  <c:v>132.73704972314005</c:v>
                </c:pt>
                <c:pt idx="221">
                  <c:v>136.34105859695913</c:v>
                </c:pt>
                <c:pt idx="222">
                  <c:v>129.58182616286902</c:v>
                </c:pt>
                <c:pt idx="223">
                  <c:v>124.03820486092101</c:v>
                </c:pt>
                <c:pt idx="224">
                  <c:v>121.91547030726542</c:v>
                </c:pt>
                <c:pt idx="225">
                  <c:v>120.75235152197314</c:v>
                </c:pt>
                <c:pt idx="226">
                  <c:v>124.76319739055826</c:v>
                </c:pt>
                <c:pt idx="227">
                  <c:v>132.09153143993524</c:v>
                </c:pt>
                <c:pt idx="228">
                  <c:v>179.1750106222222</c:v>
                </c:pt>
                <c:pt idx="229">
                  <c:v>396.36808539059581</c:v>
                </c:pt>
                <c:pt idx="230">
                  <c:v>279.03564613529932</c:v>
                </c:pt>
                <c:pt idx="231">
                  <c:v>259.08158623702911</c:v>
                </c:pt>
                <c:pt idx="232">
                  <c:v>191.82677819924137</c:v>
                </c:pt>
                <c:pt idx="233">
                  <c:v>117.28401374483039</c:v>
                </c:pt>
                <c:pt idx="234">
                  <c:v>249.78087743765784</c:v>
                </c:pt>
                <c:pt idx="235">
                  <c:v>390.48478533354103</c:v>
                </c:pt>
                <c:pt idx="236">
                  <c:v>335.88078394990333</c:v>
                </c:pt>
                <c:pt idx="237">
                  <c:v>325.85140568576475</c:v>
                </c:pt>
                <c:pt idx="238">
                  <c:v>111.87606464987563</c:v>
                </c:pt>
                <c:pt idx="239">
                  <c:v>123.53698804388996</c:v>
                </c:pt>
                <c:pt idx="240">
                  <c:v>129.61212451406408</c:v>
                </c:pt>
                <c:pt idx="241">
                  <c:v>133.02847165239632</c:v>
                </c:pt>
                <c:pt idx="242">
                  <c:v>124.72074032181554</c:v>
                </c:pt>
                <c:pt idx="243">
                  <c:v>125.98009475033648</c:v>
                </c:pt>
                <c:pt idx="244">
                  <c:v>126.11225487085227</c:v>
                </c:pt>
                <c:pt idx="245">
                  <c:v>126.24197341035423</c:v>
                </c:pt>
                <c:pt idx="246">
                  <c:v>140.14827171495446</c:v>
                </c:pt>
                <c:pt idx="247">
                  <c:v>250.6593465644234</c:v>
                </c:pt>
                <c:pt idx="248">
                  <c:v>396.50588273779476</c:v>
                </c:pt>
                <c:pt idx="249">
                  <c:v>317.53433695991674</c:v>
                </c:pt>
                <c:pt idx="250">
                  <c:v>339.92510282412115</c:v>
                </c:pt>
                <c:pt idx="251">
                  <c:v>132.09526960982924</c:v>
                </c:pt>
                <c:pt idx="252">
                  <c:v>176.45516413367253</c:v>
                </c:pt>
                <c:pt idx="253">
                  <c:v>194.12862519224151</c:v>
                </c:pt>
                <c:pt idx="254">
                  <c:v>201.1588717549476</c:v>
                </c:pt>
                <c:pt idx="255">
                  <c:v>202.87606252427966</c:v>
                </c:pt>
                <c:pt idx="256">
                  <c:v>199.8370186845666</c:v>
                </c:pt>
                <c:pt idx="257">
                  <c:v>197.2300055315666</c:v>
                </c:pt>
                <c:pt idx="258">
                  <c:v>196.03692375681891</c:v>
                </c:pt>
                <c:pt idx="259">
                  <c:v>194.47683897958399</c:v>
                </c:pt>
                <c:pt idx="260">
                  <c:v>192.21437498907912</c:v>
                </c:pt>
                <c:pt idx="261">
                  <c:v>192.16638497109852</c:v>
                </c:pt>
                <c:pt idx="262">
                  <c:v>193.03072026512697</c:v>
                </c:pt>
                <c:pt idx="263">
                  <c:v>191.93106032076551</c:v>
                </c:pt>
                <c:pt idx="264">
                  <c:v>199.02745731616585</c:v>
                </c:pt>
                <c:pt idx="265">
                  <c:v>201.41848162042851</c:v>
                </c:pt>
                <c:pt idx="266">
                  <c:v>196.07654815848258</c:v>
                </c:pt>
                <c:pt idx="267">
                  <c:v>192.01193241525198</c:v>
                </c:pt>
                <c:pt idx="268">
                  <c:v>189.98454885126199</c:v>
                </c:pt>
                <c:pt idx="269">
                  <c:v>185.08888618268597</c:v>
                </c:pt>
                <c:pt idx="270">
                  <c:v>184.52112225572284</c:v>
                </c:pt>
                <c:pt idx="271">
                  <c:v>185.79465342384927</c:v>
                </c:pt>
                <c:pt idx="272">
                  <c:v>184.35873486471465</c:v>
                </c:pt>
                <c:pt idx="273">
                  <c:v>178.55071596456114</c:v>
                </c:pt>
                <c:pt idx="274">
                  <c:v>174.59358154850344</c:v>
                </c:pt>
                <c:pt idx="275">
                  <c:v>170.38617273658144</c:v>
                </c:pt>
                <c:pt idx="276">
                  <c:v>171.28460230436525</c:v>
                </c:pt>
                <c:pt idx="277">
                  <c:v>175.04167174276361</c:v>
                </c:pt>
                <c:pt idx="278">
                  <c:v>170.37392278088802</c:v>
                </c:pt>
                <c:pt idx="279">
                  <c:v>163.84139900669291</c:v>
                </c:pt>
                <c:pt idx="280">
                  <c:v>167.33073906462809</c:v>
                </c:pt>
                <c:pt idx="281">
                  <c:v>178.42265526357593</c:v>
                </c:pt>
                <c:pt idx="282">
                  <c:v>176.16751602263804</c:v>
                </c:pt>
                <c:pt idx="283">
                  <c:v>181.65168848988159</c:v>
                </c:pt>
                <c:pt idx="284">
                  <c:v>188.45871530144254</c:v>
                </c:pt>
                <c:pt idx="285">
                  <c:v>187.33583647444487</c:v>
                </c:pt>
                <c:pt idx="286">
                  <c:v>178.2857458278948</c:v>
                </c:pt>
                <c:pt idx="287">
                  <c:v>166.90556010612141</c:v>
                </c:pt>
                <c:pt idx="288">
                  <c:v>162.83909850445528</c:v>
                </c:pt>
                <c:pt idx="289">
                  <c:v>172.17747438463357</c:v>
                </c:pt>
                <c:pt idx="290">
                  <c:v>201.2100581743548</c:v>
                </c:pt>
                <c:pt idx="291">
                  <c:v>217.98770702880304</c:v>
                </c:pt>
                <c:pt idx="292">
                  <c:v>238.41383360608714</c:v>
                </c:pt>
                <c:pt idx="293">
                  <c:v>248.30429358301291</c:v>
                </c:pt>
                <c:pt idx="294">
                  <c:v>257.46156703022143</c:v>
                </c:pt>
                <c:pt idx="295">
                  <c:v>257.96600477788752</c:v>
                </c:pt>
                <c:pt idx="296">
                  <c:v>254.77710116056451</c:v>
                </c:pt>
                <c:pt idx="297">
                  <c:v>252.46760597634628</c:v>
                </c:pt>
                <c:pt idx="298">
                  <c:v>243.31300866909334</c:v>
                </c:pt>
                <c:pt idx="299">
                  <c:v>229.0371715313741</c:v>
                </c:pt>
                <c:pt idx="300">
                  <c:v>220.88128345841542</c:v>
                </c:pt>
                <c:pt idx="301">
                  <c:v>226.10622787886109</c:v>
                </c:pt>
                <c:pt idx="302">
                  <c:v>226.95391230476079</c:v>
                </c:pt>
                <c:pt idx="303">
                  <c:v>223.32289635880059</c:v>
                </c:pt>
                <c:pt idx="304">
                  <c:v>221.46867037368074</c:v>
                </c:pt>
                <c:pt idx="305">
                  <c:v>229.55211745660708</c:v>
                </c:pt>
                <c:pt idx="306">
                  <c:v>230.11851414423165</c:v>
                </c:pt>
                <c:pt idx="307">
                  <c:v>218.66719651747812</c:v>
                </c:pt>
                <c:pt idx="308">
                  <c:v>206.86003303473382</c:v>
                </c:pt>
                <c:pt idx="309">
                  <c:v>193.96539079922928</c:v>
                </c:pt>
                <c:pt idx="310">
                  <c:v>184.45991207358864</c:v>
                </c:pt>
                <c:pt idx="311">
                  <c:v>173.35833174378459</c:v>
                </c:pt>
                <c:pt idx="312">
                  <c:v>168.18118959680879</c:v>
                </c:pt>
                <c:pt idx="313">
                  <c:v>163.72035064148386</c:v>
                </c:pt>
                <c:pt idx="314">
                  <c:v>158.12347793297775</c:v>
                </c:pt>
                <c:pt idx="315">
                  <c:v>155.6269580913013</c:v>
                </c:pt>
                <c:pt idx="316">
                  <c:v>184.25822176572214</c:v>
                </c:pt>
                <c:pt idx="317">
                  <c:v>366.45450138168388</c:v>
                </c:pt>
                <c:pt idx="318">
                  <c:v>543.51032930168594</c:v>
                </c:pt>
                <c:pt idx="319">
                  <c:v>442.82805536984557</c:v>
                </c:pt>
                <c:pt idx="320">
                  <c:v>377.62054590463958</c:v>
                </c:pt>
                <c:pt idx="321">
                  <c:v>341.55732166392318</c:v>
                </c:pt>
                <c:pt idx="322">
                  <c:v>271.10645307123178</c:v>
                </c:pt>
                <c:pt idx="323">
                  <c:v>248.38382386541196</c:v>
                </c:pt>
                <c:pt idx="324">
                  <c:v>290.55070434482485</c:v>
                </c:pt>
                <c:pt idx="325">
                  <c:v>163.74797030065423</c:v>
                </c:pt>
                <c:pt idx="326">
                  <c:v>166.96488386110281</c:v>
                </c:pt>
                <c:pt idx="327">
                  <c:v>202.41993632199086</c:v>
                </c:pt>
                <c:pt idx="328">
                  <c:v>232.3736724695211</c:v>
                </c:pt>
                <c:pt idx="329">
                  <c:v>241.49310526777666</c:v>
                </c:pt>
                <c:pt idx="330">
                  <c:v>222.41132844911303</c:v>
                </c:pt>
                <c:pt idx="331">
                  <c:v>216.2251811579315</c:v>
                </c:pt>
                <c:pt idx="332">
                  <c:v>213.00471768073464</c:v>
                </c:pt>
                <c:pt idx="333">
                  <c:v>198.96033041791233</c:v>
                </c:pt>
                <c:pt idx="334">
                  <c:v>192.85714531062447</c:v>
                </c:pt>
                <c:pt idx="335">
                  <c:v>194.6798702607484</c:v>
                </c:pt>
                <c:pt idx="336">
                  <c:v>198.4034117056465</c:v>
                </c:pt>
                <c:pt idx="337">
                  <c:v>195.17615721599003</c:v>
                </c:pt>
                <c:pt idx="338">
                  <c:v>196.73499504020805</c:v>
                </c:pt>
                <c:pt idx="339">
                  <c:v>198.11048578776075</c:v>
                </c:pt>
                <c:pt idx="340">
                  <c:v>200.98904706633672</c:v>
                </c:pt>
                <c:pt idx="341">
                  <c:v>196.57228922676694</c:v>
                </c:pt>
                <c:pt idx="342">
                  <c:v>182.91285045805603</c:v>
                </c:pt>
                <c:pt idx="343">
                  <c:v>150.2891688286368</c:v>
                </c:pt>
                <c:pt idx="344">
                  <c:v>291.3336723468928</c:v>
                </c:pt>
                <c:pt idx="345">
                  <c:v>486.44119902774145</c:v>
                </c:pt>
                <c:pt idx="346">
                  <c:v>364.65370017139037</c:v>
                </c:pt>
                <c:pt idx="347">
                  <c:v>265.34570328961712</c:v>
                </c:pt>
                <c:pt idx="348">
                  <c:v>197.04128448834757</c:v>
                </c:pt>
                <c:pt idx="349">
                  <c:v>238.52036153626287</c:v>
                </c:pt>
                <c:pt idx="350">
                  <c:v>138.93760277299569</c:v>
                </c:pt>
                <c:pt idx="351">
                  <c:v>192.25409690511913</c:v>
                </c:pt>
                <c:pt idx="352">
                  <c:v>215.09590793102237</c:v>
                </c:pt>
                <c:pt idx="353">
                  <c:v>212.27001153912136</c:v>
                </c:pt>
                <c:pt idx="354">
                  <c:v>195.83384018245971</c:v>
                </c:pt>
                <c:pt idx="355">
                  <c:v>196.32215677658724</c:v>
                </c:pt>
                <c:pt idx="356">
                  <c:v>205.54772356894867</c:v>
                </c:pt>
                <c:pt idx="357">
                  <c:v>213.27054989611304</c:v>
                </c:pt>
                <c:pt idx="358">
                  <c:v>205.93770319331207</c:v>
                </c:pt>
                <c:pt idx="359">
                  <c:v>192.60382981483181</c:v>
                </c:pt>
                <c:pt idx="360">
                  <c:v>182.62632158092023</c:v>
                </c:pt>
                <c:pt idx="361">
                  <c:v>183.50824406460799</c:v>
                </c:pt>
                <c:pt idx="362">
                  <c:v>190.11294191674378</c:v>
                </c:pt>
                <c:pt idx="363">
                  <c:v>199.16140114058976</c:v>
                </c:pt>
                <c:pt idx="364">
                  <c:v>199.96430062328375</c:v>
                </c:pt>
                <c:pt idx="365">
                  <c:v>204.47262933622133</c:v>
                </c:pt>
                <c:pt idx="366">
                  <c:v>218.45738298824196</c:v>
                </c:pt>
                <c:pt idx="367">
                  <c:v>226.13328858426922</c:v>
                </c:pt>
                <c:pt idx="368">
                  <c:v>207.60403556788549</c:v>
                </c:pt>
                <c:pt idx="369">
                  <c:v>185.02676241425507</c:v>
                </c:pt>
                <c:pt idx="370">
                  <c:v>178.47534930424717</c:v>
                </c:pt>
                <c:pt idx="371">
                  <c:v>183.23659353534606</c:v>
                </c:pt>
                <c:pt idx="372">
                  <c:v>188.64979454509864</c:v>
                </c:pt>
                <c:pt idx="373">
                  <c:v>196.36234464054263</c:v>
                </c:pt>
                <c:pt idx="374">
                  <c:v>214.61171252842036</c:v>
                </c:pt>
                <c:pt idx="375">
                  <c:v>236.38680430753197</c:v>
                </c:pt>
                <c:pt idx="376">
                  <c:v>245.94645288391922</c:v>
                </c:pt>
                <c:pt idx="377">
                  <c:v>236.72559745176761</c:v>
                </c:pt>
                <c:pt idx="378">
                  <c:v>223.70604701771802</c:v>
                </c:pt>
                <c:pt idx="379">
                  <c:v>206.74533476926479</c:v>
                </c:pt>
                <c:pt idx="380">
                  <c:v>186.27839454783805</c:v>
                </c:pt>
                <c:pt idx="381">
                  <c:v>178.64353920076667</c:v>
                </c:pt>
                <c:pt idx="382">
                  <c:v>173.87259647784697</c:v>
                </c:pt>
                <c:pt idx="383">
                  <c:v>168.64281779630954</c:v>
                </c:pt>
                <c:pt idx="384">
                  <c:v>172.3501298857359</c:v>
                </c:pt>
                <c:pt idx="385">
                  <c:v>178.26771794599202</c:v>
                </c:pt>
                <c:pt idx="386">
                  <c:v>185.2875676315283</c:v>
                </c:pt>
                <c:pt idx="387">
                  <c:v>193.41576259654519</c:v>
                </c:pt>
                <c:pt idx="388">
                  <c:v>206.105222934034</c:v>
                </c:pt>
                <c:pt idx="389">
                  <c:v>231.48151178829298</c:v>
                </c:pt>
                <c:pt idx="390">
                  <c:v>257.62640441583426</c:v>
                </c:pt>
                <c:pt idx="391">
                  <c:v>279.93813543377672</c:v>
                </c:pt>
                <c:pt idx="392">
                  <c:v>285.35677065081882</c:v>
                </c:pt>
                <c:pt idx="393">
                  <c:v>275.33366370646553</c:v>
                </c:pt>
                <c:pt idx="394">
                  <c:v>252.62617094910337</c:v>
                </c:pt>
                <c:pt idx="395">
                  <c:v>242.7889251524341</c:v>
                </c:pt>
                <c:pt idx="396">
                  <c:v>241.43501189487827</c:v>
                </c:pt>
                <c:pt idx="397">
                  <c:v>240.18582814170125</c:v>
                </c:pt>
                <c:pt idx="398">
                  <c:v>242.42760956144207</c:v>
                </c:pt>
                <c:pt idx="399">
                  <c:v>250.60157154291977</c:v>
                </c:pt>
                <c:pt idx="400">
                  <c:v>274.00406509180908</c:v>
                </c:pt>
                <c:pt idx="401">
                  <c:v>307.08212838386027</c:v>
                </c:pt>
                <c:pt idx="402">
                  <c:v>333.53850863361635</c:v>
                </c:pt>
                <c:pt idx="403">
                  <c:v>340.28405384488866</c:v>
                </c:pt>
                <c:pt idx="404">
                  <c:v>339.96747646725106</c:v>
                </c:pt>
                <c:pt idx="405">
                  <c:v>342.87344267434241</c:v>
                </c:pt>
                <c:pt idx="406">
                  <c:v>331.07914343757568</c:v>
                </c:pt>
                <c:pt idx="407">
                  <c:v>301.22645675142678</c:v>
                </c:pt>
                <c:pt idx="408">
                  <c:v>262.29150011617963</c:v>
                </c:pt>
                <c:pt idx="409">
                  <c:v>246.67782024558318</c:v>
                </c:pt>
                <c:pt idx="410">
                  <c:v>237.86649232911944</c:v>
                </c:pt>
                <c:pt idx="411">
                  <c:v>230.79452755695993</c:v>
                </c:pt>
                <c:pt idx="412">
                  <c:v>227.83518353377104</c:v>
                </c:pt>
                <c:pt idx="413">
                  <c:v>232.6822089745134</c:v>
                </c:pt>
                <c:pt idx="414">
                  <c:v>245.81910887225058</c:v>
                </c:pt>
                <c:pt idx="415">
                  <c:v>266.72326600503698</c:v>
                </c:pt>
                <c:pt idx="416">
                  <c:v>280.9344468613283</c:v>
                </c:pt>
                <c:pt idx="417">
                  <c:v>294.86997827460323</c:v>
                </c:pt>
                <c:pt idx="418">
                  <c:v>298.75504798629538</c:v>
                </c:pt>
                <c:pt idx="419">
                  <c:v>285.05654523919139</c:v>
                </c:pt>
                <c:pt idx="420">
                  <c:v>248.3111763478806</c:v>
                </c:pt>
                <c:pt idx="421">
                  <c:v>219.30607845697602</c:v>
                </c:pt>
                <c:pt idx="422">
                  <c:v>209.06287001034229</c:v>
                </c:pt>
                <c:pt idx="423">
                  <c:v>203.04238779399151</c:v>
                </c:pt>
                <c:pt idx="424">
                  <c:v>205.39262768343841</c:v>
                </c:pt>
                <c:pt idx="425">
                  <c:v>205.13428818272084</c:v>
                </c:pt>
                <c:pt idx="426">
                  <c:v>209.80381761158702</c:v>
                </c:pt>
                <c:pt idx="427">
                  <c:v>208.49230006381072</c:v>
                </c:pt>
                <c:pt idx="428">
                  <c:v>206.74244911891043</c:v>
                </c:pt>
                <c:pt idx="429">
                  <c:v>206.26063541556383</c:v>
                </c:pt>
                <c:pt idx="430">
                  <c:v>208.59097860002134</c:v>
                </c:pt>
                <c:pt idx="431">
                  <c:v>213.93650681547004</c:v>
                </c:pt>
                <c:pt idx="432">
                  <c:v>224.97163823785294</c:v>
                </c:pt>
                <c:pt idx="433">
                  <c:v>236.18143745452716</c:v>
                </c:pt>
                <c:pt idx="434">
                  <c:v>248.30236854339302</c:v>
                </c:pt>
                <c:pt idx="435">
                  <c:v>247.8663076371129</c:v>
                </c:pt>
                <c:pt idx="436">
                  <c:v>260.83180744657125</c:v>
                </c:pt>
                <c:pt idx="437">
                  <c:v>281.04325294708968</c:v>
                </c:pt>
                <c:pt idx="438">
                  <c:v>284.302446008429</c:v>
                </c:pt>
                <c:pt idx="439">
                  <c:v>268.12714098696171</c:v>
                </c:pt>
                <c:pt idx="440">
                  <c:v>260.81381844322794</c:v>
                </c:pt>
                <c:pt idx="441">
                  <c:v>257.14628740066632</c:v>
                </c:pt>
                <c:pt idx="442">
                  <c:v>243.61314278498384</c:v>
                </c:pt>
                <c:pt idx="443">
                  <c:v>223.19085763972615</c:v>
                </c:pt>
                <c:pt idx="444">
                  <c:v>204.60024206953167</c:v>
                </c:pt>
                <c:pt idx="445">
                  <c:v>208.37318879465226</c:v>
                </c:pt>
                <c:pt idx="446">
                  <c:v>230.95552115726619</c:v>
                </c:pt>
                <c:pt idx="447">
                  <c:v>251.73633273185274</c:v>
                </c:pt>
                <c:pt idx="448">
                  <c:v>254.90272092506717</c:v>
                </c:pt>
                <c:pt idx="449">
                  <c:v>258.91235472571253</c:v>
                </c:pt>
                <c:pt idx="450">
                  <c:v>264.61913844210835</c:v>
                </c:pt>
                <c:pt idx="451">
                  <c:v>265.45251055209974</c:v>
                </c:pt>
                <c:pt idx="452">
                  <c:v>272.92613827633284</c:v>
                </c:pt>
                <c:pt idx="453">
                  <c:v>274.59285933050342</c:v>
                </c:pt>
                <c:pt idx="454">
                  <c:v>270.67399156857641</c:v>
                </c:pt>
                <c:pt idx="455">
                  <c:v>265.51918847647079</c:v>
                </c:pt>
                <c:pt idx="456">
                  <c:v>269.36096121598956</c:v>
                </c:pt>
                <c:pt idx="457">
                  <c:v>285.42259915372318</c:v>
                </c:pt>
                <c:pt idx="458">
                  <c:v>296.98259937357386</c:v>
                </c:pt>
                <c:pt idx="459">
                  <c:v>314.87582377917101</c:v>
                </c:pt>
                <c:pt idx="460">
                  <c:v>327.72970515815689</c:v>
                </c:pt>
                <c:pt idx="461">
                  <c:v>329.49748665784364</c:v>
                </c:pt>
                <c:pt idx="462">
                  <c:v>332.30364475955372</c:v>
                </c:pt>
                <c:pt idx="463">
                  <c:v>330.33423005234607</c:v>
                </c:pt>
                <c:pt idx="464">
                  <c:v>338.59708586894737</c:v>
                </c:pt>
                <c:pt idx="465">
                  <c:v>334.24684096018603</c:v>
                </c:pt>
                <c:pt idx="466">
                  <c:v>327.41385226247473</c:v>
                </c:pt>
                <c:pt idx="467">
                  <c:v>308.45667513188545</c:v>
                </c:pt>
                <c:pt idx="468">
                  <c:v>267.66748981605446</c:v>
                </c:pt>
                <c:pt idx="469">
                  <c:v>242.74323370715655</c:v>
                </c:pt>
                <c:pt idx="470">
                  <c:v>240.25802326048191</c:v>
                </c:pt>
                <c:pt idx="471">
                  <c:v>241.04965362360957</c:v>
                </c:pt>
                <c:pt idx="472">
                  <c:v>242.38088280082056</c:v>
                </c:pt>
                <c:pt idx="473">
                  <c:v>245.6539373329542</c:v>
                </c:pt>
                <c:pt idx="474">
                  <c:v>272.17341721180111</c:v>
                </c:pt>
                <c:pt idx="475">
                  <c:v>274.30198438253092</c:v>
                </c:pt>
                <c:pt idx="476">
                  <c:v>268.7839336238514</c:v>
                </c:pt>
                <c:pt idx="477">
                  <c:v>282.74638879558262</c:v>
                </c:pt>
                <c:pt idx="478">
                  <c:v>295.78413958941178</c:v>
                </c:pt>
                <c:pt idx="479">
                  <c:v>330.74161410912961</c:v>
                </c:pt>
                <c:pt idx="480">
                  <c:v>338.87105304785786</c:v>
                </c:pt>
                <c:pt idx="481">
                  <c:v>326.3622157530537</c:v>
                </c:pt>
                <c:pt idx="482">
                  <c:v>305.76322068763085</c:v>
                </c:pt>
                <c:pt idx="483">
                  <c:v>307.63000384617521</c:v>
                </c:pt>
                <c:pt idx="484">
                  <c:v>318.00741561510273</c:v>
                </c:pt>
                <c:pt idx="485">
                  <c:v>320.40632695789549</c:v>
                </c:pt>
                <c:pt idx="486">
                  <c:v>327.54646290374262</c:v>
                </c:pt>
                <c:pt idx="487">
                  <c:v>360.30829200078614</c:v>
                </c:pt>
                <c:pt idx="488">
                  <c:v>383.76061350531012</c:v>
                </c:pt>
                <c:pt idx="489">
                  <c:v>396.23088171175806</c:v>
                </c:pt>
                <c:pt idx="490">
                  <c:v>397.94798294474208</c:v>
                </c:pt>
                <c:pt idx="491">
                  <c:v>367.6347814531207</c:v>
                </c:pt>
                <c:pt idx="492">
                  <c:v>347.8246379278429</c:v>
                </c:pt>
                <c:pt idx="493">
                  <c:v>347.20678141942955</c:v>
                </c:pt>
                <c:pt idx="494">
                  <c:v>369.31132333569559</c:v>
                </c:pt>
                <c:pt idx="495">
                  <c:v>387.28727199827824</c:v>
                </c:pt>
                <c:pt idx="496">
                  <c:v>403.40307592679898</c:v>
                </c:pt>
                <c:pt idx="497">
                  <c:v>409.56880908975234</c:v>
                </c:pt>
                <c:pt idx="498">
                  <c:v>416.63111241875072</c:v>
                </c:pt>
                <c:pt idx="499">
                  <c:v>401.89416351156336</c:v>
                </c:pt>
                <c:pt idx="500">
                  <c:v>372.90810967408561</c:v>
                </c:pt>
                <c:pt idx="501">
                  <c:v>347.31946444353605</c:v>
                </c:pt>
                <c:pt idx="502">
                  <c:v>336.58288783030628</c:v>
                </c:pt>
                <c:pt idx="503">
                  <c:v>336.06853167008688</c:v>
                </c:pt>
                <c:pt idx="504">
                  <c:v>328.88830690812949</c:v>
                </c:pt>
                <c:pt idx="505">
                  <c:v>333.49643608739615</c:v>
                </c:pt>
                <c:pt idx="506">
                  <c:v>346.48888821345838</c:v>
                </c:pt>
                <c:pt idx="507">
                  <c:v>350.81708890815446</c:v>
                </c:pt>
                <c:pt idx="508">
                  <c:v>353.39097134418546</c:v>
                </c:pt>
                <c:pt idx="509">
                  <c:v>353.37683156475941</c:v>
                </c:pt>
                <c:pt idx="510">
                  <c:v>352.2123114599018</c:v>
                </c:pt>
                <c:pt idx="511">
                  <c:v>346.88337120178471</c:v>
                </c:pt>
                <c:pt idx="512">
                  <c:v>341.23418573042977</c:v>
                </c:pt>
                <c:pt idx="513">
                  <c:v>328.66431145023478</c:v>
                </c:pt>
                <c:pt idx="514">
                  <c:v>330.22711025958858</c:v>
                </c:pt>
                <c:pt idx="515">
                  <c:v>338.27674144109994</c:v>
                </c:pt>
                <c:pt idx="516">
                  <c:v>336.49692876297871</c:v>
                </c:pt>
                <c:pt idx="517">
                  <c:v>330.27243715602265</c:v>
                </c:pt>
                <c:pt idx="518">
                  <c:v>325.69828951751936</c:v>
                </c:pt>
                <c:pt idx="519">
                  <c:v>318.00698926205922</c:v>
                </c:pt>
                <c:pt idx="520">
                  <c:v>301.70930698765824</c:v>
                </c:pt>
                <c:pt idx="521">
                  <c:v>286.04178919389545</c:v>
                </c:pt>
                <c:pt idx="522">
                  <c:v>281.08913533736455</c:v>
                </c:pt>
                <c:pt idx="523">
                  <c:v>284.74556699323057</c:v>
                </c:pt>
                <c:pt idx="524">
                  <c:v>301.187580382823</c:v>
                </c:pt>
                <c:pt idx="525">
                  <c:v>328.63114155289321</c:v>
                </c:pt>
                <c:pt idx="526">
                  <c:v>344.19965578107548</c:v>
                </c:pt>
                <c:pt idx="527">
                  <c:v>350.56349467027047</c:v>
                </c:pt>
                <c:pt idx="528">
                  <c:v>346.97061559864312</c:v>
                </c:pt>
                <c:pt idx="529">
                  <c:v>340.3286780922806</c:v>
                </c:pt>
                <c:pt idx="530">
                  <c:v>328.11453732830313</c:v>
                </c:pt>
                <c:pt idx="531">
                  <c:v>307.4627956573965</c:v>
                </c:pt>
                <c:pt idx="532">
                  <c:v>295.59629123099853</c:v>
                </c:pt>
                <c:pt idx="533">
                  <c:v>296.31297061386869</c:v>
                </c:pt>
                <c:pt idx="534">
                  <c:v>299.59563953307241</c:v>
                </c:pt>
                <c:pt idx="535">
                  <c:v>310.56308931106571</c:v>
                </c:pt>
                <c:pt idx="536">
                  <c:v>311.55705167740945</c:v>
                </c:pt>
                <c:pt idx="537">
                  <c:v>313.8700781782992</c:v>
                </c:pt>
                <c:pt idx="538">
                  <c:v>313.14378666576499</c:v>
                </c:pt>
                <c:pt idx="539">
                  <c:v>313.54124806280623</c:v>
                </c:pt>
                <c:pt idx="540">
                  <c:v>315.54144308247544</c:v>
                </c:pt>
                <c:pt idx="541">
                  <c:v>316.15404741670136</c:v>
                </c:pt>
                <c:pt idx="542">
                  <c:v>317.19863886189131</c:v>
                </c:pt>
                <c:pt idx="543">
                  <c:v>304.68404275911291</c:v>
                </c:pt>
                <c:pt idx="544">
                  <c:v>321.80213883185689</c:v>
                </c:pt>
                <c:pt idx="545">
                  <c:v>329.91976068970672</c:v>
                </c:pt>
                <c:pt idx="546">
                  <c:v>329.98888093166505</c:v>
                </c:pt>
                <c:pt idx="547">
                  <c:v>335.98934626979428</c:v>
                </c:pt>
                <c:pt idx="548">
                  <c:v>337.62907057515406</c:v>
                </c:pt>
                <c:pt idx="549">
                  <c:v>326.67662573329773</c:v>
                </c:pt>
                <c:pt idx="550">
                  <c:v>304.14844992613047</c:v>
                </c:pt>
                <c:pt idx="551">
                  <c:v>283.89154816130542</c:v>
                </c:pt>
                <c:pt idx="552">
                  <c:v>273.98225952191649</c:v>
                </c:pt>
                <c:pt idx="553">
                  <c:v>265.27884092353122</c:v>
                </c:pt>
                <c:pt idx="554">
                  <c:v>261.37526830917108</c:v>
                </c:pt>
                <c:pt idx="555">
                  <c:v>249.81214819355824</c:v>
                </c:pt>
                <c:pt idx="556">
                  <c:v>247.35095084198531</c:v>
                </c:pt>
                <c:pt idx="557">
                  <c:v>258.82246120222374</c:v>
                </c:pt>
                <c:pt idx="558">
                  <c:v>262.44262551018312</c:v>
                </c:pt>
                <c:pt idx="559">
                  <c:v>267.90087635015925</c:v>
                </c:pt>
                <c:pt idx="560">
                  <c:v>273.74446710204961</c:v>
                </c:pt>
                <c:pt idx="561">
                  <c:v>272.07923525757099</c:v>
                </c:pt>
                <c:pt idx="562">
                  <c:v>277.43566271919144</c:v>
                </c:pt>
                <c:pt idx="563">
                  <c:v>289.98254118297314</c:v>
                </c:pt>
                <c:pt idx="564">
                  <c:v>297.43372130556622</c:v>
                </c:pt>
                <c:pt idx="565">
                  <c:v>302.2242630227089</c:v>
                </c:pt>
                <c:pt idx="566">
                  <c:v>302.21766076398814</c:v>
                </c:pt>
                <c:pt idx="567">
                  <c:v>304.24378604228917</c:v>
                </c:pt>
                <c:pt idx="568">
                  <c:v>325.07153078336546</c:v>
                </c:pt>
                <c:pt idx="569">
                  <c:v>339.1345373424063</c:v>
                </c:pt>
                <c:pt idx="570">
                  <c:v>348.16968815959774</c:v>
                </c:pt>
                <c:pt idx="571">
                  <c:v>374.57323726381031</c:v>
                </c:pt>
                <c:pt idx="572">
                  <c:v>389.66211389731501</c:v>
                </c:pt>
                <c:pt idx="573">
                  <c:v>400.96559732519438</c:v>
                </c:pt>
                <c:pt idx="574">
                  <c:v>391.68254990134238</c:v>
                </c:pt>
                <c:pt idx="575">
                  <c:v>355.45860422601908</c:v>
                </c:pt>
                <c:pt idx="576">
                  <c:v>341.89753765805341</c:v>
                </c:pt>
                <c:pt idx="577">
                  <c:v>347.54043933105015</c:v>
                </c:pt>
                <c:pt idx="578">
                  <c:v>352.9535294072399</c:v>
                </c:pt>
                <c:pt idx="579">
                  <c:v>362.35825174897218</c:v>
                </c:pt>
                <c:pt idx="580">
                  <c:v>363.66872181647079</c:v>
                </c:pt>
                <c:pt idx="581">
                  <c:v>335.75629680291729</c:v>
                </c:pt>
                <c:pt idx="582">
                  <c:v>343.58630767880413</c:v>
                </c:pt>
                <c:pt idx="583">
                  <c:v>305.60055869473643</c:v>
                </c:pt>
                <c:pt idx="584">
                  <c:v>339.45201149110812</c:v>
                </c:pt>
                <c:pt idx="585">
                  <c:v>376.92335078934332</c:v>
                </c:pt>
                <c:pt idx="586">
                  <c:v>402.28776184016556</c:v>
                </c:pt>
                <c:pt idx="587">
                  <c:v>403.3500523896073</c:v>
                </c:pt>
                <c:pt idx="588">
                  <c:v>388.39062373172737</c:v>
                </c:pt>
                <c:pt idx="589">
                  <c:v>405.20835459431572</c:v>
                </c:pt>
                <c:pt idx="590">
                  <c:v>398.26775059180284</c:v>
                </c:pt>
                <c:pt idx="591">
                  <c:v>420.1510169685493</c:v>
                </c:pt>
                <c:pt idx="592">
                  <c:v>426.08285785269373</c:v>
                </c:pt>
                <c:pt idx="593">
                  <c:v>437.87600351239638</c:v>
                </c:pt>
                <c:pt idx="594">
                  <c:v>427.97183164832097</c:v>
                </c:pt>
                <c:pt idx="595">
                  <c:v>379.4327143658038</c:v>
                </c:pt>
                <c:pt idx="596">
                  <c:v>344.90771555305628</c:v>
                </c:pt>
                <c:pt idx="597">
                  <c:v>303.63973112487969</c:v>
                </c:pt>
                <c:pt idx="598">
                  <c:v>293.68890992619197</c:v>
                </c:pt>
                <c:pt idx="599">
                  <c:v>293.47154167024797</c:v>
                </c:pt>
                <c:pt idx="600">
                  <c:v>297.08541277172867</c:v>
                </c:pt>
                <c:pt idx="601">
                  <c:v>295.75584996846544</c:v>
                </c:pt>
                <c:pt idx="602">
                  <c:v>301.78664094365621</c:v>
                </c:pt>
                <c:pt idx="603">
                  <c:v>307.25994487035496</c:v>
                </c:pt>
                <c:pt idx="604">
                  <c:v>309.80553588594739</c:v>
                </c:pt>
                <c:pt idx="605">
                  <c:v>319.66119920384767</c:v>
                </c:pt>
                <c:pt idx="606">
                  <c:v>326.98505282617276</c:v>
                </c:pt>
                <c:pt idx="607">
                  <c:v>326.2920868742616</c:v>
                </c:pt>
                <c:pt idx="608">
                  <c:v>339.27302265341763</c:v>
                </c:pt>
                <c:pt idx="609">
                  <c:v>352.65226073692577</c:v>
                </c:pt>
                <c:pt idx="610">
                  <c:v>357.32641356543195</c:v>
                </c:pt>
                <c:pt idx="611">
                  <c:v>350.68399046336742</c:v>
                </c:pt>
                <c:pt idx="612">
                  <c:v>355.28738503856886</c:v>
                </c:pt>
                <c:pt idx="613">
                  <c:v>360.63421163433316</c:v>
                </c:pt>
                <c:pt idx="614">
                  <c:v>361.57442456036966</c:v>
                </c:pt>
                <c:pt idx="615">
                  <c:v>367.05717144754357</c:v>
                </c:pt>
                <c:pt idx="616">
                  <c:v>379.58387037915418</c:v>
                </c:pt>
                <c:pt idx="617">
                  <c:v>370.64047413843002</c:v>
                </c:pt>
                <c:pt idx="618">
                  <c:v>353.75887044173322</c:v>
                </c:pt>
                <c:pt idx="619">
                  <c:v>351.44134723113802</c:v>
                </c:pt>
                <c:pt idx="620">
                  <c:v>351.23802675929687</c:v>
                </c:pt>
                <c:pt idx="621">
                  <c:v>354.58899071552952</c:v>
                </c:pt>
                <c:pt idx="622">
                  <c:v>362.80277090407481</c:v>
                </c:pt>
                <c:pt idx="623">
                  <c:v>360.4185552609926</c:v>
                </c:pt>
                <c:pt idx="624">
                  <c:v>374.34849166410851</c:v>
                </c:pt>
                <c:pt idx="625">
                  <c:v>384.13806007361819</c:v>
                </c:pt>
                <c:pt idx="626">
                  <c:v>373.83195031313318</c:v>
                </c:pt>
                <c:pt idx="627">
                  <c:v>335.05009723279113</c:v>
                </c:pt>
                <c:pt idx="628">
                  <c:v>320.84635009157034</c:v>
                </c:pt>
                <c:pt idx="629">
                  <c:v>334.308611683354</c:v>
                </c:pt>
                <c:pt idx="630">
                  <c:v>360.34878592111005</c:v>
                </c:pt>
                <c:pt idx="631">
                  <c:v>389.24198809518629</c:v>
                </c:pt>
                <c:pt idx="632">
                  <c:v>417.62692636270401</c:v>
                </c:pt>
                <c:pt idx="633">
                  <c:v>439.44396341326791</c:v>
                </c:pt>
                <c:pt idx="634">
                  <c:v>437.41580146951441</c:v>
                </c:pt>
                <c:pt idx="635">
                  <c:v>444.3276550437206</c:v>
                </c:pt>
                <c:pt idx="636">
                  <c:v>456.90391568448473</c:v>
                </c:pt>
                <c:pt idx="637">
                  <c:v>466.3237488928537</c:v>
                </c:pt>
                <c:pt idx="638">
                  <c:v>447.31161252645398</c:v>
                </c:pt>
                <c:pt idx="639">
                  <c:v>426.64863423177889</c:v>
                </c:pt>
                <c:pt idx="640">
                  <c:v>386.35708059731479</c:v>
                </c:pt>
                <c:pt idx="641">
                  <c:v>380.95209887239423</c:v>
                </c:pt>
                <c:pt idx="642">
                  <c:v>403.04131035171491</c:v>
                </c:pt>
                <c:pt idx="643">
                  <c:v>397.0969739331926</c:v>
                </c:pt>
                <c:pt idx="644">
                  <c:v>388.35659080437023</c:v>
                </c:pt>
                <c:pt idx="645">
                  <c:v>382.45840279907929</c:v>
                </c:pt>
                <c:pt idx="646">
                  <c:v>376.25266298450106</c:v>
                </c:pt>
                <c:pt idx="647">
                  <c:v>376.4375599343129</c:v>
                </c:pt>
                <c:pt idx="648">
                  <c:v>403.96143237331364</c:v>
                </c:pt>
                <c:pt idx="649">
                  <c:v>420.07316069593304</c:v>
                </c:pt>
                <c:pt idx="650">
                  <c:v>434.62606025714382</c:v>
                </c:pt>
                <c:pt idx="651">
                  <c:v>437.47291012482691</c:v>
                </c:pt>
                <c:pt idx="652">
                  <c:v>429.80356828191702</c:v>
                </c:pt>
                <c:pt idx="653">
                  <c:v>416.97712415187652</c:v>
                </c:pt>
                <c:pt idx="654">
                  <c:v>397.49738096636571</c:v>
                </c:pt>
                <c:pt idx="655">
                  <c:v>387.2835929854586</c:v>
                </c:pt>
                <c:pt idx="656">
                  <c:v>353.34922124508017</c:v>
                </c:pt>
                <c:pt idx="657">
                  <c:v>294.41121435589298</c:v>
                </c:pt>
                <c:pt idx="658">
                  <c:v>273.10044259023499</c:v>
                </c:pt>
                <c:pt idx="659">
                  <c:v>261.00145465418893</c:v>
                </c:pt>
                <c:pt idx="660">
                  <c:v>254.768232072171</c:v>
                </c:pt>
                <c:pt idx="661">
                  <c:v>252.75123908800404</c:v>
                </c:pt>
                <c:pt idx="662">
                  <c:v>247.98186048429747</c:v>
                </c:pt>
                <c:pt idx="663">
                  <c:v>236.70641644676434</c:v>
                </c:pt>
                <c:pt idx="664">
                  <c:v>240.57944836253606</c:v>
                </c:pt>
                <c:pt idx="665">
                  <c:v>241.7693575149197</c:v>
                </c:pt>
                <c:pt idx="666">
                  <c:v>242.66522251298369</c:v>
                </c:pt>
                <c:pt idx="667">
                  <c:v>243.25154538686903</c:v>
                </c:pt>
                <c:pt idx="668">
                  <c:v>243.89653108092625</c:v>
                </c:pt>
                <c:pt idx="669">
                  <c:v>247.03397521939121</c:v>
                </c:pt>
                <c:pt idx="670">
                  <c:v>246.94055637138922</c:v>
                </c:pt>
                <c:pt idx="671">
                  <c:v>247.48895033435733</c:v>
                </c:pt>
                <c:pt idx="672">
                  <c:v>248.8487377470671</c:v>
                </c:pt>
                <c:pt idx="673">
                  <c:v>255.55610383512266</c:v>
                </c:pt>
                <c:pt idx="674">
                  <c:v>264.77408273294236</c:v>
                </c:pt>
                <c:pt idx="675">
                  <c:v>276.32664575618924</c:v>
                </c:pt>
                <c:pt idx="676">
                  <c:v>281.67699599563673</c:v>
                </c:pt>
                <c:pt idx="677">
                  <c:v>289.68537827476973</c:v>
                </c:pt>
                <c:pt idx="678">
                  <c:v>304.33199289166117</c:v>
                </c:pt>
                <c:pt idx="679">
                  <c:v>324.78928773877726</c:v>
                </c:pt>
                <c:pt idx="680">
                  <c:v>345.36920852253053</c:v>
                </c:pt>
                <c:pt idx="681">
                  <c:v>360.0651383649402</c:v>
                </c:pt>
                <c:pt idx="682">
                  <c:v>356.08459553822297</c:v>
                </c:pt>
                <c:pt idx="683">
                  <c:v>339.00643421329863</c:v>
                </c:pt>
                <c:pt idx="684">
                  <c:v>310.80325032342819</c:v>
                </c:pt>
                <c:pt idx="685">
                  <c:v>261.30555187984748</c:v>
                </c:pt>
                <c:pt idx="686">
                  <c:v>327.04070495486337</c:v>
                </c:pt>
                <c:pt idx="687">
                  <c:v>554.88379371982262</c:v>
                </c:pt>
                <c:pt idx="688">
                  <c:v>429.24410996841078</c:v>
                </c:pt>
                <c:pt idx="689">
                  <c:v>252.33832797144342</c:v>
                </c:pt>
                <c:pt idx="690">
                  <c:v>259.50705262042982</c:v>
                </c:pt>
                <c:pt idx="691">
                  <c:v>295.91787489799793</c:v>
                </c:pt>
                <c:pt idx="692">
                  <c:v>342.2757995968513</c:v>
                </c:pt>
                <c:pt idx="693">
                  <c:v>356.48018779624152</c:v>
                </c:pt>
                <c:pt idx="694">
                  <c:v>355.59845643950803</c:v>
                </c:pt>
                <c:pt idx="695">
                  <c:v>340.86089129437511</c:v>
                </c:pt>
                <c:pt idx="696">
                  <c:v>308.92612646557694</c:v>
                </c:pt>
                <c:pt idx="697">
                  <c:v>289.33713996520567</c:v>
                </c:pt>
                <c:pt idx="698">
                  <c:v>305.89931975971587</c:v>
                </c:pt>
                <c:pt idx="699">
                  <c:v>304.88396586022435</c:v>
                </c:pt>
                <c:pt idx="700">
                  <c:v>267.11828488348192</c:v>
                </c:pt>
                <c:pt idx="701">
                  <c:v>695.44931646850114</c:v>
                </c:pt>
                <c:pt idx="702">
                  <c:v>270.96732758109499</c:v>
                </c:pt>
                <c:pt idx="703">
                  <c:v>266.73772494073461</c:v>
                </c:pt>
                <c:pt idx="704">
                  <c:v>295.72263227520909</c:v>
                </c:pt>
                <c:pt idx="705">
                  <c:v>281.18867907481268</c:v>
                </c:pt>
                <c:pt idx="706">
                  <c:v>326.07430699615145</c:v>
                </c:pt>
                <c:pt idx="707">
                  <c:v>325.3416430933172</c:v>
                </c:pt>
                <c:pt idx="708">
                  <c:v>315.86190286925552</c:v>
                </c:pt>
                <c:pt idx="709">
                  <c:v>1289.8249265865154</c:v>
                </c:pt>
                <c:pt idx="710">
                  <c:v>1019.4726973877803</c:v>
                </c:pt>
                <c:pt idx="711">
                  <c:v>807.07900405652504</c:v>
                </c:pt>
                <c:pt idx="712">
                  <c:v>873.12760288449977</c:v>
                </c:pt>
                <c:pt idx="713">
                  <c:v>1229.4449655255444</c:v>
                </c:pt>
                <c:pt idx="714">
                  <c:v>844.94205472272074</c:v>
                </c:pt>
                <c:pt idx="715">
                  <c:v>258.55631407429166</c:v>
                </c:pt>
                <c:pt idx="716">
                  <c:v>244.55339105881598</c:v>
                </c:pt>
                <c:pt idx="717">
                  <c:v>297.41552123407456</c:v>
                </c:pt>
                <c:pt idx="718">
                  <c:v>301.35113671662862</c:v>
                </c:pt>
                <c:pt idx="719">
                  <c:v>299.81532628060222</c:v>
                </c:pt>
                <c:pt idx="720">
                  <c:v>300.35508611729955</c:v>
                </c:pt>
                <c:pt idx="721">
                  <c:v>270.89948206652673</c:v>
                </c:pt>
                <c:pt idx="722">
                  <c:v>266.10508675499955</c:v>
                </c:pt>
                <c:pt idx="723">
                  <c:v>272.5533868058011</c:v>
                </c:pt>
                <c:pt idx="724">
                  <c:v>264.32790383566896</c:v>
                </c:pt>
                <c:pt idx="725">
                  <c:v>254.78683022068992</c:v>
                </c:pt>
                <c:pt idx="726">
                  <c:v>265.59239281353888</c:v>
                </c:pt>
                <c:pt idx="727">
                  <c:v>387.30596765296229</c:v>
                </c:pt>
                <c:pt idx="728">
                  <c:v>767.30009796621175</c:v>
                </c:pt>
                <c:pt idx="729">
                  <c:v>239.51870917825235</c:v>
                </c:pt>
                <c:pt idx="730">
                  <c:v>233.50381923112604</c:v>
                </c:pt>
                <c:pt idx="731">
                  <c:v>234.07347697521749</c:v>
                </c:pt>
                <c:pt idx="732">
                  <c:v>285.97208617335275</c:v>
                </c:pt>
                <c:pt idx="733">
                  <c:v>1086.5801474524819</c:v>
                </c:pt>
                <c:pt idx="734">
                  <c:v>975.75874173451882</c:v>
                </c:pt>
                <c:pt idx="735">
                  <c:v>530.08094246127507</c:v>
                </c:pt>
                <c:pt idx="736">
                  <c:v>1094.477385038351</c:v>
                </c:pt>
                <c:pt idx="737">
                  <c:v>1006.7488828212037</c:v>
                </c:pt>
                <c:pt idx="738">
                  <c:v>817.5542017985814</c:v>
                </c:pt>
                <c:pt idx="739">
                  <c:v>275.11938704590818</c:v>
                </c:pt>
                <c:pt idx="740">
                  <c:v>253.75294199982898</c:v>
                </c:pt>
                <c:pt idx="741">
                  <c:v>283.50126235841958</c:v>
                </c:pt>
                <c:pt idx="742">
                  <c:v>326.7258740201512</c:v>
                </c:pt>
                <c:pt idx="743">
                  <c:v>313.90555942560371</c:v>
                </c:pt>
                <c:pt idx="744">
                  <c:v>293.13561415567625</c:v>
                </c:pt>
                <c:pt idx="745">
                  <c:v>413.31245282025145</c:v>
                </c:pt>
                <c:pt idx="746">
                  <c:v>1018.4078187453462</c:v>
                </c:pt>
                <c:pt idx="747">
                  <c:v>599.62963001485798</c:v>
                </c:pt>
                <c:pt idx="748">
                  <c:v>305.49159327801073</c:v>
                </c:pt>
                <c:pt idx="749">
                  <c:v>326.28720838174456</c:v>
                </c:pt>
                <c:pt idx="750">
                  <c:v>288.69134533714163</c:v>
                </c:pt>
                <c:pt idx="751">
                  <c:v>427.49986475595819</c:v>
                </c:pt>
                <c:pt idx="752">
                  <c:v>298.93006043063787</c:v>
                </c:pt>
                <c:pt idx="753">
                  <c:v>328.94774142759729</c:v>
                </c:pt>
                <c:pt idx="754">
                  <c:v>284.6597542491138</c:v>
                </c:pt>
                <c:pt idx="755">
                  <c:v>332.61313363826196</c:v>
                </c:pt>
                <c:pt idx="756">
                  <c:v>362.2325507717697</c:v>
                </c:pt>
                <c:pt idx="757">
                  <c:v>350.39214910361113</c:v>
                </c:pt>
                <c:pt idx="758">
                  <c:v>322.51071794779847</c:v>
                </c:pt>
                <c:pt idx="759">
                  <c:v>1036.7066713398524</c:v>
                </c:pt>
                <c:pt idx="760">
                  <c:v>1245.9262224409695</c:v>
                </c:pt>
                <c:pt idx="761">
                  <c:v>289.82757891880232</c:v>
                </c:pt>
                <c:pt idx="762">
                  <c:v>261.2866395965072</c:v>
                </c:pt>
                <c:pt idx="763">
                  <c:v>283.13172505928958</c:v>
                </c:pt>
                <c:pt idx="764">
                  <c:v>953.32201503965109</c:v>
                </c:pt>
                <c:pt idx="765">
                  <c:v>924.36494423702402</c:v>
                </c:pt>
                <c:pt idx="766">
                  <c:v>554.48924696452582</c:v>
                </c:pt>
                <c:pt idx="767">
                  <c:v>498.07943023539798</c:v>
                </c:pt>
                <c:pt idx="768">
                  <c:v>517.4335209143087</c:v>
                </c:pt>
                <c:pt idx="769">
                  <c:v>440.88080672092241</c:v>
                </c:pt>
                <c:pt idx="770">
                  <c:v>416.72971862289762</c:v>
                </c:pt>
                <c:pt idx="771">
                  <c:v>419.69895382087185</c:v>
                </c:pt>
                <c:pt idx="772">
                  <c:v>465.73486996731191</c:v>
                </c:pt>
                <c:pt idx="773">
                  <c:v>564.39828464699087</c:v>
                </c:pt>
                <c:pt idx="774">
                  <c:v>425.83208526001215</c:v>
                </c:pt>
                <c:pt idx="775">
                  <c:v>361.77745669017168</c:v>
                </c:pt>
                <c:pt idx="776">
                  <c:v>366.34469399870909</c:v>
                </c:pt>
                <c:pt idx="777">
                  <c:v>379.34510116811322</c:v>
                </c:pt>
                <c:pt idx="778">
                  <c:v>394.77468869492299</c:v>
                </c:pt>
                <c:pt idx="779">
                  <c:v>465.44313768129268</c:v>
                </c:pt>
                <c:pt idx="780">
                  <c:v>607.18900765514218</c:v>
                </c:pt>
                <c:pt idx="781">
                  <c:v>674.97193668696013</c:v>
                </c:pt>
                <c:pt idx="782">
                  <c:v>395.14938123357194</c:v>
                </c:pt>
                <c:pt idx="783">
                  <c:v>360.48740832258056</c:v>
                </c:pt>
                <c:pt idx="784">
                  <c:v>376.49655384517735</c:v>
                </c:pt>
                <c:pt idx="785">
                  <c:v>346.28482499002172</c:v>
                </c:pt>
                <c:pt idx="786">
                  <c:v>312.97322782972458</c:v>
                </c:pt>
                <c:pt idx="787">
                  <c:v>338.81055686117622</c:v>
                </c:pt>
                <c:pt idx="788">
                  <c:v>391.34198077779729</c:v>
                </c:pt>
                <c:pt idx="789">
                  <c:v>409.1352168183376</c:v>
                </c:pt>
                <c:pt idx="790">
                  <c:v>364.39496597648548</c:v>
                </c:pt>
                <c:pt idx="791">
                  <c:v>340.23877419623977</c:v>
                </c:pt>
                <c:pt idx="792">
                  <c:v>345.03969820648098</c:v>
                </c:pt>
                <c:pt idx="793">
                  <c:v>340.17426918868352</c:v>
                </c:pt>
                <c:pt idx="794">
                  <c:v>335.33512511771005</c:v>
                </c:pt>
                <c:pt idx="795">
                  <c:v>363.16131171290641</c:v>
                </c:pt>
                <c:pt idx="796">
                  <c:v>421.5559299909508</c:v>
                </c:pt>
                <c:pt idx="797">
                  <c:v>395.32852925785488</c:v>
                </c:pt>
                <c:pt idx="798">
                  <c:v>408.49735983575056</c:v>
                </c:pt>
                <c:pt idx="799">
                  <c:v>363.2985140058754</c:v>
                </c:pt>
                <c:pt idx="800">
                  <c:v>367.03220318654678</c:v>
                </c:pt>
                <c:pt idx="801">
                  <c:v>399.61707618162666</c:v>
                </c:pt>
                <c:pt idx="802">
                  <c:v>364.04005976146522</c:v>
                </c:pt>
                <c:pt idx="803">
                  <c:v>356.25018236990383</c:v>
                </c:pt>
                <c:pt idx="804">
                  <c:v>389.63012491266466</c:v>
                </c:pt>
                <c:pt idx="805">
                  <c:v>369.53019592437857</c:v>
                </c:pt>
                <c:pt idx="806">
                  <c:v>351.5881804461485</c:v>
                </c:pt>
                <c:pt idx="807">
                  <c:v>396.37568912285212</c:v>
                </c:pt>
                <c:pt idx="808">
                  <c:v>365.38663097834086</c:v>
                </c:pt>
                <c:pt idx="809">
                  <c:v>388.46134867422859</c:v>
                </c:pt>
                <c:pt idx="810">
                  <c:v>395.84602567721538</c:v>
                </c:pt>
                <c:pt idx="811">
                  <c:v>372.74558497235205</c:v>
                </c:pt>
                <c:pt idx="812">
                  <c:v>402.08119061028611</c:v>
                </c:pt>
                <c:pt idx="813">
                  <c:v>415.59013230391787</c:v>
                </c:pt>
                <c:pt idx="814">
                  <c:v>357.10212732381382</c:v>
                </c:pt>
                <c:pt idx="815">
                  <c:v>358.82213413821631</c:v>
                </c:pt>
                <c:pt idx="816">
                  <c:v>357.37969669012438</c:v>
                </c:pt>
                <c:pt idx="817">
                  <c:v>360.77486069304916</c:v>
                </c:pt>
                <c:pt idx="818">
                  <c:v>341.43431611066109</c:v>
                </c:pt>
                <c:pt idx="819">
                  <c:v>397.33247335643318</c:v>
                </c:pt>
                <c:pt idx="820">
                  <c:v>402.19328885854679</c:v>
                </c:pt>
                <c:pt idx="821">
                  <c:v>375.16823101422199</c:v>
                </c:pt>
                <c:pt idx="822">
                  <c:v>363.22645731271103</c:v>
                </c:pt>
                <c:pt idx="823">
                  <c:v>430.63834654983725</c:v>
                </c:pt>
                <c:pt idx="824">
                  <c:v>753.74768705767053</c:v>
                </c:pt>
                <c:pt idx="825">
                  <c:v>476.51188161733819</c:v>
                </c:pt>
                <c:pt idx="826">
                  <c:v>478.33065976888315</c:v>
                </c:pt>
                <c:pt idx="827">
                  <c:v>578.42126419879105</c:v>
                </c:pt>
                <c:pt idx="828">
                  <c:v>594.59238362237249</c:v>
                </c:pt>
                <c:pt idx="829">
                  <c:v>453.84135856659998</c:v>
                </c:pt>
                <c:pt idx="830">
                  <c:v>426.90651121847264</c:v>
                </c:pt>
                <c:pt idx="831">
                  <c:v>416.03862604469492</c:v>
                </c:pt>
                <c:pt idx="832">
                  <c:v>386.8823543139651</c:v>
                </c:pt>
                <c:pt idx="833">
                  <c:v>639.37892116185753</c:v>
                </c:pt>
                <c:pt idx="834">
                  <c:v>490.48646847121256</c:v>
                </c:pt>
                <c:pt idx="835">
                  <c:v>471.04411578010672</c:v>
                </c:pt>
                <c:pt idx="836">
                  <c:v>398.83117722709449</c:v>
                </c:pt>
                <c:pt idx="837">
                  <c:v>473.42279515772628</c:v>
                </c:pt>
                <c:pt idx="838">
                  <c:v>661.58660380061804</c:v>
                </c:pt>
                <c:pt idx="839">
                  <c:v>769.162046916245</c:v>
                </c:pt>
                <c:pt idx="840">
                  <c:v>612.03325917549682</c:v>
                </c:pt>
                <c:pt idx="841">
                  <c:v>524.47887966835117</c:v>
                </c:pt>
                <c:pt idx="842">
                  <c:v>409.9109991794885</c:v>
                </c:pt>
                <c:pt idx="843">
                  <c:v>371.35927967344094</c:v>
                </c:pt>
                <c:pt idx="844">
                  <c:v>406.5010967182551</c:v>
                </c:pt>
                <c:pt idx="845">
                  <c:v>590.04122459650455</c:v>
                </c:pt>
                <c:pt idx="846">
                  <c:v>786.19552229846795</c:v>
                </c:pt>
                <c:pt idx="847">
                  <c:v>702.32508803700841</c:v>
                </c:pt>
                <c:pt idx="848">
                  <c:v>678.56557475342981</c:v>
                </c:pt>
                <c:pt idx="849">
                  <c:v>788.25834880126786</c:v>
                </c:pt>
                <c:pt idx="850">
                  <c:v>558.9920751493313</c:v>
                </c:pt>
                <c:pt idx="851">
                  <c:v>421.51510430041969</c:v>
                </c:pt>
                <c:pt idx="852">
                  <c:v>395.84059604925926</c:v>
                </c:pt>
                <c:pt idx="853">
                  <c:v>516.3067624917453</c:v>
                </c:pt>
                <c:pt idx="854">
                  <c:v>723.69788147203815</c:v>
                </c:pt>
                <c:pt idx="855">
                  <c:v>723.05491642243157</c:v>
                </c:pt>
                <c:pt idx="856">
                  <c:v>525.49763612599463</c:v>
                </c:pt>
                <c:pt idx="857">
                  <c:v>408.08362708182432</c:v>
                </c:pt>
                <c:pt idx="858">
                  <c:v>382.16831901601199</c:v>
                </c:pt>
                <c:pt idx="859">
                  <c:v>384.6251775506633</c:v>
                </c:pt>
                <c:pt idx="860">
                  <c:v>399.63165230116726</c:v>
                </c:pt>
                <c:pt idx="861">
                  <c:v>472.28565280433867</c:v>
                </c:pt>
                <c:pt idx="862">
                  <c:v>503.23778489044338</c:v>
                </c:pt>
                <c:pt idx="863">
                  <c:v>401.21609982802215</c:v>
                </c:pt>
                <c:pt idx="864">
                  <c:v>519.45291869948312</c:v>
                </c:pt>
                <c:pt idx="865">
                  <c:v>408.38089247771057</c:v>
                </c:pt>
                <c:pt idx="866">
                  <c:v>401.05239369914398</c:v>
                </c:pt>
                <c:pt idx="867">
                  <c:v>382.10343949019398</c:v>
                </c:pt>
                <c:pt idx="868">
                  <c:v>437.61077442246278</c:v>
                </c:pt>
                <c:pt idx="869">
                  <c:v>442.11276582098958</c:v>
                </c:pt>
                <c:pt idx="870">
                  <c:v>517.88006168433753</c:v>
                </c:pt>
                <c:pt idx="871">
                  <c:v>415.84068724388351</c:v>
                </c:pt>
                <c:pt idx="872">
                  <c:v>377.49725450022356</c:v>
                </c:pt>
                <c:pt idx="873">
                  <c:v>376.01335100092047</c:v>
                </c:pt>
                <c:pt idx="874">
                  <c:v>366.9286159224518</c:v>
                </c:pt>
                <c:pt idx="875">
                  <c:v>362.28366014722639</c:v>
                </c:pt>
                <c:pt idx="876">
                  <c:v>365.3689976319298</c:v>
                </c:pt>
                <c:pt idx="877">
                  <c:v>442.78560336861079</c:v>
                </c:pt>
                <c:pt idx="878">
                  <c:v>473.74150357041617</c:v>
                </c:pt>
                <c:pt idx="879">
                  <c:v>459.63757144832948</c:v>
                </c:pt>
                <c:pt idx="880">
                  <c:v>439.49606493110468</c:v>
                </c:pt>
                <c:pt idx="881">
                  <c:v>404.96537450427951</c:v>
                </c:pt>
                <c:pt idx="882">
                  <c:v>413.0288490999551</c:v>
                </c:pt>
                <c:pt idx="883">
                  <c:v>541.61817272263829</c:v>
                </c:pt>
                <c:pt idx="884">
                  <c:v>568.23166876951097</c:v>
                </c:pt>
                <c:pt idx="885">
                  <c:v>456.13101508204875</c:v>
                </c:pt>
                <c:pt idx="886">
                  <c:v>436.4151703722348</c:v>
                </c:pt>
                <c:pt idx="887">
                  <c:v>428.28934583814657</c:v>
                </c:pt>
                <c:pt idx="888">
                  <c:v>411.22819354205006</c:v>
                </c:pt>
                <c:pt idx="889">
                  <c:v>441.81726206880728</c:v>
                </c:pt>
                <c:pt idx="890">
                  <c:v>458.36169021044316</c:v>
                </c:pt>
                <c:pt idx="891">
                  <c:v>408.20533813952937</c:v>
                </c:pt>
                <c:pt idx="892">
                  <c:v>410.88990749399017</c:v>
                </c:pt>
                <c:pt idx="893">
                  <c:v>494.34377173920882</c:v>
                </c:pt>
                <c:pt idx="894">
                  <c:v>466.49977517249192</c:v>
                </c:pt>
                <c:pt idx="895">
                  <c:v>411.26393003135246</c:v>
                </c:pt>
                <c:pt idx="896">
                  <c:v>404.34086463131359</c:v>
                </c:pt>
                <c:pt idx="897">
                  <c:v>409.84200062585148</c:v>
                </c:pt>
                <c:pt idx="898">
                  <c:v>492.31523064955348</c:v>
                </c:pt>
                <c:pt idx="899">
                  <c:v>471.74362863657831</c:v>
                </c:pt>
                <c:pt idx="900">
                  <c:v>446.51924091702671</c:v>
                </c:pt>
                <c:pt idx="901">
                  <c:v>435.86950585370295</c:v>
                </c:pt>
                <c:pt idx="902">
                  <c:v>438.99894303595863</c:v>
                </c:pt>
                <c:pt idx="903">
                  <c:v>496.33943687939075</c:v>
                </c:pt>
                <c:pt idx="904">
                  <c:v>546.65443269820628</c:v>
                </c:pt>
                <c:pt idx="905">
                  <c:v>434.42093731555065</c:v>
                </c:pt>
                <c:pt idx="906">
                  <c:v>430.70301249670467</c:v>
                </c:pt>
                <c:pt idx="907">
                  <c:v>409.27267168687143</c:v>
                </c:pt>
                <c:pt idx="908">
                  <c:v>413.15662733023549</c:v>
                </c:pt>
                <c:pt idx="909">
                  <c:v>414.28574254355118</c:v>
                </c:pt>
                <c:pt idx="910">
                  <c:v>413.73525293965622</c:v>
                </c:pt>
                <c:pt idx="911">
                  <c:v>425.05460713038354</c:v>
                </c:pt>
                <c:pt idx="912">
                  <c:v>440.94801285069531</c:v>
                </c:pt>
                <c:pt idx="913">
                  <c:v>528.77629913675264</c:v>
                </c:pt>
                <c:pt idx="914">
                  <c:v>556.63104656056589</c:v>
                </c:pt>
                <c:pt idx="915">
                  <c:v>575.10464243447962</c:v>
                </c:pt>
                <c:pt idx="916">
                  <c:v>584.62828589164087</c:v>
                </c:pt>
                <c:pt idx="917">
                  <c:v>581.99211725988494</c:v>
                </c:pt>
                <c:pt idx="918">
                  <c:v>585.42061365052007</c:v>
                </c:pt>
                <c:pt idx="919">
                  <c:v>575.62383764721585</c:v>
                </c:pt>
                <c:pt idx="920">
                  <c:v>573.19345907505101</c:v>
                </c:pt>
                <c:pt idx="921">
                  <c:v>567.82452074945706</c:v>
                </c:pt>
                <c:pt idx="922">
                  <c:v>551.8330388825043</c:v>
                </c:pt>
                <c:pt idx="923">
                  <c:v>537.86454748423228</c:v>
                </c:pt>
                <c:pt idx="924">
                  <c:v>531.90645435763145</c:v>
                </c:pt>
                <c:pt idx="925">
                  <c:v>534.6822244217127</c:v>
                </c:pt>
                <c:pt idx="926">
                  <c:v>541.66930814234763</c:v>
                </c:pt>
                <c:pt idx="927">
                  <c:v>559.2493536737187</c:v>
                </c:pt>
                <c:pt idx="928">
                  <c:v>550.63473154348128</c:v>
                </c:pt>
                <c:pt idx="929">
                  <c:v>566.21849426723077</c:v>
                </c:pt>
                <c:pt idx="930">
                  <c:v>569.03225854998902</c:v>
                </c:pt>
                <c:pt idx="931">
                  <c:v>565.1992496691887</c:v>
                </c:pt>
                <c:pt idx="932">
                  <c:v>591.4653514575981</c:v>
                </c:pt>
                <c:pt idx="933">
                  <c:v>579.01471939960561</c:v>
                </c:pt>
                <c:pt idx="934">
                  <c:v>602.06360240540209</c:v>
                </c:pt>
                <c:pt idx="935">
                  <c:v>626.66000406878072</c:v>
                </c:pt>
                <c:pt idx="936">
                  <c:v>621.02468587304577</c:v>
                </c:pt>
                <c:pt idx="937">
                  <c:v>604.44047012616045</c:v>
                </c:pt>
                <c:pt idx="938">
                  <c:v>631.43047260604601</c:v>
                </c:pt>
                <c:pt idx="939">
                  <c:v>621.34763116598594</c:v>
                </c:pt>
                <c:pt idx="940">
                  <c:v>615.01632671600521</c:v>
                </c:pt>
                <c:pt idx="941">
                  <c:v>624.19496879255553</c:v>
                </c:pt>
                <c:pt idx="942">
                  <c:v>617.11565247094359</c:v>
                </c:pt>
                <c:pt idx="943">
                  <c:v>596.2501144324483</c:v>
                </c:pt>
                <c:pt idx="944">
                  <c:v>630.12598212677324</c:v>
                </c:pt>
                <c:pt idx="945">
                  <c:v>609.09594370279069</c:v>
                </c:pt>
                <c:pt idx="946">
                  <c:v>570.83253234007486</c:v>
                </c:pt>
                <c:pt idx="947">
                  <c:v>567.42174618565923</c:v>
                </c:pt>
                <c:pt idx="948">
                  <c:v>571.25346419040704</c:v>
                </c:pt>
                <c:pt idx="949">
                  <c:v>585.73654016860075</c:v>
                </c:pt>
                <c:pt idx="950">
                  <c:v>604.61730215587454</c:v>
                </c:pt>
                <c:pt idx="951">
                  <c:v>619.12450364263896</c:v>
                </c:pt>
                <c:pt idx="952">
                  <c:v>612.75710237499038</c:v>
                </c:pt>
                <c:pt idx="953">
                  <c:v>611.60204339482902</c:v>
                </c:pt>
                <c:pt idx="954">
                  <c:v>621.021264798944</c:v>
                </c:pt>
                <c:pt idx="955">
                  <c:v>625.71090465129589</c:v>
                </c:pt>
                <c:pt idx="956">
                  <c:v>616.25578980328908</c:v>
                </c:pt>
                <c:pt idx="957">
                  <c:v>618.07737501630993</c:v>
                </c:pt>
                <c:pt idx="958">
                  <c:v>604.26297006535856</c:v>
                </c:pt>
                <c:pt idx="959">
                  <c:v>552.11838011468785</c:v>
                </c:pt>
                <c:pt idx="960">
                  <c:v>569.0851065161346</c:v>
                </c:pt>
                <c:pt idx="961">
                  <c:v>582.17294754017178</c:v>
                </c:pt>
                <c:pt idx="962">
                  <c:v>578.31684700775895</c:v>
                </c:pt>
                <c:pt idx="963">
                  <c:v>542.47398433737192</c:v>
                </c:pt>
                <c:pt idx="964">
                  <c:v>588.81619655785323</c:v>
                </c:pt>
                <c:pt idx="965">
                  <c:v>594.69763131386776</c:v>
                </c:pt>
                <c:pt idx="966">
                  <c:v>601.43992844906904</c:v>
                </c:pt>
                <c:pt idx="967">
                  <c:v>592.17445555425547</c:v>
                </c:pt>
                <c:pt idx="968">
                  <c:v>582.88362794992736</c:v>
                </c:pt>
                <c:pt idx="969">
                  <c:v>583.32563321473719</c:v>
                </c:pt>
                <c:pt idx="970">
                  <c:v>603.50068796676317</c:v>
                </c:pt>
                <c:pt idx="971">
                  <c:v>613.82175202063877</c:v>
                </c:pt>
                <c:pt idx="972">
                  <c:v>622.18423625826983</c:v>
                </c:pt>
                <c:pt idx="973">
                  <c:v>615.04792987412554</c:v>
                </c:pt>
                <c:pt idx="974">
                  <c:v>589.41575531714386</c:v>
                </c:pt>
                <c:pt idx="975">
                  <c:v>594.42890663567368</c:v>
                </c:pt>
                <c:pt idx="976">
                  <c:v>606.35338736085976</c:v>
                </c:pt>
                <c:pt idx="977">
                  <c:v>595.81664891889784</c:v>
                </c:pt>
                <c:pt idx="978">
                  <c:v>619.16626624014259</c:v>
                </c:pt>
                <c:pt idx="979">
                  <c:v>594.53843390765348</c:v>
                </c:pt>
                <c:pt idx="980">
                  <c:v>590.20223916581995</c:v>
                </c:pt>
                <c:pt idx="981">
                  <c:v>614.56618204365668</c:v>
                </c:pt>
                <c:pt idx="982">
                  <c:v>591.93357075762094</c:v>
                </c:pt>
                <c:pt idx="983">
                  <c:v>588.06496013258925</c:v>
                </c:pt>
                <c:pt idx="984">
                  <c:v>617.97915307614733</c:v>
                </c:pt>
                <c:pt idx="985">
                  <c:v>588.92427948993907</c:v>
                </c:pt>
                <c:pt idx="986">
                  <c:v>571.08715650330805</c:v>
                </c:pt>
                <c:pt idx="987">
                  <c:v>569.46267899384088</c:v>
                </c:pt>
                <c:pt idx="988">
                  <c:v>604.32566868745096</c:v>
                </c:pt>
                <c:pt idx="989">
                  <c:v>645.88683358408321</c:v>
                </c:pt>
                <c:pt idx="990">
                  <c:v>645.99662560763875</c:v>
                </c:pt>
                <c:pt idx="991">
                  <c:v>650.04016458800811</c:v>
                </c:pt>
                <c:pt idx="992">
                  <c:v>646.47840858255154</c:v>
                </c:pt>
                <c:pt idx="993">
                  <c:v>621.91537126496394</c:v>
                </c:pt>
                <c:pt idx="994">
                  <c:v>617.4104273227349</c:v>
                </c:pt>
                <c:pt idx="995">
                  <c:v>615.95012596309027</c:v>
                </c:pt>
                <c:pt idx="996">
                  <c:v>600.80015294840143</c:v>
                </c:pt>
                <c:pt idx="997">
                  <c:v>619.97403596188747</c:v>
                </c:pt>
                <c:pt idx="998">
                  <c:v>622.48827540402306</c:v>
                </c:pt>
                <c:pt idx="999">
                  <c:v>634.57943648091214</c:v>
                </c:pt>
                <c:pt idx="1000">
                  <c:v>641.08668611824078</c:v>
                </c:pt>
                <c:pt idx="1001">
                  <c:v>629.0493721292022</c:v>
                </c:pt>
                <c:pt idx="1002">
                  <c:v>601.54705418358321</c:v>
                </c:pt>
                <c:pt idx="1003">
                  <c:v>650.5583055335411</c:v>
                </c:pt>
                <c:pt idx="1004">
                  <c:v>680.29991143721577</c:v>
                </c:pt>
                <c:pt idx="1005">
                  <c:v>647.86795410544153</c:v>
                </c:pt>
                <c:pt idx="1006">
                  <c:v>634.83371451946357</c:v>
                </c:pt>
                <c:pt idx="1007">
                  <c:v>678.08563836002691</c:v>
                </c:pt>
                <c:pt idx="1008">
                  <c:v>677.59070321933166</c:v>
                </c:pt>
                <c:pt idx="1009">
                  <c:v>665.4771747455477</c:v>
                </c:pt>
                <c:pt idx="1010">
                  <c:v>652.77967706181278</c:v>
                </c:pt>
                <c:pt idx="1011">
                  <c:v>643.81764594793822</c:v>
                </c:pt>
                <c:pt idx="1012">
                  <c:v>652.73869564046413</c:v>
                </c:pt>
                <c:pt idx="1013">
                  <c:v>648.53552206160782</c:v>
                </c:pt>
                <c:pt idx="1014">
                  <c:v>649.40212014782321</c:v>
                </c:pt>
                <c:pt idx="1015">
                  <c:v>648.30644273842631</c:v>
                </c:pt>
                <c:pt idx="1016">
                  <c:v>658.64516656354772</c:v>
                </c:pt>
                <c:pt idx="1017">
                  <c:v>648.13841554179055</c:v>
                </c:pt>
                <c:pt idx="1018">
                  <c:v>648.21560588188322</c:v>
                </c:pt>
                <c:pt idx="1019">
                  <c:v>640.85307865204095</c:v>
                </c:pt>
                <c:pt idx="1020">
                  <c:v>641.51979689360849</c:v>
                </c:pt>
                <c:pt idx="1021">
                  <c:v>611.98898065791434</c:v>
                </c:pt>
                <c:pt idx="1022">
                  <c:v>648.09656848399675</c:v>
                </c:pt>
                <c:pt idx="1023">
                  <c:v>668.65910960958331</c:v>
                </c:pt>
                <c:pt idx="1024">
                  <c:v>672.83027209566751</c:v>
                </c:pt>
                <c:pt idx="1025">
                  <c:v>651.05932196215826</c:v>
                </c:pt>
                <c:pt idx="1026">
                  <c:v>647.20208506996971</c:v>
                </c:pt>
                <c:pt idx="1027">
                  <c:v>644.56693835670944</c:v>
                </c:pt>
                <c:pt idx="1028">
                  <c:v>652.5945860675123</c:v>
                </c:pt>
                <c:pt idx="1029">
                  <c:v>636.65258217569215</c:v>
                </c:pt>
                <c:pt idx="1030">
                  <c:v>639.54941124817231</c:v>
                </c:pt>
                <c:pt idx="1031">
                  <c:v>647.93954801592702</c:v>
                </c:pt>
                <c:pt idx="1032">
                  <c:v>633.45538662607601</c:v>
                </c:pt>
                <c:pt idx="1033">
                  <c:v>627.36533516946486</c:v>
                </c:pt>
                <c:pt idx="1034">
                  <c:v>633.61787415819208</c:v>
                </c:pt>
                <c:pt idx="1035">
                  <c:v>632.16821449864108</c:v>
                </c:pt>
                <c:pt idx="1036">
                  <c:v>636.89268627760873</c:v>
                </c:pt>
                <c:pt idx="1037">
                  <c:v>648.356577676097</c:v>
                </c:pt>
                <c:pt idx="1038">
                  <c:v>635.84360277997644</c:v>
                </c:pt>
                <c:pt idx="1039">
                  <c:v>637.95374051986937</c:v>
                </c:pt>
                <c:pt idx="1040">
                  <c:v>609.78800629781153</c:v>
                </c:pt>
                <c:pt idx="1041">
                  <c:v>610.03210475697756</c:v>
                </c:pt>
                <c:pt idx="1042">
                  <c:v>641.53279125132235</c:v>
                </c:pt>
                <c:pt idx="1043">
                  <c:v>609.29762963434484</c:v>
                </c:pt>
                <c:pt idx="1044">
                  <c:v>625.09074614206202</c:v>
                </c:pt>
                <c:pt idx="1045">
                  <c:v>604.29687859393164</c:v>
                </c:pt>
                <c:pt idx="1046">
                  <c:v>588.01847369816926</c:v>
                </c:pt>
                <c:pt idx="1047">
                  <c:v>586.17178442809779</c:v>
                </c:pt>
                <c:pt idx="1048">
                  <c:v>602.75493579360307</c:v>
                </c:pt>
                <c:pt idx="1049">
                  <c:v>582.0960341422566</c:v>
                </c:pt>
                <c:pt idx="1050">
                  <c:v>568.03325111893275</c:v>
                </c:pt>
                <c:pt idx="1051">
                  <c:v>606.4636809813569</c:v>
                </c:pt>
                <c:pt idx="1052">
                  <c:v>628.22737383692856</c:v>
                </c:pt>
                <c:pt idx="1053">
                  <c:v>607.86099701933199</c:v>
                </c:pt>
                <c:pt idx="1054">
                  <c:v>636.22618698957638</c:v>
                </c:pt>
                <c:pt idx="1055">
                  <c:v>607.23335824220737</c:v>
                </c:pt>
                <c:pt idx="1056">
                  <c:v>641.95122597509157</c:v>
                </c:pt>
                <c:pt idx="1057">
                  <c:v>636.59280460459195</c:v>
                </c:pt>
                <c:pt idx="1058">
                  <c:v>663.44071776939097</c:v>
                </c:pt>
                <c:pt idx="1059">
                  <c:v>632.90693054530243</c:v>
                </c:pt>
                <c:pt idx="1060">
                  <c:v>618.70926979461876</c:v>
                </c:pt>
                <c:pt idx="1061">
                  <c:v>633.81529287442322</c:v>
                </c:pt>
                <c:pt idx="1062">
                  <c:v>602.95012411632854</c:v>
                </c:pt>
                <c:pt idx="1063">
                  <c:v>645.20086513803744</c:v>
                </c:pt>
                <c:pt idx="1064">
                  <c:v>678.8461506903019</c:v>
                </c:pt>
                <c:pt idx="1065">
                  <c:v>654.95804185924055</c:v>
                </c:pt>
                <c:pt idx="1066">
                  <c:v>640.49984454926425</c:v>
                </c:pt>
                <c:pt idx="1067">
                  <c:v>625.01263354804928</c:v>
                </c:pt>
                <c:pt idx="1068">
                  <c:v>632.96644423287216</c:v>
                </c:pt>
                <c:pt idx="1069">
                  <c:v>631.47084242879112</c:v>
                </c:pt>
                <c:pt idx="1070">
                  <c:v>622.07069108483654</c:v>
                </c:pt>
                <c:pt idx="1071">
                  <c:v>629.97696939169202</c:v>
                </c:pt>
                <c:pt idx="1072">
                  <c:v>624.48529233590932</c:v>
                </c:pt>
                <c:pt idx="1073">
                  <c:v>624.61977510055397</c:v>
                </c:pt>
                <c:pt idx="1074">
                  <c:v>627.27273730063666</c:v>
                </c:pt>
                <c:pt idx="1075">
                  <c:v>610.8915626937727</c:v>
                </c:pt>
                <c:pt idx="1076">
                  <c:v>614.02916040057403</c:v>
                </c:pt>
                <c:pt idx="1077">
                  <c:v>622.09323359247867</c:v>
                </c:pt>
                <c:pt idx="1078">
                  <c:v>628.08018631022003</c:v>
                </c:pt>
                <c:pt idx="1079">
                  <c:v>638.60358639792832</c:v>
                </c:pt>
                <c:pt idx="1080">
                  <c:v>621.88933160866679</c:v>
                </c:pt>
                <c:pt idx="1081">
                  <c:v>628.10651995227568</c:v>
                </c:pt>
                <c:pt idx="1082">
                  <c:v>631.29217742022729</c:v>
                </c:pt>
                <c:pt idx="1083">
                  <c:v>666.59176480914311</c:v>
                </c:pt>
                <c:pt idx="1084">
                  <c:v>659.55162663556973</c:v>
                </c:pt>
                <c:pt idx="1085">
                  <c:v>681.38494687003504</c:v>
                </c:pt>
                <c:pt idx="1086">
                  <c:v>660.88113393581068</c:v>
                </c:pt>
                <c:pt idx="1087">
                  <c:v>624.61669071887809</c:v>
                </c:pt>
                <c:pt idx="1088">
                  <c:v>621.70164007512028</c:v>
                </c:pt>
                <c:pt idx="1089">
                  <c:v>633.87227732993836</c:v>
                </c:pt>
                <c:pt idx="1090">
                  <c:v>643.42780029353639</c:v>
                </c:pt>
                <c:pt idx="1091">
                  <c:v>653.94488603389618</c:v>
                </c:pt>
                <c:pt idx="1092">
                  <c:v>631.30595450365047</c:v>
                </c:pt>
                <c:pt idx="1093">
                  <c:v>631.2126812164272</c:v>
                </c:pt>
                <c:pt idx="1094">
                  <c:v>638.61949474838798</c:v>
                </c:pt>
                <c:pt idx="1095">
                  <c:v>657.6675951712416</c:v>
                </c:pt>
                <c:pt idx="1096">
                  <c:v>650.26128833112421</c:v>
                </c:pt>
                <c:pt idx="1097">
                  <c:v>645.0494599495845</c:v>
                </c:pt>
                <c:pt idx="1098">
                  <c:v>641.05428817713403</c:v>
                </c:pt>
                <c:pt idx="1099">
                  <c:v>620.56758968480278</c:v>
                </c:pt>
                <c:pt idx="1100">
                  <c:v>593.66929769119838</c:v>
                </c:pt>
                <c:pt idx="1101">
                  <c:v>568.20122044173456</c:v>
                </c:pt>
                <c:pt idx="1102">
                  <c:v>577.97593234609656</c:v>
                </c:pt>
                <c:pt idx="1103">
                  <c:v>591.5443852511637</c:v>
                </c:pt>
                <c:pt idx="1104">
                  <c:v>623.91348126910862</c:v>
                </c:pt>
                <c:pt idx="1105">
                  <c:v>602.93835934447179</c:v>
                </c:pt>
                <c:pt idx="1106">
                  <c:v>609.35195242200314</c:v>
                </c:pt>
                <c:pt idx="1107">
                  <c:v>593.28029306068277</c:v>
                </c:pt>
                <c:pt idx="1108">
                  <c:v>609.84823169234312</c:v>
                </c:pt>
                <c:pt idx="1109">
                  <c:v>597.5879071401547</c:v>
                </c:pt>
                <c:pt idx="1110">
                  <c:v>648.8001841982109</c:v>
                </c:pt>
                <c:pt idx="1111">
                  <c:v>645.90998462036157</c:v>
                </c:pt>
                <c:pt idx="1112">
                  <c:v>667.88009369289023</c:v>
                </c:pt>
                <c:pt idx="1113">
                  <c:v>674.58138910564537</c:v>
                </c:pt>
                <c:pt idx="1114">
                  <c:v>670.92083563541701</c:v>
                </c:pt>
                <c:pt idx="1115">
                  <c:v>648.74323057898459</c:v>
                </c:pt>
                <c:pt idx="1116">
                  <c:v>625.36525832766665</c:v>
                </c:pt>
                <c:pt idx="1117">
                  <c:v>634.84233229478889</c:v>
                </c:pt>
                <c:pt idx="1118">
                  <c:v>625.7801789928634</c:v>
                </c:pt>
                <c:pt idx="1119">
                  <c:v>648.2693975545601</c:v>
                </c:pt>
                <c:pt idx="1120">
                  <c:v>677.15154912362277</c:v>
                </c:pt>
                <c:pt idx="1121">
                  <c:v>666.04180409351966</c:v>
                </c:pt>
                <c:pt idx="1122">
                  <c:v>653.96639711357943</c:v>
                </c:pt>
                <c:pt idx="1123">
                  <c:v>664.38252905756042</c:v>
                </c:pt>
                <c:pt idx="1124">
                  <c:v>638.42247458913971</c:v>
                </c:pt>
                <c:pt idx="1125">
                  <c:v>617.821509475418</c:v>
                </c:pt>
                <c:pt idx="1126">
                  <c:v>603.52189440339623</c:v>
                </c:pt>
                <c:pt idx="1127">
                  <c:v>594.33390513221616</c:v>
                </c:pt>
                <c:pt idx="1128">
                  <c:v>934.40755004902917</c:v>
                </c:pt>
                <c:pt idx="1129">
                  <c:v>1583.0818630183851</c:v>
                </c:pt>
                <c:pt idx="1130">
                  <c:v>1373.3987161558109</c:v>
                </c:pt>
                <c:pt idx="1131">
                  <c:v>1414.558393183004</c:v>
                </c:pt>
                <c:pt idx="1132">
                  <c:v>930.08300349169883</c:v>
                </c:pt>
                <c:pt idx="1133">
                  <c:v>1439.5329321108743</c:v>
                </c:pt>
                <c:pt idx="1134">
                  <c:v>1347.0015276295576</c:v>
                </c:pt>
                <c:pt idx="1135">
                  <c:v>1171.6102533308044</c:v>
                </c:pt>
                <c:pt idx="1136">
                  <c:v>860.94693292113379</c:v>
                </c:pt>
                <c:pt idx="1137">
                  <c:v>683.43781047276491</c:v>
                </c:pt>
                <c:pt idx="1138">
                  <c:v>660.0764337344167</c:v>
                </c:pt>
                <c:pt idx="1139">
                  <c:v>665.29590394917864</c:v>
                </c:pt>
                <c:pt idx="1140">
                  <c:v>656.81353341545605</c:v>
                </c:pt>
                <c:pt idx="1141">
                  <c:v>644.9711412086956</c:v>
                </c:pt>
                <c:pt idx="1142">
                  <c:v>666.75511880063084</c:v>
                </c:pt>
                <c:pt idx="1143">
                  <c:v>642.99322754660716</c:v>
                </c:pt>
                <c:pt idx="1144">
                  <c:v>626.37570887220693</c:v>
                </c:pt>
                <c:pt idx="1145">
                  <c:v>694.65619467934005</c:v>
                </c:pt>
                <c:pt idx="1146">
                  <c:v>740.39560018131397</c:v>
                </c:pt>
                <c:pt idx="1147">
                  <c:v>689.55311480482999</c:v>
                </c:pt>
                <c:pt idx="1148">
                  <c:v>704.21895902146036</c:v>
                </c:pt>
                <c:pt idx="1149">
                  <c:v>650.91601398224327</c:v>
                </c:pt>
                <c:pt idx="1150">
                  <c:v>638.69561220511991</c:v>
                </c:pt>
                <c:pt idx="1151">
                  <c:v>638.85296059253506</c:v>
                </c:pt>
                <c:pt idx="1152">
                  <c:v>609.96269818541009</c:v>
                </c:pt>
                <c:pt idx="1153">
                  <c:v>608.82021337719573</c:v>
                </c:pt>
                <c:pt idx="1154">
                  <c:v>588.40567411313828</c:v>
                </c:pt>
                <c:pt idx="1155">
                  <c:v>595.5226562473423</c:v>
                </c:pt>
                <c:pt idx="1156">
                  <c:v>607.29492525376565</c:v>
                </c:pt>
                <c:pt idx="1157">
                  <c:v>613.70714121359435</c:v>
                </c:pt>
                <c:pt idx="1158">
                  <c:v>644.70593580672858</c:v>
                </c:pt>
                <c:pt idx="1159">
                  <c:v>622.98991606640732</c:v>
                </c:pt>
                <c:pt idx="1160">
                  <c:v>617.85908535798023</c:v>
                </c:pt>
                <c:pt idx="1161">
                  <c:v>605.99779266572614</c:v>
                </c:pt>
                <c:pt idx="1162">
                  <c:v>627.07138714845587</c:v>
                </c:pt>
                <c:pt idx="1163">
                  <c:v>642.40324157351938</c:v>
                </c:pt>
                <c:pt idx="1164">
                  <c:v>774.03441162924162</c:v>
                </c:pt>
                <c:pt idx="1165">
                  <c:v>695.86794506153808</c:v>
                </c:pt>
                <c:pt idx="1166">
                  <c:v>659.23375560797763</c:v>
                </c:pt>
                <c:pt idx="1167">
                  <c:v>650.70412866787569</c:v>
                </c:pt>
                <c:pt idx="1168">
                  <c:v>634.22726241279838</c:v>
                </c:pt>
                <c:pt idx="1169">
                  <c:v>609.20260769834783</c:v>
                </c:pt>
                <c:pt idx="1170">
                  <c:v>642.06824468656885</c:v>
                </c:pt>
                <c:pt idx="1171">
                  <c:v>622.49455269425175</c:v>
                </c:pt>
                <c:pt idx="1172">
                  <c:v>613.1321728006269</c:v>
                </c:pt>
                <c:pt idx="1173">
                  <c:v>617.47665496587069</c:v>
                </c:pt>
                <c:pt idx="1174">
                  <c:v>636.64507933312757</c:v>
                </c:pt>
                <c:pt idx="1175">
                  <c:v>641.3083058421073</c:v>
                </c:pt>
                <c:pt idx="1176">
                  <c:v>639.98240145569139</c:v>
                </c:pt>
                <c:pt idx="1177">
                  <c:v>638.06655844311626</c:v>
                </c:pt>
                <c:pt idx="1178">
                  <c:v>640.84935654928995</c:v>
                </c:pt>
                <c:pt idx="1179">
                  <c:v>634.0167742546414</c:v>
                </c:pt>
                <c:pt idx="1180">
                  <c:v>670.68655571995714</c:v>
                </c:pt>
                <c:pt idx="1181">
                  <c:v>666.91685673715506</c:v>
                </c:pt>
                <c:pt idx="1182">
                  <c:v>657.96841540408116</c:v>
                </c:pt>
                <c:pt idx="1183">
                  <c:v>642.54423267961079</c:v>
                </c:pt>
                <c:pt idx="1184">
                  <c:v>603.29713484671163</c:v>
                </c:pt>
                <c:pt idx="1185">
                  <c:v>615.64836068099953</c:v>
                </c:pt>
                <c:pt idx="1186">
                  <c:v>617.87178889330983</c:v>
                </c:pt>
                <c:pt idx="1187">
                  <c:v>609.46227068841074</c:v>
                </c:pt>
                <c:pt idx="1188">
                  <c:v>608.61155315107203</c:v>
                </c:pt>
                <c:pt idx="1189">
                  <c:v>609.5068716588911</c:v>
                </c:pt>
                <c:pt idx="1190">
                  <c:v>609.29983539965463</c:v>
                </c:pt>
                <c:pt idx="1191">
                  <c:v>606.8489436996224</c:v>
                </c:pt>
                <c:pt idx="1192">
                  <c:v>596.71334416997308</c:v>
                </c:pt>
                <c:pt idx="1193">
                  <c:v>594.94480756753524</c:v>
                </c:pt>
                <c:pt idx="1194">
                  <c:v>593.99284600135979</c:v>
                </c:pt>
                <c:pt idx="1195">
                  <c:v>583.11265266032774</c:v>
                </c:pt>
                <c:pt idx="1196">
                  <c:v>582.75404416867809</c:v>
                </c:pt>
                <c:pt idx="1197">
                  <c:v>584.46877038103389</c:v>
                </c:pt>
                <c:pt idx="1198">
                  <c:v>610.50841429807588</c:v>
                </c:pt>
                <c:pt idx="1199">
                  <c:v>644.28179023718974</c:v>
                </c:pt>
                <c:pt idx="1200">
                  <c:v>641.13205270416006</c:v>
                </c:pt>
                <c:pt idx="1201">
                  <c:v>652.62942064710774</c:v>
                </c:pt>
                <c:pt idx="1202">
                  <c:v>666.53659688267203</c:v>
                </c:pt>
                <c:pt idx="1203">
                  <c:v>686.37880836055422</c:v>
                </c:pt>
                <c:pt idx="1204">
                  <c:v>706.94018287670065</c:v>
                </c:pt>
                <c:pt idx="1205">
                  <c:v>663.1101991539922</c:v>
                </c:pt>
                <c:pt idx="1206">
                  <c:v>654.62899927457943</c:v>
                </c:pt>
                <c:pt idx="1207">
                  <c:v>641.12789111593656</c:v>
                </c:pt>
                <c:pt idx="1208">
                  <c:v>656.52690013865083</c:v>
                </c:pt>
                <c:pt idx="1209">
                  <c:v>638.71373988990274</c:v>
                </c:pt>
                <c:pt idx="1210">
                  <c:v>661.58981008507294</c:v>
                </c:pt>
                <c:pt idx="1211">
                  <c:v>646.29262827277182</c:v>
                </c:pt>
                <c:pt idx="1212">
                  <c:v>636.03419050963817</c:v>
                </c:pt>
                <c:pt idx="1213">
                  <c:v>634.6851073649018</c:v>
                </c:pt>
                <c:pt idx="1214">
                  <c:v>629.35692914883521</c:v>
                </c:pt>
                <c:pt idx="1215">
                  <c:v>634.31807596930082</c:v>
                </c:pt>
                <c:pt idx="1216">
                  <c:v>664.34535016453992</c:v>
                </c:pt>
                <c:pt idx="1217">
                  <c:v>643.11658627018369</c:v>
                </c:pt>
                <c:pt idx="1218">
                  <c:v>654.01977734802369</c:v>
                </c:pt>
                <c:pt idx="1219">
                  <c:v>646.70316784260172</c:v>
                </c:pt>
                <c:pt idx="1220">
                  <c:v>637.34526631652716</c:v>
                </c:pt>
                <c:pt idx="1221">
                  <c:v>660.10599443156389</c:v>
                </c:pt>
                <c:pt idx="1222">
                  <c:v>645.30472781261437</c:v>
                </c:pt>
                <c:pt idx="1223">
                  <c:v>631.69720867565013</c:v>
                </c:pt>
                <c:pt idx="1224">
                  <c:v>626.53600188101802</c:v>
                </c:pt>
                <c:pt idx="1225">
                  <c:v>640.61974063075866</c:v>
                </c:pt>
                <c:pt idx="1226">
                  <c:v>645.38194237194398</c:v>
                </c:pt>
                <c:pt idx="1227">
                  <c:v>656.39357379712544</c:v>
                </c:pt>
                <c:pt idx="1228">
                  <c:v>630.63084283888156</c:v>
                </c:pt>
                <c:pt idx="1229">
                  <c:v>627.60956396348115</c:v>
                </c:pt>
                <c:pt idx="1230">
                  <c:v>609.46736803447777</c:v>
                </c:pt>
                <c:pt idx="1231">
                  <c:v>638.72494834285487</c:v>
                </c:pt>
                <c:pt idx="1232">
                  <c:v>637.89861956606887</c:v>
                </c:pt>
                <c:pt idx="1233">
                  <c:v>724.96227910574441</c:v>
                </c:pt>
                <c:pt idx="1234">
                  <c:v>681.35416157948794</c:v>
                </c:pt>
                <c:pt idx="1235">
                  <c:v>682.82726914327316</c:v>
                </c:pt>
                <c:pt idx="1236">
                  <c:v>666.79679551326467</c:v>
                </c:pt>
                <c:pt idx="1237">
                  <c:v>663.81307869725231</c:v>
                </c:pt>
                <c:pt idx="1238">
                  <c:v>660.78211351089624</c:v>
                </c:pt>
                <c:pt idx="1239">
                  <c:v>664.93018113643757</c:v>
                </c:pt>
                <c:pt idx="1240">
                  <c:v>696.0050533210599</c:v>
                </c:pt>
                <c:pt idx="1241">
                  <c:v>681.55820080813135</c:v>
                </c:pt>
                <c:pt idx="1242">
                  <c:v>983.1651218189113</c:v>
                </c:pt>
                <c:pt idx="1243">
                  <c:v>765.80931669143024</c:v>
                </c:pt>
                <c:pt idx="1244">
                  <c:v>780.90765755874099</c:v>
                </c:pt>
                <c:pt idx="1245">
                  <c:v>1305.1417085577809</c:v>
                </c:pt>
                <c:pt idx="1246">
                  <c:v>1356.0253486641773</c:v>
                </c:pt>
                <c:pt idx="1247">
                  <c:v>865.90368252778615</c:v>
                </c:pt>
                <c:pt idx="1248">
                  <c:v>756.14314871522731</c:v>
                </c:pt>
                <c:pt idx="1249">
                  <c:v>818.26782719129949</c:v>
                </c:pt>
                <c:pt idx="1250">
                  <c:v>779.27184454645214</c:v>
                </c:pt>
                <c:pt idx="1251">
                  <c:v>697.45908434320984</c:v>
                </c:pt>
                <c:pt idx="1252">
                  <c:v>727.79774867836329</c:v>
                </c:pt>
                <c:pt idx="1253">
                  <c:v>731.85650826709752</c:v>
                </c:pt>
                <c:pt idx="1254">
                  <c:v>739.45583983535585</c:v>
                </c:pt>
                <c:pt idx="1255">
                  <c:v>748.38439704307473</c:v>
                </c:pt>
                <c:pt idx="1256">
                  <c:v>726.32521914678591</c:v>
                </c:pt>
                <c:pt idx="1257">
                  <c:v>721.99541965233459</c:v>
                </c:pt>
                <c:pt idx="1258">
                  <c:v>750.58980884474363</c:v>
                </c:pt>
                <c:pt idx="1259">
                  <c:v>765.13356582122299</c:v>
                </c:pt>
                <c:pt idx="1260">
                  <c:v>794.14461490366796</c:v>
                </c:pt>
                <c:pt idx="1261">
                  <c:v>805.85770997276359</c:v>
                </c:pt>
                <c:pt idx="1262">
                  <c:v>878.31629415623297</c:v>
                </c:pt>
                <c:pt idx="1263">
                  <c:v>651.43018721041528</c:v>
                </c:pt>
                <c:pt idx="1264">
                  <c:v>593.0145794265751</c:v>
                </c:pt>
                <c:pt idx="1265">
                  <c:v>589.71921814570658</c:v>
                </c:pt>
                <c:pt idx="1266">
                  <c:v>606.43185986146125</c:v>
                </c:pt>
                <c:pt idx="1267">
                  <c:v>632.61956538689219</c:v>
                </c:pt>
                <c:pt idx="1268">
                  <c:v>610.8812265521417</c:v>
                </c:pt>
                <c:pt idx="1269">
                  <c:v>583.55761339547132</c:v>
                </c:pt>
                <c:pt idx="1270">
                  <c:v>573.68090295559284</c:v>
                </c:pt>
                <c:pt idx="1271">
                  <c:v>577.39329997253776</c:v>
                </c:pt>
                <c:pt idx="1272">
                  <c:v>578.04662372416567</c:v>
                </c:pt>
                <c:pt idx="1273">
                  <c:v>577.20651477591969</c:v>
                </c:pt>
                <c:pt idx="1274">
                  <c:v>568.86653041907277</c:v>
                </c:pt>
                <c:pt idx="1275">
                  <c:v>571.83260572578774</c:v>
                </c:pt>
                <c:pt idx="1276">
                  <c:v>593.01576165648203</c:v>
                </c:pt>
                <c:pt idx="1277">
                  <c:v>579.47122786899286</c:v>
                </c:pt>
                <c:pt idx="1278">
                  <c:v>575.16267108314253</c:v>
                </c:pt>
                <c:pt idx="1279">
                  <c:v>567.22541943547128</c:v>
                </c:pt>
                <c:pt idx="1280">
                  <c:v>568.60158599312922</c:v>
                </c:pt>
                <c:pt idx="1281">
                  <c:v>572.24799681672016</c:v>
                </c:pt>
                <c:pt idx="1282">
                  <c:v>576.70239370821366</c:v>
                </c:pt>
                <c:pt idx="1283">
                  <c:v>560.72403430118311</c:v>
                </c:pt>
                <c:pt idx="1284">
                  <c:v>581.09991808201812</c:v>
                </c:pt>
                <c:pt idx="1285">
                  <c:v>606.97061715681355</c:v>
                </c:pt>
                <c:pt idx="1286">
                  <c:v>647.88166659165074</c:v>
                </c:pt>
                <c:pt idx="1287">
                  <c:v>667.61332542951925</c:v>
                </c:pt>
                <c:pt idx="1288">
                  <c:v>795.6393439619784</c:v>
                </c:pt>
                <c:pt idx="1289">
                  <c:v>817.2993846806221</c:v>
                </c:pt>
                <c:pt idx="1290">
                  <c:v>661.95792916689015</c:v>
                </c:pt>
                <c:pt idx="1291">
                  <c:v>661.04974555426156</c:v>
                </c:pt>
                <c:pt idx="1292">
                  <c:v>640.22311888111767</c:v>
                </c:pt>
                <c:pt idx="1293">
                  <c:v>810.34472830219352</c:v>
                </c:pt>
                <c:pt idx="1294">
                  <c:v>1002.0184425972525</c:v>
                </c:pt>
                <c:pt idx="1295">
                  <c:v>662.78926464090057</c:v>
                </c:pt>
                <c:pt idx="1296">
                  <c:v>624.48579905540919</c:v>
                </c:pt>
                <c:pt idx="1297">
                  <c:v>606.7012724986331</c:v>
                </c:pt>
                <c:pt idx="1298">
                  <c:v>577.04986221521517</c:v>
                </c:pt>
                <c:pt idx="1299">
                  <c:v>642.04591335907912</c:v>
                </c:pt>
                <c:pt idx="1300">
                  <c:v>1335.9094979461233</c:v>
                </c:pt>
                <c:pt idx="1301">
                  <c:v>1304.206460251874</c:v>
                </c:pt>
                <c:pt idx="1302">
                  <c:v>1056.8866000655</c:v>
                </c:pt>
                <c:pt idx="1303">
                  <c:v>1129.1208167862139</c:v>
                </c:pt>
                <c:pt idx="1304">
                  <c:v>1468.205870469124</c:v>
                </c:pt>
                <c:pt idx="1305">
                  <c:v>1688.3529494921324</c:v>
                </c:pt>
                <c:pt idx="1306">
                  <c:v>1850.3795953264503</c:v>
                </c:pt>
                <c:pt idx="1307">
                  <c:v>1507.0594347487358</c:v>
                </c:pt>
                <c:pt idx="1308">
                  <c:v>1154.277139627929</c:v>
                </c:pt>
                <c:pt idx="1309">
                  <c:v>834.53252624032859</c:v>
                </c:pt>
                <c:pt idx="1310">
                  <c:v>875.81276914824684</c:v>
                </c:pt>
                <c:pt idx="1311">
                  <c:v>885.68703249367024</c:v>
                </c:pt>
                <c:pt idx="1312">
                  <c:v>708.18826600554394</c:v>
                </c:pt>
                <c:pt idx="1313">
                  <c:v>742.10319616427807</c:v>
                </c:pt>
                <c:pt idx="1314">
                  <c:v>695.93079928288773</c:v>
                </c:pt>
                <c:pt idx="1315">
                  <c:v>677.23431139716001</c:v>
                </c:pt>
                <c:pt idx="1316">
                  <c:v>745.57784901279535</c:v>
                </c:pt>
                <c:pt idx="1317">
                  <c:v>735.89994244889488</c:v>
                </c:pt>
                <c:pt idx="1318">
                  <c:v>852.11401019002437</c:v>
                </c:pt>
                <c:pt idx="1319">
                  <c:v>977.73997143547456</c:v>
                </c:pt>
                <c:pt idx="1320">
                  <c:v>1005.9377534308585</c:v>
                </c:pt>
                <c:pt idx="1321">
                  <c:v>803.89321868791581</c:v>
                </c:pt>
                <c:pt idx="1322">
                  <c:v>810.0024420960342</c:v>
                </c:pt>
                <c:pt idx="1323">
                  <c:v>753.22592636215791</c:v>
                </c:pt>
                <c:pt idx="1324">
                  <c:v>746.97202026549019</c:v>
                </c:pt>
                <c:pt idx="1325">
                  <c:v>830.46366688860689</c:v>
                </c:pt>
                <c:pt idx="1326">
                  <c:v>797.32295487553245</c:v>
                </c:pt>
                <c:pt idx="1327">
                  <c:v>715.03478757612606</c:v>
                </c:pt>
                <c:pt idx="1328">
                  <c:v>718.39019789375322</c:v>
                </c:pt>
                <c:pt idx="1329">
                  <c:v>686.32767864533537</c:v>
                </c:pt>
                <c:pt idx="1330">
                  <c:v>842.66757949280475</c:v>
                </c:pt>
                <c:pt idx="1331">
                  <c:v>1046.7017469686439</c:v>
                </c:pt>
                <c:pt idx="1332">
                  <c:v>654.36647333027872</c:v>
                </c:pt>
                <c:pt idx="1333">
                  <c:v>1381.7167980474526</c:v>
                </c:pt>
                <c:pt idx="1334">
                  <c:v>1463.2890937808038</c:v>
                </c:pt>
                <c:pt idx="1335">
                  <c:v>1119.5190584203328</c:v>
                </c:pt>
                <c:pt idx="1336">
                  <c:v>790.0079931718542</c:v>
                </c:pt>
                <c:pt idx="1337">
                  <c:v>716.18364883761808</c:v>
                </c:pt>
                <c:pt idx="1338">
                  <c:v>1248.8222195877645</c:v>
                </c:pt>
                <c:pt idx="1339">
                  <c:v>1321.9643876853547</c:v>
                </c:pt>
                <c:pt idx="1340">
                  <c:v>909.87006063427589</c:v>
                </c:pt>
                <c:pt idx="1341">
                  <c:v>925.64452622706972</c:v>
                </c:pt>
                <c:pt idx="1342">
                  <c:v>910.19125819167323</c:v>
                </c:pt>
                <c:pt idx="1343">
                  <c:v>829.16656254909799</c:v>
                </c:pt>
                <c:pt idx="1344">
                  <c:v>783.0157058341581</c:v>
                </c:pt>
                <c:pt idx="1345">
                  <c:v>754.15844832988023</c:v>
                </c:pt>
                <c:pt idx="1346">
                  <c:v>749.84628636600337</c:v>
                </c:pt>
                <c:pt idx="1347">
                  <c:v>749.76167061136778</c:v>
                </c:pt>
                <c:pt idx="1348">
                  <c:v>777.22011089560988</c:v>
                </c:pt>
                <c:pt idx="1349">
                  <c:v>801.39408464260202</c:v>
                </c:pt>
                <c:pt idx="1350">
                  <c:v>763.3562228251044</c:v>
                </c:pt>
                <c:pt idx="1351">
                  <c:v>735.78885744477702</c:v>
                </c:pt>
                <c:pt idx="1352">
                  <c:v>745.28394523288785</c:v>
                </c:pt>
                <c:pt idx="1353">
                  <c:v>738.47248722951065</c:v>
                </c:pt>
                <c:pt idx="1354">
                  <c:v>730.02670578584969</c:v>
                </c:pt>
                <c:pt idx="1355">
                  <c:v>795.04445476165859</c:v>
                </c:pt>
                <c:pt idx="1356">
                  <c:v>856.83962626736025</c:v>
                </c:pt>
                <c:pt idx="1357">
                  <c:v>795.3086109477357</c:v>
                </c:pt>
                <c:pt idx="1358">
                  <c:v>811.79392823018679</c:v>
                </c:pt>
                <c:pt idx="1359">
                  <c:v>793.19630391685996</c:v>
                </c:pt>
                <c:pt idx="1360">
                  <c:v>784.79155284101626</c:v>
                </c:pt>
                <c:pt idx="1361">
                  <c:v>796.40509205714761</c:v>
                </c:pt>
                <c:pt idx="1362">
                  <c:v>801.90142216818913</c:v>
                </c:pt>
                <c:pt idx="1363">
                  <c:v>758.96936049670057</c:v>
                </c:pt>
                <c:pt idx="1364">
                  <c:v>929.08574192759829</c:v>
                </c:pt>
                <c:pt idx="1365">
                  <c:v>829.62578948096746</c:v>
                </c:pt>
                <c:pt idx="1366">
                  <c:v>756.45259042360294</c:v>
                </c:pt>
                <c:pt idx="1367">
                  <c:v>759.96727718868806</c:v>
                </c:pt>
                <c:pt idx="1368">
                  <c:v>764.59342306295389</c:v>
                </c:pt>
                <c:pt idx="1369">
                  <c:v>770.828807643201</c:v>
                </c:pt>
                <c:pt idx="1370">
                  <c:v>762.22652234872135</c:v>
                </c:pt>
                <c:pt idx="1371">
                  <c:v>755.1370610292937</c:v>
                </c:pt>
                <c:pt idx="1372">
                  <c:v>761.28886990193234</c:v>
                </c:pt>
                <c:pt idx="1373">
                  <c:v>747.73814128955632</c:v>
                </c:pt>
                <c:pt idx="1374">
                  <c:v>751.33711698417233</c:v>
                </c:pt>
                <c:pt idx="1375">
                  <c:v>748.27123950021917</c:v>
                </c:pt>
                <c:pt idx="1376">
                  <c:v>745.05423329307268</c:v>
                </c:pt>
                <c:pt idx="1377">
                  <c:v>739.85965379160621</c:v>
                </c:pt>
                <c:pt idx="1378">
                  <c:v>756.03985587677016</c:v>
                </c:pt>
                <c:pt idx="1379">
                  <c:v>738.97333847204663</c:v>
                </c:pt>
                <c:pt idx="1380">
                  <c:v>716.28617025375229</c:v>
                </c:pt>
                <c:pt idx="1381">
                  <c:v>671.19374289417613</c:v>
                </c:pt>
                <c:pt idx="1382">
                  <c:v>604.6289807043928</c:v>
                </c:pt>
                <c:pt idx="1383">
                  <c:v>666.66992108612101</c:v>
                </c:pt>
                <c:pt idx="1384">
                  <c:v>885.75978728463065</c:v>
                </c:pt>
                <c:pt idx="1385">
                  <c:v>711.9091412419973</c:v>
                </c:pt>
                <c:pt idx="1386">
                  <c:v>672.36607267915429</c:v>
                </c:pt>
                <c:pt idx="1387">
                  <c:v>648.69558147852194</c:v>
                </c:pt>
                <c:pt idx="1388">
                  <c:v>770.04546576301641</c:v>
                </c:pt>
                <c:pt idx="1389">
                  <c:v>818.79595128505298</c:v>
                </c:pt>
                <c:pt idx="1390">
                  <c:v>734.88504163351843</c:v>
                </c:pt>
                <c:pt idx="1391">
                  <c:v>734.31287534562296</c:v>
                </c:pt>
                <c:pt idx="1392">
                  <c:v>742.55668750422433</c:v>
                </c:pt>
                <c:pt idx="1393">
                  <c:v>746.73209569446271</c:v>
                </c:pt>
                <c:pt idx="1394">
                  <c:v>772.12285338702759</c:v>
                </c:pt>
                <c:pt idx="1395">
                  <c:v>774.50276340078233</c:v>
                </c:pt>
                <c:pt idx="1396">
                  <c:v>787.71031963780615</c:v>
                </c:pt>
                <c:pt idx="1397">
                  <c:v>807.46299034045046</c:v>
                </c:pt>
                <c:pt idx="1398">
                  <c:v>890.84912677310172</c:v>
                </c:pt>
                <c:pt idx="1399">
                  <c:v>848.16177783492515</c:v>
                </c:pt>
                <c:pt idx="1400">
                  <c:v>777.59637595088509</c:v>
                </c:pt>
                <c:pt idx="1401">
                  <c:v>766.66610723385338</c:v>
                </c:pt>
                <c:pt idx="1402">
                  <c:v>747.95468077953888</c:v>
                </c:pt>
                <c:pt idx="1403">
                  <c:v>729.91743253422112</c:v>
                </c:pt>
                <c:pt idx="1404">
                  <c:v>698.82180463517614</c:v>
                </c:pt>
                <c:pt idx="1405">
                  <c:v>723.11816079018524</c:v>
                </c:pt>
                <c:pt idx="1406">
                  <c:v>710.6127243430617</c:v>
                </c:pt>
                <c:pt idx="1407">
                  <c:v>705.3612050064047</c:v>
                </c:pt>
                <c:pt idx="1408">
                  <c:v>681.40203996514492</c:v>
                </c:pt>
                <c:pt idx="1409">
                  <c:v>683.43503355427151</c:v>
                </c:pt>
                <c:pt idx="1410">
                  <c:v>702.03962326033047</c:v>
                </c:pt>
                <c:pt idx="1411">
                  <c:v>719.87044191255279</c:v>
                </c:pt>
                <c:pt idx="1412">
                  <c:v>727.65972548254808</c:v>
                </c:pt>
                <c:pt idx="1413">
                  <c:v>725.40091559815505</c:v>
                </c:pt>
                <c:pt idx="1414">
                  <c:v>694.37809674127595</c:v>
                </c:pt>
                <c:pt idx="1415">
                  <c:v>692.8045690546204</c:v>
                </c:pt>
                <c:pt idx="1416">
                  <c:v>690.32451239752766</c:v>
                </c:pt>
                <c:pt idx="1417">
                  <c:v>672.8124672179141</c:v>
                </c:pt>
                <c:pt idx="1418">
                  <c:v>737.61944415141465</c:v>
                </c:pt>
                <c:pt idx="1419">
                  <c:v>751.29759219147365</c:v>
                </c:pt>
                <c:pt idx="1420">
                  <c:v>729.8231928328504</c:v>
                </c:pt>
                <c:pt idx="1421">
                  <c:v>723.2697438200081</c:v>
                </c:pt>
                <c:pt idx="1422">
                  <c:v>691.77858236160705</c:v>
                </c:pt>
                <c:pt idx="1423">
                  <c:v>698.22819192359771</c:v>
                </c:pt>
                <c:pt idx="1424">
                  <c:v>693.23396393986457</c:v>
                </c:pt>
                <c:pt idx="1425">
                  <c:v>708.0047840149374</c:v>
                </c:pt>
                <c:pt idx="1426">
                  <c:v>711.31460465799501</c:v>
                </c:pt>
                <c:pt idx="1427">
                  <c:v>703.49170373634593</c:v>
                </c:pt>
                <c:pt idx="1428">
                  <c:v>703.91422380355948</c:v>
                </c:pt>
                <c:pt idx="1429">
                  <c:v>700.46027012685636</c:v>
                </c:pt>
                <c:pt idx="1430">
                  <c:v>697.32500195581326</c:v>
                </c:pt>
                <c:pt idx="1431">
                  <c:v>696.56428017380381</c:v>
                </c:pt>
                <c:pt idx="1432">
                  <c:v>754.4076069593923</c:v>
                </c:pt>
                <c:pt idx="1433">
                  <c:v>726.42091389296525</c:v>
                </c:pt>
                <c:pt idx="1434">
                  <c:v>661.39365816188342</c:v>
                </c:pt>
                <c:pt idx="1435">
                  <c:v>666.77415904090526</c:v>
                </c:pt>
                <c:pt idx="1436">
                  <c:v>656.13802049292292</c:v>
                </c:pt>
                <c:pt idx="1437">
                  <c:v>636.83682828010183</c:v>
                </c:pt>
                <c:pt idx="1438">
                  <c:v>637.18276894396013</c:v>
                </c:pt>
                <c:pt idx="1439">
                  <c:v>632.65028012185269</c:v>
                </c:pt>
                <c:pt idx="1440">
                  <c:v>641.65598155350824</c:v>
                </c:pt>
                <c:pt idx="1441">
                  <c:v>672.62841327847616</c:v>
                </c:pt>
                <c:pt idx="1442">
                  <c:v>692.31693031915779</c:v>
                </c:pt>
                <c:pt idx="1443">
                  <c:v>688.03191683885245</c:v>
                </c:pt>
                <c:pt idx="1444">
                  <c:v>665.62054122063626</c:v>
                </c:pt>
                <c:pt idx="1445">
                  <c:v>662.08099623934265</c:v>
                </c:pt>
                <c:pt idx="1446">
                  <c:v>637.43216156103983</c:v>
                </c:pt>
                <c:pt idx="1447">
                  <c:v>637.91772991662003</c:v>
                </c:pt>
                <c:pt idx="1448">
                  <c:v>648.01661077546953</c:v>
                </c:pt>
                <c:pt idx="1449">
                  <c:v>624.43430110906013</c:v>
                </c:pt>
                <c:pt idx="1450">
                  <c:v>619.68533843621151</c:v>
                </c:pt>
                <c:pt idx="1451">
                  <c:v>639.39968569558584</c:v>
                </c:pt>
                <c:pt idx="1452">
                  <c:v>641.25343955818084</c:v>
                </c:pt>
                <c:pt idx="1453">
                  <c:v>637.66011150175962</c:v>
                </c:pt>
                <c:pt idx="1454">
                  <c:v>625.316367288837</c:v>
                </c:pt>
                <c:pt idx="1455">
                  <c:v>625.51309992231927</c:v>
                </c:pt>
                <c:pt idx="1456">
                  <c:v>622.16609485756578</c:v>
                </c:pt>
                <c:pt idx="1457">
                  <c:v>623.19055599088267</c:v>
                </c:pt>
                <c:pt idx="1458">
                  <c:v>629.38614703871963</c:v>
                </c:pt>
                <c:pt idx="1459">
                  <c:v>626.92843880230123</c:v>
                </c:pt>
                <c:pt idx="1460">
                  <c:v>623.14342365709001</c:v>
                </c:pt>
                <c:pt idx="1461">
                  <c:v>630.7903337934024</c:v>
                </c:pt>
                <c:pt idx="1462">
                  <c:v>613.33031826001252</c:v>
                </c:pt>
                <c:pt idx="1463">
                  <c:v>618.28624552434542</c:v>
                </c:pt>
                <c:pt idx="1464">
                  <c:v>619.40060631055314</c:v>
                </c:pt>
                <c:pt idx="1465">
                  <c:v>640.12485421757731</c:v>
                </c:pt>
                <c:pt idx="1466">
                  <c:v>654.44657064345006</c:v>
                </c:pt>
                <c:pt idx="1467">
                  <c:v>656.02073316866733</c:v>
                </c:pt>
                <c:pt idx="1468">
                  <c:v>660.10640542666681</c:v>
                </c:pt>
                <c:pt idx="1469">
                  <c:v>683.5866321168038</c:v>
                </c:pt>
                <c:pt idx="1470">
                  <c:v>734.8850323106833</c:v>
                </c:pt>
                <c:pt idx="1471">
                  <c:v>703.30057176189143</c:v>
                </c:pt>
                <c:pt idx="1472">
                  <c:v>667.80599188487918</c:v>
                </c:pt>
                <c:pt idx="1473">
                  <c:v>705.13053042811146</c:v>
                </c:pt>
                <c:pt idx="1474">
                  <c:v>721.00393131345811</c:v>
                </c:pt>
                <c:pt idx="1475">
                  <c:v>693.7144732842371</c:v>
                </c:pt>
                <c:pt idx="1476">
                  <c:v>727.75355872938167</c:v>
                </c:pt>
                <c:pt idx="1477">
                  <c:v>726.36424367541883</c:v>
                </c:pt>
                <c:pt idx="1478">
                  <c:v>698.22851212012006</c:v>
                </c:pt>
                <c:pt idx="1479">
                  <c:v>658.89312329660686</c:v>
                </c:pt>
                <c:pt idx="1480">
                  <c:v>642.9885224307626</c:v>
                </c:pt>
                <c:pt idx="1481">
                  <c:v>636.91572654971412</c:v>
                </c:pt>
                <c:pt idx="1482">
                  <c:v>585.20966638913535</c:v>
                </c:pt>
                <c:pt idx="1483">
                  <c:v>582.35513574591528</c:v>
                </c:pt>
                <c:pt idx="1484">
                  <c:v>602.26859840172483</c:v>
                </c:pt>
                <c:pt idx="1485">
                  <c:v>671.38644484288204</c:v>
                </c:pt>
                <c:pt idx="1486">
                  <c:v>890.1231994734128</c:v>
                </c:pt>
                <c:pt idx="1487">
                  <c:v>852.92517606266051</c:v>
                </c:pt>
                <c:pt idx="1488">
                  <c:v>853.40414037679079</c:v>
                </c:pt>
                <c:pt idx="1489">
                  <c:v>728.6687663964982</c:v>
                </c:pt>
                <c:pt idx="1490">
                  <c:v>716.6677276230148</c:v>
                </c:pt>
                <c:pt idx="1491">
                  <c:v>768.21300932450151</c:v>
                </c:pt>
                <c:pt idx="1492">
                  <c:v>888.08754522387881</c:v>
                </c:pt>
                <c:pt idx="1493">
                  <c:v>740.53476555970053</c:v>
                </c:pt>
                <c:pt idx="1494">
                  <c:v>660.80304266258327</c:v>
                </c:pt>
                <c:pt idx="1495">
                  <c:v>685.61793193090534</c:v>
                </c:pt>
                <c:pt idx="1496">
                  <c:v>744.77867830185994</c:v>
                </c:pt>
                <c:pt idx="1497">
                  <c:v>692.09769077723672</c:v>
                </c:pt>
                <c:pt idx="1498">
                  <c:v>778.33278506141721</c:v>
                </c:pt>
                <c:pt idx="1499">
                  <c:v>877.77553531332467</c:v>
                </c:pt>
                <c:pt idx="1500">
                  <c:v>829.52061343458865</c:v>
                </c:pt>
                <c:pt idx="1501">
                  <c:v>646.3352367384033</c:v>
                </c:pt>
                <c:pt idx="1502">
                  <c:v>659.21582342666545</c:v>
                </c:pt>
                <c:pt idx="1503">
                  <c:v>905.25028923495745</c:v>
                </c:pt>
                <c:pt idx="1504">
                  <c:v>1527.5425417354593</c:v>
                </c:pt>
                <c:pt idx="1505">
                  <c:v>1054.180930868826</c:v>
                </c:pt>
                <c:pt idx="1506">
                  <c:v>816.93377664022387</c:v>
                </c:pt>
                <c:pt idx="1507">
                  <c:v>780.52368274796811</c:v>
                </c:pt>
                <c:pt idx="1508">
                  <c:v>720.29609178741566</c:v>
                </c:pt>
                <c:pt idx="1509">
                  <c:v>683.36723688244854</c:v>
                </c:pt>
                <c:pt idx="1510">
                  <c:v>801.98135244266496</c:v>
                </c:pt>
                <c:pt idx="1511">
                  <c:v>769.39489694294832</c:v>
                </c:pt>
                <c:pt idx="1512">
                  <c:v>727.94258725178133</c:v>
                </c:pt>
                <c:pt idx="1513">
                  <c:v>700.11136142057012</c:v>
                </c:pt>
                <c:pt idx="1514">
                  <c:v>693.88967979788424</c:v>
                </c:pt>
                <c:pt idx="1515">
                  <c:v>664.38951742732388</c:v>
                </c:pt>
                <c:pt idx="1516">
                  <c:v>653.58017898762068</c:v>
                </c:pt>
                <c:pt idx="1517">
                  <c:v>655.63557423749091</c:v>
                </c:pt>
                <c:pt idx="1518">
                  <c:v>654.41304313687147</c:v>
                </c:pt>
                <c:pt idx="1519">
                  <c:v>657.95132778670234</c:v>
                </c:pt>
                <c:pt idx="1520">
                  <c:v>717.71881382075389</c:v>
                </c:pt>
                <c:pt idx="1521">
                  <c:v>859.70954020222405</c:v>
                </c:pt>
                <c:pt idx="1522">
                  <c:v>770.8048131288499</c:v>
                </c:pt>
                <c:pt idx="1523">
                  <c:v>769.63745337149783</c:v>
                </c:pt>
                <c:pt idx="1524">
                  <c:v>747.53718704919788</c:v>
                </c:pt>
                <c:pt idx="1525">
                  <c:v>717.00056460945052</c:v>
                </c:pt>
                <c:pt idx="1526">
                  <c:v>682.05437243296376</c:v>
                </c:pt>
                <c:pt idx="1527">
                  <c:v>636.27981196233111</c:v>
                </c:pt>
                <c:pt idx="1528">
                  <c:v>643.41820322324304</c:v>
                </c:pt>
                <c:pt idx="1529">
                  <c:v>692.64977444874398</c:v>
                </c:pt>
                <c:pt idx="1530">
                  <c:v>890.12182416575899</c:v>
                </c:pt>
                <c:pt idx="1531">
                  <c:v>977.81093352772893</c:v>
                </c:pt>
                <c:pt idx="1532">
                  <c:v>877.9088937728626</c:v>
                </c:pt>
                <c:pt idx="1533">
                  <c:v>772.11217657053965</c:v>
                </c:pt>
                <c:pt idx="1534">
                  <c:v>842.12052771194851</c:v>
                </c:pt>
                <c:pt idx="1535">
                  <c:v>784.639997752</c:v>
                </c:pt>
                <c:pt idx="1536">
                  <c:v>902.02866739858962</c:v>
                </c:pt>
                <c:pt idx="1537">
                  <c:v>1126.8683442567487</c:v>
                </c:pt>
                <c:pt idx="1538">
                  <c:v>1005.8177064478043</c:v>
                </c:pt>
                <c:pt idx="1539">
                  <c:v>1070.3067162382556</c:v>
                </c:pt>
                <c:pt idx="1540">
                  <c:v>875.72659672891621</c:v>
                </c:pt>
                <c:pt idx="1541">
                  <c:v>905.70651705942032</c:v>
                </c:pt>
                <c:pt idx="1542">
                  <c:v>883.89396870418841</c:v>
                </c:pt>
                <c:pt idx="1543">
                  <c:v>801.01553145879927</c:v>
                </c:pt>
                <c:pt idx="1544">
                  <c:v>983.37753395572349</c:v>
                </c:pt>
                <c:pt idx="1545">
                  <c:v>824.87811177603476</c:v>
                </c:pt>
                <c:pt idx="1546">
                  <c:v>732.36953676193957</c:v>
                </c:pt>
                <c:pt idx="1547">
                  <c:v>710.79149052023206</c:v>
                </c:pt>
                <c:pt idx="1548">
                  <c:v>737.58123392361028</c:v>
                </c:pt>
                <c:pt idx="1549">
                  <c:v>706.35508517614926</c:v>
                </c:pt>
                <c:pt idx="1550">
                  <c:v>679.09291381013531</c:v>
                </c:pt>
                <c:pt idx="1551">
                  <c:v>722.49429335097784</c:v>
                </c:pt>
                <c:pt idx="1552">
                  <c:v>751.53888260013673</c:v>
                </c:pt>
                <c:pt idx="1553">
                  <c:v>738.49142898774505</c:v>
                </c:pt>
                <c:pt idx="1554">
                  <c:v>724.40508678752701</c:v>
                </c:pt>
                <c:pt idx="1555">
                  <c:v>746.15011836769258</c:v>
                </c:pt>
                <c:pt idx="1556">
                  <c:v>714.43857929167575</c:v>
                </c:pt>
                <c:pt idx="1557">
                  <c:v>723.8510538867348</c:v>
                </c:pt>
                <c:pt idx="1558">
                  <c:v>722.74167964331161</c:v>
                </c:pt>
                <c:pt idx="1559">
                  <c:v>716.13217958844746</c:v>
                </c:pt>
                <c:pt idx="1560">
                  <c:v>704.83055012970055</c:v>
                </c:pt>
                <c:pt idx="1561">
                  <c:v>708.91265127754559</c:v>
                </c:pt>
                <c:pt idx="1562">
                  <c:v>711.94503789227565</c:v>
                </c:pt>
                <c:pt idx="1563">
                  <c:v>700.31955803536482</c:v>
                </c:pt>
                <c:pt idx="1564">
                  <c:v>695.55161140894393</c:v>
                </c:pt>
                <c:pt idx="1565">
                  <c:v>681.73093761887537</c:v>
                </c:pt>
                <c:pt idx="1566">
                  <c:v>708.76339622197327</c:v>
                </c:pt>
                <c:pt idx="1567">
                  <c:v>705.54216910958633</c:v>
                </c:pt>
                <c:pt idx="1568">
                  <c:v>698.84149932119396</c:v>
                </c:pt>
                <c:pt idx="1569">
                  <c:v>704.47218170480494</c:v>
                </c:pt>
                <c:pt idx="1570">
                  <c:v>711.23921762560906</c:v>
                </c:pt>
                <c:pt idx="1571">
                  <c:v>723.51421210070146</c:v>
                </c:pt>
                <c:pt idx="1572">
                  <c:v>700.70595230000731</c:v>
                </c:pt>
                <c:pt idx="1573">
                  <c:v>681.39764761698461</c:v>
                </c:pt>
                <c:pt idx="1574">
                  <c:v>679.469615324546</c:v>
                </c:pt>
                <c:pt idx="1575">
                  <c:v>685.48687822255147</c:v>
                </c:pt>
                <c:pt idx="1576">
                  <c:v>693.20576264799615</c:v>
                </c:pt>
                <c:pt idx="1577">
                  <c:v>693.3182846579283</c:v>
                </c:pt>
                <c:pt idx="1578">
                  <c:v>700.07608015779556</c:v>
                </c:pt>
                <c:pt idx="1579">
                  <c:v>695.66854462668493</c:v>
                </c:pt>
                <c:pt idx="1580">
                  <c:v>703.43668766548251</c:v>
                </c:pt>
                <c:pt idx="1581">
                  <c:v>701.69312236098961</c:v>
                </c:pt>
                <c:pt idx="1582">
                  <c:v>687.35092103639965</c:v>
                </c:pt>
                <c:pt idx="1583">
                  <c:v>717.95756909262309</c:v>
                </c:pt>
                <c:pt idx="1584">
                  <c:v>726.82703101704988</c:v>
                </c:pt>
                <c:pt idx="1585">
                  <c:v>721.63469397449001</c:v>
                </c:pt>
                <c:pt idx="1586">
                  <c:v>721.45941031261168</c:v>
                </c:pt>
                <c:pt idx="1587">
                  <c:v>765.947605042693</c:v>
                </c:pt>
                <c:pt idx="1588">
                  <c:v>814.67499843598159</c:v>
                </c:pt>
                <c:pt idx="1589">
                  <c:v>831.67968777108194</c:v>
                </c:pt>
                <c:pt idx="1590">
                  <c:v>855.03516623870269</c:v>
                </c:pt>
                <c:pt idx="1591">
                  <c:v>842.76084034858854</c:v>
                </c:pt>
                <c:pt idx="1592">
                  <c:v>841.79303824775411</c:v>
                </c:pt>
                <c:pt idx="1593">
                  <c:v>989.59885523042396</c:v>
                </c:pt>
                <c:pt idx="1594">
                  <c:v>936.77340274720223</c:v>
                </c:pt>
                <c:pt idx="1595">
                  <c:v>850.91667308861668</c:v>
                </c:pt>
                <c:pt idx="1596">
                  <c:v>1025.7623778792633</c:v>
                </c:pt>
                <c:pt idx="1597">
                  <c:v>920.38400704761659</c:v>
                </c:pt>
                <c:pt idx="1598">
                  <c:v>898.71837973949357</c:v>
                </c:pt>
                <c:pt idx="1599">
                  <c:v>908.22008664627799</c:v>
                </c:pt>
                <c:pt idx="1600">
                  <c:v>931.84897604756611</c:v>
                </c:pt>
                <c:pt idx="1601">
                  <c:v>932.9101166738767</c:v>
                </c:pt>
                <c:pt idx="1602">
                  <c:v>789.07326163678397</c:v>
                </c:pt>
                <c:pt idx="1603">
                  <c:v>752.48405943684247</c:v>
                </c:pt>
                <c:pt idx="1604">
                  <c:v>812.42035498140365</c:v>
                </c:pt>
                <c:pt idx="1605">
                  <c:v>875.92210399567205</c:v>
                </c:pt>
                <c:pt idx="1606">
                  <c:v>876.43827330611816</c:v>
                </c:pt>
                <c:pt idx="1607">
                  <c:v>827.44268413252587</c:v>
                </c:pt>
                <c:pt idx="1608">
                  <c:v>821.70249824698396</c:v>
                </c:pt>
                <c:pt idx="1609">
                  <c:v>816.19785344010745</c:v>
                </c:pt>
                <c:pt idx="1610">
                  <c:v>799.32559284865249</c:v>
                </c:pt>
                <c:pt idx="1611">
                  <c:v>850.34307847474054</c:v>
                </c:pt>
                <c:pt idx="1612">
                  <c:v>908.69181592846519</c:v>
                </c:pt>
                <c:pt idx="1613">
                  <c:v>938.0839660781561</c:v>
                </c:pt>
                <c:pt idx="1614">
                  <c:v>923.10450067091188</c:v>
                </c:pt>
                <c:pt idx="1615">
                  <c:v>911.78301357773614</c:v>
                </c:pt>
                <c:pt idx="1616">
                  <c:v>909.98835052089669</c:v>
                </c:pt>
                <c:pt idx="1617">
                  <c:v>901.60814342807532</c:v>
                </c:pt>
                <c:pt idx="1618">
                  <c:v>905.94348191951508</c:v>
                </c:pt>
                <c:pt idx="1619">
                  <c:v>894.85699553802726</c:v>
                </c:pt>
                <c:pt idx="1620">
                  <c:v>870.73890920267081</c:v>
                </c:pt>
                <c:pt idx="1621">
                  <c:v>850.0933082419217</c:v>
                </c:pt>
                <c:pt idx="1622">
                  <c:v>833.5859438732731</c:v>
                </c:pt>
                <c:pt idx="1623">
                  <c:v>821.52856951933722</c:v>
                </c:pt>
                <c:pt idx="1624">
                  <c:v>838.19661939077071</c:v>
                </c:pt>
                <c:pt idx="1625">
                  <c:v>809.46922921980956</c:v>
                </c:pt>
                <c:pt idx="1626">
                  <c:v>785.62913976371067</c:v>
                </c:pt>
                <c:pt idx="1627">
                  <c:v>800.88565521431337</c:v>
                </c:pt>
                <c:pt idx="1628">
                  <c:v>796.1525876697732</c:v>
                </c:pt>
                <c:pt idx="1629">
                  <c:v>778.86553702556421</c:v>
                </c:pt>
                <c:pt idx="1630">
                  <c:v>771.650569377897</c:v>
                </c:pt>
                <c:pt idx="1631">
                  <c:v>772.77189431045144</c:v>
                </c:pt>
                <c:pt idx="1632">
                  <c:v>782.98276415662065</c:v>
                </c:pt>
                <c:pt idx="1633">
                  <c:v>769.60644701508738</c:v>
                </c:pt>
                <c:pt idx="1634">
                  <c:v>740.71254770375549</c:v>
                </c:pt>
                <c:pt idx="1635">
                  <c:v>748.47684144961238</c:v>
                </c:pt>
                <c:pt idx="1636">
                  <c:v>785.20126331954054</c:v>
                </c:pt>
                <c:pt idx="1637">
                  <c:v>760.93726358537242</c:v>
                </c:pt>
                <c:pt idx="1638">
                  <c:v>714.00972365739153</c:v>
                </c:pt>
                <c:pt idx="1639">
                  <c:v>709.70387071764947</c:v>
                </c:pt>
                <c:pt idx="1640">
                  <c:v>694.96967807436363</c:v>
                </c:pt>
                <c:pt idx="1641">
                  <c:v>646.76938013786787</c:v>
                </c:pt>
                <c:pt idx="1642">
                  <c:v>706.69530332390502</c:v>
                </c:pt>
                <c:pt idx="1643">
                  <c:v>1264.1081376649613</c:v>
                </c:pt>
                <c:pt idx="1644">
                  <c:v>961.08194771672345</c:v>
                </c:pt>
                <c:pt idx="1645">
                  <c:v>742.82458919376506</c:v>
                </c:pt>
                <c:pt idx="1646">
                  <c:v>742.21759954447919</c:v>
                </c:pt>
                <c:pt idx="1647">
                  <c:v>709.26560829295329</c:v>
                </c:pt>
                <c:pt idx="1648">
                  <c:v>777.72081625656654</c:v>
                </c:pt>
                <c:pt idx="1649">
                  <c:v>925.57769496772835</c:v>
                </c:pt>
                <c:pt idx="1650">
                  <c:v>856.08761841811383</c:v>
                </c:pt>
                <c:pt idx="1651">
                  <c:v>777.02122435506635</c:v>
                </c:pt>
                <c:pt idx="1652">
                  <c:v>698.7736739032548</c:v>
                </c:pt>
                <c:pt idx="1653">
                  <c:v>674.30259368978659</c:v>
                </c:pt>
                <c:pt idx="1654">
                  <c:v>654.37528082406106</c:v>
                </c:pt>
                <c:pt idx="1655">
                  <c:v>676.23349170198912</c:v>
                </c:pt>
                <c:pt idx="1656">
                  <c:v>686.20945379638647</c:v>
                </c:pt>
                <c:pt idx="1657">
                  <c:v>800.25517094562701</c:v>
                </c:pt>
                <c:pt idx="1658">
                  <c:v>1004.8086456449525</c:v>
                </c:pt>
                <c:pt idx="1659">
                  <c:v>870.12872112017146</c:v>
                </c:pt>
                <c:pt idx="1660">
                  <c:v>1944.2567037487679</c:v>
                </c:pt>
                <c:pt idx="1661">
                  <c:v>2154.5064543659478</c:v>
                </c:pt>
                <c:pt idx="1662">
                  <c:v>1850.0855449116405</c:v>
                </c:pt>
                <c:pt idx="1663">
                  <c:v>1318.9411894497882</c:v>
                </c:pt>
                <c:pt idx="1664">
                  <c:v>2873.8435417923752</c:v>
                </c:pt>
                <c:pt idx="1665">
                  <c:v>546.89028135364129</c:v>
                </c:pt>
                <c:pt idx="1666">
                  <c:v>2525.8483984068484</c:v>
                </c:pt>
                <c:pt idx="1667">
                  <c:v>2434.3140476731651</c:v>
                </c:pt>
                <c:pt idx="1668">
                  <c:v>1407.4261975808226</c:v>
                </c:pt>
                <c:pt idx="1669">
                  <c:v>2532.9610687440399</c:v>
                </c:pt>
                <c:pt idx="1670">
                  <c:v>541.32551855707777</c:v>
                </c:pt>
                <c:pt idx="1671">
                  <c:v>544.08611060428314</c:v>
                </c:pt>
                <c:pt idx="1672">
                  <c:v>535.44063595704552</c:v>
                </c:pt>
                <c:pt idx="1673">
                  <c:v>2559.6370846616451</c:v>
                </c:pt>
                <c:pt idx="1674">
                  <c:v>1728.4933509252912</c:v>
                </c:pt>
                <c:pt idx="1675">
                  <c:v>1176.6034484975505</c:v>
                </c:pt>
                <c:pt idx="1676">
                  <c:v>949.35923120526832</c:v>
                </c:pt>
                <c:pt idx="1677">
                  <c:v>866.03247709762707</c:v>
                </c:pt>
                <c:pt idx="1678">
                  <c:v>962.44124038190978</c:v>
                </c:pt>
                <c:pt idx="1679">
                  <c:v>1123.2929769081661</c:v>
                </c:pt>
                <c:pt idx="1680">
                  <c:v>839.88289674516773</c:v>
                </c:pt>
                <c:pt idx="1681">
                  <c:v>839.10731191000104</c:v>
                </c:pt>
                <c:pt idx="1682">
                  <c:v>1023.2959547518543</c:v>
                </c:pt>
                <c:pt idx="1683">
                  <c:v>987.24661195043268</c:v>
                </c:pt>
                <c:pt idx="1684">
                  <c:v>865.88728894504891</c:v>
                </c:pt>
                <c:pt idx="1685">
                  <c:v>835.66155909276654</c:v>
                </c:pt>
                <c:pt idx="1686">
                  <c:v>841.41970474286666</c:v>
                </c:pt>
                <c:pt idx="1687">
                  <c:v>816.44903616755255</c:v>
                </c:pt>
                <c:pt idx="1688">
                  <c:v>820.71542136235757</c:v>
                </c:pt>
                <c:pt idx="1689">
                  <c:v>832.45121871191884</c:v>
                </c:pt>
                <c:pt idx="1690">
                  <c:v>901.97828047912117</c:v>
                </c:pt>
                <c:pt idx="1691">
                  <c:v>913.23842056207138</c:v>
                </c:pt>
                <c:pt idx="1692">
                  <c:v>943.21929933537115</c:v>
                </c:pt>
                <c:pt idx="1693">
                  <c:v>869.80523709253521</c:v>
                </c:pt>
                <c:pt idx="1694">
                  <c:v>872.75023646915906</c:v>
                </c:pt>
                <c:pt idx="1695">
                  <c:v>938.59018000999106</c:v>
                </c:pt>
                <c:pt idx="1696">
                  <c:v>831.40996748064811</c:v>
                </c:pt>
                <c:pt idx="1697">
                  <c:v>779.80932277983914</c:v>
                </c:pt>
                <c:pt idx="1698">
                  <c:v>751.37020879439149</c:v>
                </c:pt>
                <c:pt idx="1699">
                  <c:v>707.75150676126827</c:v>
                </c:pt>
                <c:pt idx="1700">
                  <c:v>717.31842075686313</c:v>
                </c:pt>
                <c:pt idx="1701">
                  <c:v>1577.7423300757757</c:v>
                </c:pt>
                <c:pt idx="1702">
                  <c:v>1929.1139215950707</c:v>
                </c:pt>
                <c:pt idx="1703">
                  <c:v>1537.6881245144232</c:v>
                </c:pt>
                <c:pt idx="1704">
                  <c:v>1160.3998142585522</c:v>
                </c:pt>
                <c:pt idx="1705">
                  <c:v>1066.9996823672893</c:v>
                </c:pt>
                <c:pt idx="1706">
                  <c:v>817.43011870923567</c:v>
                </c:pt>
                <c:pt idx="1707">
                  <c:v>686.73016048876013</c:v>
                </c:pt>
                <c:pt idx="1708">
                  <c:v>636.79339121075964</c:v>
                </c:pt>
                <c:pt idx="1709">
                  <c:v>633.58402312950273</c:v>
                </c:pt>
                <c:pt idx="1710">
                  <c:v>613.86488637934804</c:v>
                </c:pt>
                <c:pt idx="1711">
                  <c:v>596.60095331571495</c:v>
                </c:pt>
                <c:pt idx="1712">
                  <c:v>594.93320818815812</c:v>
                </c:pt>
                <c:pt idx="1713">
                  <c:v>605.30762908072973</c:v>
                </c:pt>
                <c:pt idx="1714">
                  <c:v>682.08078094204609</c:v>
                </c:pt>
                <c:pt idx="1715">
                  <c:v>664.47872723071919</c:v>
                </c:pt>
                <c:pt idx="1716">
                  <c:v>604.99307620416869</c:v>
                </c:pt>
                <c:pt idx="1717">
                  <c:v>583.79610479130099</c:v>
                </c:pt>
                <c:pt idx="1718">
                  <c:v>612.57483517144101</c:v>
                </c:pt>
                <c:pt idx="1719">
                  <c:v>744.52838374937801</c:v>
                </c:pt>
                <c:pt idx="1720">
                  <c:v>790.39296670316594</c:v>
                </c:pt>
                <c:pt idx="1721">
                  <c:v>768.82767292630695</c:v>
                </c:pt>
                <c:pt idx="1722">
                  <c:v>800.4764655504398</c:v>
                </c:pt>
                <c:pt idx="1723">
                  <c:v>1134.9894032159857</c:v>
                </c:pt>
                <c:pt idx="1724">
                  <c:v>1894.8587630657205</c:v>
                </c:pt>
                <c:pt idx="1725">
                  <c:v>1463.5977355203163</c:v>
                </c:pt>
                <c:pt idx="1726">
                  <c:v>1975.1612853168097</c:v>
                </c:pt>
                <c:pt idx="1727">
                  <c:v>599.63905856981455</c:v>
                </c:pt>
                <c:pt idx="1728">
                  <c:v>559.62122202010096</c:v>
                </c:pt>
                <c:pt idx="1729">
                  <c:v>634.85599270094201</c:v>
                </c:pt>
                <c:pt idx="1730">
                  <c:v>613.62252111692362</c:v>
                </c:pt>
                <c:pt idx="1731">
                  <c:v>590.65224330196929</c:v>
                </c:pt>
                <c:pt idx="1732">
                  <c:v>586.0016897203036</c:v>
                </c:pt>
                <c:pt idx="1733">
                  <c:v>556.57620302078658</c:v>
                </c:pt>
                <c:pt idx="1734">
                  <c:v>572.41366538759496</c:v>
                </c:pt>
                <c:pt idx="1735">
                  <c:v>2059.9762696775388</c:v>
                </c:pt>
                <c:pt idx="1736">
                  <c:v>2643.1597113641565</c:v>
                </c:pt>
                <c:pt idx="1737">
                  <c:v>2222.94560392737</c:v>
                </c:pt>
                <c:pt idx="1738">
                  <c:v>1801.2468379280597</c:v>
                </c:pt>
                <c:pt idx="1739">
                  <c:v>1219.9069531714331</c:v>
                </c:pt>
                <c:pt idx="1740">
                  <c:v>2268.4097673976803</c:v>
                </c:pt>
                <c:pt idx="1741">
                  <c:v>2203.2495532095259</c:v>
                </c:pt>
                <c:pt idx="1742">
                  <c:v>1544.9271194522817</c:v>
                </c:pt>
                <c:pt idx="1743">
                  <c:v>1356.0402846788804</c:v>
                </c:pt>
                <c:pt idx="1744">
                  <c:v>1363.6746198708706</c:v>
                </c:pt>
                <c:pt idx="1745">
                  <c:v>1246.3291694741938</c:v>
                </c:pt>
                <c:pt idx="1746">
                  <c:v>1079.7334313410427</c:v>
                </c:pt>
                <c:pt idx="1747">
                  <c:v>1006.4136329382612</c:v>
                </c:pt>
                <c:pt idx="1748">
                  <c:v>985.86361338990002</c:v>
                </c:pt>
                <c:pt idx="1749">
                  <c:v>925.80685771958565</c:v>
                </c:pt>
                <c:pt idx="1750">
                  <c:v>867.80193445332009</c:v>
                </c:pt>
                <c:pt idx="1751">
                  <c:v>812.07968829808715</c:v>
                </c:pt>
                <c:pt idx="1752">
                  <c:v>827.07879225835961</c:v>
                </c:pt>
                <c:pt idx="1753">
                  <c:v>869.75581696135771</c:v>
                </c:pt>
                <c:pt idx="1754">
                  <c:v>864.71619949478281</c:v>
                </c:pt>
                <c:pt idx="1755">
                  <c:v>874.59933508060578</c:v>
                </c:pt>
                <c:pt idx="1756">
                  <c:v>924.68114636776738</c:v>
                </c:pt>
                <c:pt idx="1757">
                  <c:v>851.85966969733647</c:v>
                </c:pt>
                <c:pt idx="1758">
                  <c:v>873.59423136111502</c:v>
                </c:pt>
                <c:pt idx="1759">
                  <c:v>1036.4633398266649</c:v>
                </c:pt>
                <c:pt idx="1760">
                  <c:v>1444.6975433167463</c:v>
                </c:pt>
                <c:pt idx="1761">
                  <c:v>2011.9552130579984</c:v>
                </c:pt>
                <c:pt idx="1762">
                  <c:v>1727.2926579585205</c:v>
                </c:pt>
                <c:pt idx="1763">
                  <c:v>1273.5475581388305</c:v>
                </c:pt>
                <c:pt idx="1764">
                  <c:v>1685.4277185498927</c:v>
                </c:pt>
                <c:pt idx="1765">
                  <c:v>1346.4380345036457</c:v>
                </c:pt>
                <c:pt idx="1766">
                  <c:v>1339.6297104828075</c:v>
                </c:pt>
                <c:pt idx="1767">
                  <c:v>1029.6736871835724</c:v>
                </c:pt>
                <c:pt idx="1768">
                  <c:v>472.45958317089759</c:v>
                </c:pt>
                <c:pt idx="1769">
                  <c:v>843.0243289212101</c:v>
                </c:pt>
                <c:pt idx="1770">
                  <c:v>1957.8662883198617</c:v>
                </c:pt>
                <c:pt idx="1771">
                  <c:v>970.46077681727741</c:v>
                </c:pt>
                <c:pt idx="1772">
                  <c:v>916.59693090441669</c:v>
                </c:pt>
                <c:pt idx="1773">
                  <c:v>1064.7865227972857</c:v>
                </c:pt>
                <c:pt idx="1774">
                  <c:v>1622.0617415435975</c:v>
                </c:pt>
                <c:pt idx="1775">
                  <c:v>455.12483913035504</c:v>
                </c:pt>
                <c:pt idx="1776">
                  <c:v>1851.3375876895698</c:v>
                </c:pt>
                <c:pt idx="1777">
                  <c:v>1440.1901887171612</c:v>
                </c:pt>
                <c:pt idx="1778">
                  <c:v>1069.2440287155373</c:v>
                </c:pt>
                <c:pt idx="1779">
                  <c:v>788.28159662347878</c:v>
                </c:pt>
                <c:pt idx="1780">
                  <c:v>867.7486061690837</c:v>
                </c:pt>
                <c:pt idx="1781">
                  <c:v>912.03221625428148</c:v>
                </c:pt>
                <c:pt idx="1782">
                  <c:v>838.99118582403491</c:v>
                </c:pt>
                <c:pt idx="1783">
                  <c:v>1038.8415816373608</c:v>
                </c:pt>
                <c:pt idx="1784">
                  <c:v>1255.8180260106742</c:v>
                </c:pt>
                <c:pt idx="1785">
                  <c:v>1234.3737886155725</c:v>
                </c:pt>
                <c:pt idx="1786">
                  <c:v>1052.0819222181722</c:v>
                </c:pt>
                <c:pt idx="1787">
                  <c:v>931.34248618725985</c:v>
                </c:pt>
                <c:pt idx="1788">
                  <c:v>1746.1100953804385</c:v>
                </c:pt>
                <c:pt idx="1789">
                  <c:v>1075.8179129186378</c:v>
                </c:pt>
                <c:pt idx="1790">
                  <c:v>2030.3578352991931</c:v>
                </c:pt>
                <c:pt idx="1791">
                  <c:v>1269.9727570164366</c:v>
                </c:pt>
                <c:pt idx="1792">
                  <c:v>1081.2559226607366</c:v>
                </c:pt>
                <c:pt idx="1793">
                  <c:v>992.55525012391013</c:v>
                </c:pt>
                <c:pt idx="1794">
                  <c:v>910.42468861282771</c:v>
                </c:pt>
                <c:pt idx="1795">
                  <c:v>884.45235259726883</c:v>
                </c:pt>
                <c:pt idx="1796">
                  <c:v>911.97858081318043</c:v>
                </c:pt>
                <c:pt idx="1797">
                  <c:v>880.99606565299416</c:v>
                </c:pt>
                <c:pt idx="1798">
                  <c:v>852.94871228556474</c:v>
                </c:pt>
                <c:pt idx="1799">
                  <c:v>850.24918074139225</c:v>
                </c:pt>
                <c:pt idx="1800">
                  <c:v>863.09520626120036</c:v>
                </c:pt>
                <c:pt idx="1801">
                  <c:v>848.15925936824931</c:v>
                </c:pt>
                <c:pt idx="1802">
                  <c:v>829.80357702355479</c:v>
                </c:pt>
                <c:pt idx="1803">
                  <c:v>832.38890687665457</c:v>
                </c:pt>
                <c:pt idx="1804">
                  <c:v>826.28797580600042</c:v>
                </c:pt>
                <c:pt idx="1805">
                  <c:v>838.85802566344353</c:v>
                </c:pt>
                <c:pt idx="1806">
                  <c:v>837.71468636916813</c:v>
                </c:pt>
                <c:pt idx="1807">
                  <c:v>824.01783730922648</c:v>
                </c:pt>
                <c:pt idx="1808">
                  <c:v>813.6042224369545</c:v>
                </c:pt>
                <c:pt idx="1809">
                  <c:v>823.51880904128916</c:v>
                </c:pt>
                <c:pt idx="1810">
                  <c:v>853.66648071879342</c:v>
                </c:pt>
                <c:pt idx="1811">
                  <c:v>876.86311734971525</c:v>
                </c:pt>
                <c:pt idx="1812">
                  <c:v>924.53841883697874</c:v>
                </c:pt>
                <c:pt idx="1813">
                  <c:v>1029.4988673360219</c:v>
                </c:pt>
                <c:pt idx="1814">
                  <c:v>1053.1684824515964</c:v>
                </c:pt>
                <c:pt idx="1815">
                  <c:v>915.75898868867489</c:v>
                </c:pt>
                <c:pt idx="1816">
                  <c:v>910.35026987262017</c:v>
                </c:pt>
                <c:pt idx="1817">
                  <c:v>888.13415996944843</c:v>
                </c:pt>
                <c:pt idx="1818">
                  <c:v>866.93262721359565</c:v>
                </c:pt>
                <c:pt idx="1819">
                  <c:v>851.3911304252963</c:v>
                </c:pt>
                <c:pt idx="1820">
                  <c:v>850.5512866784735</c:v>
                </c:pt>
                <c:pt idx="1821">
                  <c:v>838.24007995113539</c:v>
                </c:pt>
                <c:pt idx="1822">
                  <c:v>846.97113235101858</c:v>
                </c:pt>
                <c:pt idx="1823">
                  <c:v>840.58745893585751</c:v>
                </c:pt>
                <c:pt idx="1824">
                  <c:v>838.45622715272327</c:v>
                </c:pt>
                <c:pt idx="1825">
                  <c:v>828.7195907681612</c:v>
                </c:pt>
                <c:pt idx="1826">
                  <c:v>836.37662466573852</c:v>
                </c:pt>
                <c:pt idx="1827">
                  <c:v>831.62670647079506</c:v>
                </c:pt>
                <c:pt idx="1828">
                  <c:v>823.86028828098665</c:v>
                </c:pt>
                <c:pt idx="1829">
                  <c:v>824.46830356407906</c:v>
                </c:pt>
                <c:pt idx="1830">
                  <c:v>832.78792188628734</c:v>
                </c:pt>
                <c:pt idx="1831">
                  <c:v>835.39590778356421</c:v>
                </c:pt>
                <c:pt idx="1832">
                  <c:v>833.49864964423421</c:v>
                </c:pt>
                <c:pt idx="1833">
                  <c:v>837.78585998374808</c:v>
                </c:pt>
                <c:pt idx="1834">
                  <c:v>821.35174402554651</c:v>
                </c:pt>
                <c:pt idx="1835">
                  <c:v>792.20119307208824</c:v>
                </c:pt>
                <c:pt idx="1836">
                  <c:v>779.9095511178981</c:v>
                </c:pt>
                <c:pt idx="1837">
                  <c:v>821.6866275627774</c:v>
                </c:pt>
                <c:pt idx="1838">
                  <c:v>796.54349886525415</c:v>
                </c:pt>
                <c:pt idx="1839">
                  <c:v>797.75487087540091</c:v>
                </c:pt>
                <c:pt idx="1840">
                  <c:v>766.05783591227407</c:v>
                </c:pt>
                <c:pt idx="1841">
                  <c:v>785.34922267584034</c:v>
                </c:pt>
                <c:pt idx="1842">
                  <c:v>768.02407680356623</c:v>
                </c:pt>
                <c:pt idx="1843">
                  <c:v>749.12131714939164</c:v>
                </c:pt>
                <c:pt idx="1844">
                  <c:v>813.31195409766406</c:v>
                </c:pt>
                <c:pt idx="1845">
                  <c:v>832.52054993504578</c:v>
                </c:pt>
                <c:pt idx="1846">
                  <c:v>827.26078422219894</c:v>
                </c:pt>
                <c:pt idx="1847">
                  <c:v>783.4713762626576</c:v>
                </c:pt>
                <c:pt idx="1848">
                  <c:v>802.54561783003533</c:v>
                </c:pt>
                <c:pt idx="1849">
                  <c:v>861.86804421729346</c:v>
                </c:pt>
                <c:pt idx="1850">
                  <c:v>890.83703900740818</c:v>
                </c:pt>
                <c:pt idx="1851">
                  <c:v>896.19015157908041</c:v>
                </c:pt>
                <c:pt idx="1852">
                  <c:v>891.63992801928453</c:v>
                </c:pt>
                <c:pt idx="1853">
                  <c:v>846.5243504384382</c:v>
                </c:pt>
                <c:pt idx="1854">
                  <c:v>830.86753830458292</c:v>
                </c:pt>
                <c:pt idx="1855">
                  <c:v>795.50256419150708</c:v>
                </c:pt>
                <c:pt idx="1856">
                  <c:v>767.68364957500398</c:v>
                </c:pt>
                <c:pt idx="1857">
                  <c:v>767.55086594864224</c:v>
                </c:pt>
                <c:pt idx="1858">
                  <c:v>783.84354812822244</c:v>
                </c:pt>
                <c:pt idx="1859">
                  <c:v>824.76319976598347</c:v>
                </c:pt>
                <c:pt idx="1860">
                  <c:v>788.22133781802586</c:v>
                </c:pt>
                <c:pt idx="1861">
                  <c:v>763.9841989325065</c:v>
                </c:pt>
                <c:pt idx="1862">
                  <c:v>781.5392732638187</c:v>
                </c:pt>
                <c:pt idx="1863">
                  <c:v>768.51173481088824</c:v>
                </c:pt>
                <c:pt idx="1864">
                  <c:v>798.77528640129754</c:v>
                </c:pt>
                <c:pt idx="1865">
                  <c:v>1186.3274217202172</c:v>
                </c:pt>
                <c:pt idx="1866">
                  <c:v>946.41690405259124</c:v>
                </c:pt>
                <c:pt idx="1867">
                  <c:v>810.99951018289244</c:v>
                </c:pt>
                <c:pt idx="1868">
                  <c:v>912.1598361008115</c:v>
                </c:pt>
                <c:pt idx="1869">
                  <c:v>835.57594406245983</c:v>
                </c:pt>
                <c:pt idx="1870">
                  <c:v>843.9146973895198</c:v>
                </c:pt>
                <c:pt idx="1871">
                  <c:v>880.09547067639062</c:v>
                </c:pt>
                <c:pt idx="1872">
                  <c:v>1052.8744731982172</c:v>
                </c:pt>
                <c:pt idx="1873">
                  <c:v>946.40841275574644</c:v>
                </c:pt>
                <c:pt idx="1874">
                  <c:v>891.33503393125477</c:v>
                </c:pt>
                <c:pt idx="1875">
                  <c:v>846.62165882115994</c:v>
                </c:pt>
                <c:pt idx="1876">
                  <c:v>972.73992515017937</c:v>
                </c:pt>
                <c:pt idx="1877">
                  <c:v>943.99434240474943</c:v>
                </c:pt>
                <c:pt idx="1878">
                  <c:v>1763.5717159622131</c:v>
                </c:pt>
                <c:pt idx="1879">
                  <c:v>538.28395940615201</c:v>
                </c:pt>
              </c:numCache>
            </c:numRef>
          </c:xVal>
          <c:yVal>
            <c:numRef>
              <c:f>'CPT Calcs'!$A$23:$A$2888</c:f>
              <c:numCache>
                <c:formatCode>0.00</c:formatCode>
                <c:ptCount val="2866"/>
                <c:pt idx="0">
                  <c:v>0.05</c:v>
                </c:pt>
                <c:pt idx="1">
                  <c:v>0.5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0.65</c:v>
                </c:pt>
                <c:pt idx="5">
                  <c:v>0.7</c:v>
                </c:pt>
                <c:pt idx="6">
                  <c:v>0.75</c:v>
                </c:pt>
                <c:pt idx="7">
                  <c:v>0.8</c:v>
                </c:pt>
                <c:pt idx="8">
                  <c:v>0.85</c:v>
                </c:pt>
                <c:pt idx="9">
                  <c:v>0.9</c:v>
                </c:pt>
                <c:pt idx="10">
                  <c:v>0.95</c:v>
                </c:pt>
                <c:pt idx="11">
                  <c:v>1</c:v>
                </c:pt>
                <c:pt idx="12">
                  <c:v>1.05</c:v>
                </c:pt>
                <c:pt idx="13">
                  <c:v>1.1000000000000001</c:v>
                </c:pt>
                <c:pt idx="14">
                  <c:v>1.1499999999999999</c:v>
                </c:pt>
                <c:pt idx="15">
                  <c:v>1.2</c:v>
                </c:pt>
                <c:pt idx="16">
                  <c:v>1.25</c:v>
                </c:pt>
                <c:pt idx="17">
                  <c:v>1.3</c:v>
                </c:pt>
                <c:pt idx="18">
                  <c:v>1.35</c:v>
                </c:pt>
                <c:pt idx="19">
                  <c:v>1.4</c:v>
                </c:pt>
                <c:pt idx="20">
                  <c:v>1.45</c:v>
                </c:pt>
                <c:pt idx="21">
                  <c:v>1.5</c:v>
                </c:pt>
                <c:pt idx="22">
                  <c:v>1.55</c:v>
                </c:pt>
                <c:pt idx="23">
                  <c:v>1.6</c:v>
                </c:pt>
                <c:pt idx="24">
                  <c:v>1.65</c:v>
                </c:pt>
                <c:pt idx="25">
                  <c:v>1.7</c:v>
                </c:pt>
                <c:pt idx="26">
                  <c:v>1.75</c:v>
                </c:pt>
                <c:pt idx="27">
                  <c:v>1.8</c:v>
                </c:pt>
                <c:pt idx="28">
                  <c:v>1.85</c:v>
                </c:pt>
                <c:pt idx="29">
                  <c:v>1.9</c:v>
                </c:pt>
                <c:pt idx="30">
                  <c:v>1.95</c:v>
                </c:pt>
                <c:pt idx="31">
                  <c:v>2</c:v>
                </c:pt>
                <c:pt idx="32">
                  <c:v>2.0499999999999998</c:v>
                </c:pt>
                <c:pt idx="33">
                  <c:v>2.1</c:v>
                </c:pt>
                <c:pt idx="34">
                  <c:v>2.15</c:v>
                </c:pt>
                <c:pt idx="35">
                  <c:v>2.2000000000000002</c:v>
                </c:pt>
                <c:pt idx="36">
                  <c:v>2.25</c:v>
                </c:pt>
                <c:pt idx="37">
                  <c:v>2.2999999999999998</c:v>
                </c:pt>
                <c:pt idx="38">
                  <c:v>2.35</c:v>
                </c:pt>
                <c:pt idx="39">
                  <c:v>2.4</c:v>
                </c:pt>
                <c:pt idx="40">
                  <c:v>2.4500000000000002</c:v>
                </c:pt>
                <c:pt idx="41">
                  <c:v>2.5</c:v>
                </c:pt>
                <c:pt idx="42">
                  <c:v>2.5499999999999998</c:v>
                </c:pt>
                <c:pt idx="43">
                  <c:v>2.6</c:v>
                </c:pt>
                <c:pt idx="44">
                  <c:v>2.65</c:v>
                </c:pt>
                <c:pt idx="45">
                  <c:v>2.7</c:v>
                </c:pt>
                <c:pt idx="46">
                  <c:v>2.75</c:v>
                </c:pt>
                <c:pt idx="47">
                  <c:v>2.8</c:v>
                </c:pt>
                <c:pt idx="48">
                  <c:v>2.85</c:v>
                </c:pt>
                <c:pt idx="49">
                  <c:v>2.9</c:v>
                </c:pt>
                <c:pt idx="50">
                  <c:v>2.95</c:v>
                </c:pt>
                <c:pt idx="51">
                  <c:v>3</c:v>
                </c:pt>
                <c:pt idx="52">
                  <c:v>3.05</c:v>
                </c:pt>
                <c:pt idx="53">
                  <c:v>3.1</c:v>
                </c:pt>
                <c:pt idx="54">
                  <c:v>3.15</c:v>
                </c:pt>
                <c:pt idx="55">
                  <c:v>3.2</c:v>
                </c:pt>
                <c:pt idx="56">
                  <c:v>3.25</c:v>
                </c:pt>
                <c:pt idx="57">
                  <c:v>3.3</c:v>
                </c:pt>
                <c:pt idx="58">
                  <c:v>3.35</c:v>
                </c:pt>
                <c:pt idx="59">
                  <c:v>3.4</c:v>
                </c:pt>
                <c:pt idx="60">
                  <c:v>3.45</c:v>
                </c:pt>
                <c:pt idx="61">
                  <c:v>3.5</c:v>
                </c:pt>
                <c:pt idx="62">
                  <c:v>3.55</c:v>
                </c:pt>
                <c:pt idx="63">
                  <c:v>3.6</c:v>
                </c:pt>
                <c:pt idx="64">
                  <c:v>3.65</c:v>
                </c:pt>
                <c:pt idx="65">
                  <c:v>3.7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3.9</c:v>
                </c:pt>
                <c:pt idx="70">
                  <c:v>3.95</c:v>
                </c:pt>
                <c:pt idx="71">
                  <c:v>4</c:v>
                </c:pt>
                <c:pt idx="72">
                  <c:v>4.05</c:v>
                </c:pt>
                <c:pt idx="73">
                  <c:v>4.0999999999999996</c:v>
                </c:pt>
                <c:pt idx="74">
                  <c:v>4.1500000000000004</c:v>
                </c:pt>
                <c:pt idx="75">
                  <c:v>4.2</c:v>
                </c:pt>
                <c:pt idx="76">
                  <c:v>4.25</c:v>
                </c:pt>
                <c:pt idx="77">
                  <c:v>4.3</c:v>
                </c:pt>
                <c:pt idx="78">
                  <c:v>4.3499999999999996</c:v>
                </c:pt>
                <c:pt idx="79">
                  <c:v>4.4000000000000004</c:v>
                </c:pt>
                <c:pt idx="80">
                  <c:v>4.45</c:v>
                </c:pt>
                <c:pt idx="81">
                  <c:v>4.5</c:v>
                </c:pt>
                <c:pt idx="82">
                  <c:v>4.55</c:v>
                </c:pt>
                <c:pt idx="83">
                  <c:v>4.5999999999999996</c:v>
                </c:pt>
                <c:pt idx="84">
                  <c:v>4.6500000000000004</c:v>
                </c:pt>
                <c:pt idx="85">
                  <c:v>4.7</c:v>
                </c:pt>
                <c:pt idx="86">
                  <c:v>4.75</c:v>
                </c:pt>
                <c:pt idx="87">
                  <c:v>4.8</c:v>
                </c:pt>
                <c:pt idx="88">
                  <c:v>4.8499999999999996</c:v>
                </c:pt>
                <c:pt idx="89">
                  <c:v>4.9000000000000004</c:v>
                </c:pt>
                <c:pt idx="90">
                  <c:v>4.95</c:v>
                </c:pt>
                <c:pt idx="91">
                  <c:v>5</c:v>
                </c:pt>
                <c:pt idx="92">
                  <c:v>5.05</c:v>
                </c:pt>
                <c:pt idx="93">
                  <c:v>5.0999999999999996</c:v>
                </c:pt>
                <c:pt idx="94">
                  <c:v>5.15</c:v>
                </c:pt>
                <c:pt idx="95">
                  <c:v>5.2</c:v>
                </c:pt>
                <c:pt idx="96">
                  <c:v>5.25</c:v>
                </c:pt>
                <c:pt idx="97">
                  <c:v>5.3</c:v>
                </c:pt>
                <c:pt idx="98">
                  <c:v>5.35</c:v>
                </c:pt>
                <c:pt idx="99">
                  <c:v>5.4</c:v>
                </c:pt>
                <c:pt idx="100">
                  <c:v>5.45</c:v>
                </c:pt>
                <c:pt idx="101">
                  <c:v>5.5</c:v>
                </c:pt>
                <c:pt idx="102">
                  <c:v>5.55</c:v>
                </c:pt>
                <c:pt idx="103">
                  <c:v>5.6</c:v>
                </c:pt>
                <c:pt idx="104">
                  <c:v>5.65</c:v>
                </c:pt>
                <c:pt idx="105">
                  <c:v>5.7</c:v>
                </c:pt>
                <c:pt idx="106">
                  <c:v>5.75</c:v>
                </c:pt>
                <c:pt idx="107">
                  <c:v>5.8</c:v>
                </c:pt>
                <c:pt idx="108">
                  <c:v>5.85</c:v>
                </c:pt>
                <c:pt idx="109">
                  <c:v>5.9</c:v>
                </c:pt>
                <c:pt idx="110">
                  <c:v>5.95</c:v>
                </c:pt>
                <c:pt idx="111">
                  <c:v>6</c:v>
                </c:pt>
                <c:pt idx="112">
                  <c:v>6.05</c:v>
                </c:pt>
                <c:pt idx="113">
                  <c:v>6.1</c:v>
                </c:pt>
                <c:pt idx="114">
                  <c:v>6.15</c:v>
                </c:pt>
                <c:pt idx="115">
                  <c:v>6.2</c:v>
                </c:pt>
                <c:pt idx="116">
                  <c:v>6.25</c:v>
                </c:pt>
                <c:pt idx="117">
                  <c:v>6.3</c:v>
                </c:pt>
                <c:pt idx="118">
                  <c:v>6.35</c:v>
                </c:pt>
                <c:pt idx="119">
                  <c:v>6.4</c:v>
                </c:pt>
                <c:pt idx="120">
                  <c:v>6.45</c:v>
                </c:pt>
                <c:pt idx="121">
                  <c:v>6.5</c:v>
                </c:pt>
                <c:pt idx="122">
                  <c:v>6.55</c:v>
                </c:pt>
                <c:pt idx="123">
                  <c:v>6.6</c:v>
                </c:pt>
                <c:pt idx="124">
                  <c:v>6.65</c:v>
                </c:pt>
                <c:pt idx="125">
                  <c:v>6.7</c:v>
                </c:pt>
                <c:pt idx="126">
                  <c:v>6.75</c:v>
                </c:pt>
                <c:pt idx="127">
                  <c:v>6.8</c:v>
                </c:pt>
                <c:pt idx="128">
                  <c:v>6.85</c:v>
                </c:pt>
                <c:pt idx="129">
                  <c:v>6.9</c:v>
                </c:pt>
                <c:pt idx="130">
                  <c:v>6.95</c:v>
                </c:pt>
                <c:pt idx="131">
                  <c:v>7</c:v>
                </c:pt>
                <c:pt idx="132">
                  <c:v>7.05</c:v>
                </c:pt>
                <c:pt idx="133">
                  <c:v>7.1</c:v>
                </c:pt>
                <c:pt idx="134">
                  <c:v>7.15</c:v>
                </c:pt>
                <c:pt idx="135">
                  <c:v>7.2</c:v>
                </c:pt>
                <c:pt idx="136">
                  <c:v>7.25</c:v>
                </c:pt>
                <c:pt idx="137">
                  <c:v>7.3</c:v>
                </c:pt>
                <c:pt idx="138">
                  <c:v>7.35</c:v>
                </c:pt>
                <c:pt idx="139">
                  <c:v>7.4</c:v>
                </c:pt>
                <c:pt idx="140">
                  <c:v>7.45</c:v>
                </c:pt>
                <c:pt idx="141">
                  <c:v>7.5</c:v>
                </c:pt>
                <c:pt idx="142">
                  <c:v>7.55</c:v>
                </c:pt>
                <c:pt idx="143">
                  <c:v>7.6</c:v>
                </c:pt>
                <c:pt idx="144">
                  <c:v>7.65</c:v>
                </c:pt>
                <c:pt idx="145">
                  <c:v>7.7</c:v>
                </c:pt>
                <c:pt idx="146">
                  <c:v>7.75</c:v>
                </c:pt>
                <c:pt idx="147">
                  <c:v>7.8</c:v>
                </c:pt>
                <c:pt idx="148">
                  <c:v>7.85</c:v>
                </c:pt>
                <c:pt idx="149">
                  <c:v>7.9</c:v>
                </c:pt>
                <c:pt idx="150">
                  <c:v>7.95</c:v>
                </c:pt>
                <c:pt idx="151">
                  <c:v>8</c:v>
                </c:pt>
                <c:pt idx="152">
                  <c:v>8.0500000000000007</c:v>
                </c:pt>
                <c:pt idx="153">
                  <c:v>8.1</c:v>
                </c:pt>
                <c:pt idx="154">
                  <c:v>8.15</c:v>
                </c:pt>
                <c:pt idx="155">
                  <c:v>8.1999999999999993</c:v>
                </c:pt>
                <c:pt idx="156">
                  <c:v>8.25</c:v>
                </c:pt>
                <c:pt idx="157">
                  <c:v>8.3000000000000007</c:v>
                </c:pt>
                <c:pt idx="158">
                  <c:v>8.35</c:v>
                </c:pt>
                <c:pt idx="159">
                  <c:v>8.4</c:v>
                </c:pt>
                <c:pt idx="160">
                  <c:v>8.4499999999999993</c:v>
                </c:pt>
                <c:pt idx="161">
                  <c:v>8.5</c:v>
                </c:pt>
                <c:pt idx="162">
                  <c:v>8.5500000000000007</c:v>
                </c:pt>
                <c:pt idx="163">
                  <c:v>8.6</c:v>
                </c:pt>
                <c:pt idx="164">
                  <c:v>8.65</c:v>
                </c:pt>
                <c:pt idx="165">
                  <c:v>8.6999999999999993</c:v>
                </c:pt>
                <c:pt idx="166">
                  <c:v>8.75</c:v>
                </c:pt>
                <c:pt idx="167">
                  <c:v>8.8000000000000007</c:v>
                </c:pt>
                <c:pt idx="168">
                  <c:v>8.85</c:v>
                </c:pt>
                <c:pt idx="169">
                  <c:v>8.9</c:v>
                </c:pt>
                <c:pt idx="170">
                  <c:v>8.9499999999999993</c:v>
                </c:pt>
                <c:pt idx="171">
                  <c:v>9</c:v>
                </c:pt>
                <c:pt idx="172">
                  <c:v>9.0500000000000007</c:v>
                </c:pt>
                <c:pt idx="173">
                  <c:v>9.1</c:v>
                </c:pt>
                <c:pt idx="174">
                  <c:v>9.15</c:v>
                </c:pt>
                <c:pt idx="175">
                  <c:v>9.1999999999999993</c:v>
                </c:pt>
                <c:pt idx="176">
                  <c:v>9.25</c:v>
                </c:pt>
                <c:pt idx="177">
                  <c:v>9.3000000000000007</c:v>
                </c:pt>
                <c:pt idx="178">
                  <c:v>9.35</c:v>
                </c:pt>
                <c:pt idx="179">
                  <c:v>9.4</c:v>
                </c:pt>
                <c:pt idx="180">
                  <c:v>9.4499999999999993</c:v>
                </c:pt>
                <c:pt idx="181">
                  <c:v>9.5</c:v>
                </c:pt>
                <c:pt idx="182">
                  <c:v>9.5500000000000007</c:v>
                </c:pt>
                <c:pt idx="183">
                  <c:v>9.6</c:v>
                </c:pt>
                <c:pt idx="184">
                  <c:v>9.65</c:v>
                </c:pt>
                <c:pt idx="185">
                  <c:v>9.6999999999999993</c:v>
                </c:pt>
                <c:pt idx="186">
                  <c:v>9.75</c:v>
                </c:pt>
                <c:pt idx="187">
                  <c:v>9.8000000000000007</c:v>
                </c:pt>
                <c:pt idx="188">
                  <c:v>9.85</c:v>
                </c:pt>
                <c:pt idx="189">
                  <c:v>9.9</c:v>
                </c:pt>
                <c:pt idx="190">
                  <c:v>9.9499999999999993</c:v>
                </c:pt>
                <c:pt idx="191">
                  <c:v>10</c:v>
                </c:pt>
                <c:pt idx="192">
                  <c:v>10.050000000000001</c:v>
                </c:pt>
                <c:pt idx="193">
                  <c:v>10.1</c:v>
                </c:pt>
                <c:pt idx="194">
                  <c:v>10.15</c:v>
                </c:pt>
                <c:pt idx="195">
                  <c:v>10.199999999999999</c:v>
                </c:pt>
                <c:pt idx="196">
                  <c:v>10.25</c:v>
                </c:pt>
                <c:pt idx="197">
                  <c:v>10.3</c:v>
                </c:pt>
                <c:pt idx="198">
                  <c:v>10.35</c:v>
                </c:pt>
                <c:pt idx="199">
                  <c:v>10.4</c:v>
                </c:pt>
                <c:pt idx="200">
                  <c:v>10.45</c:v>
                </c:pt>
                <c:pt idx="201">
                  <c:v>10.5</c:v>
                </c:pt>
                <c:pt idx="202">
                  <c:v>10.55</c:v>
                </c:pt>
                <c:pt idx="203">
                  <c:v>10.6</c:v>
                </c:pt>
                <c:pt idx="204">
                  <c:v>10.65</c:v>
                </c:pt>
                <c:pt idx="205">
                  <c:v>10.7</c:v>
                </c:pt>
                <c:pt idx="206">
                  <c:v>10.75</c:v>
                </c:pt>
                <c:pt idx="207">
                  <c:v>10.8</c:v>
                </c:pt>
                <c:pt idx="208">
                  <c:v>10.85</c:v>
                </c:pt>
                <c:pt idx="209">
                  <c:v>10.9</c:v>
                </c:pt>
                <c:pt idx="210">
                  <c:v>10.95</c:v>
                </c:pt>
                <c:pt idx="211">
                  <c:v>11</c:v>
                </c:pt>
                <c:pt idx="212">
                  <c:v>11.05</c:v>
                </c:pt>
                <c:pt idx="213">
                  <c:v>11.1</c:v>
                </c:pt>
                <c:pt idx="214">
                  <c:v>11.15</c:v>
                </c:pt>
                <c:pt idx="215">
                  <c:v>11.2</c:v>
                </c:pt>
                <c:pt idx="216">
                  <c:v>11.25</c:v>
                </c:pt>
                <c:pt idx="217">
                  <c:v>11.3</c:v>
                </c:pt>
                <c:pt idx="218">
                  <c:v>11.35</c:v>
                </c:pt>
                <c:pt idx="219">
                  <c:v>11.4</c:v>
                </c:pt>
                <c:pt idx="220">
                  <c:v>11.45</c:v>
                </c:pt>
                <c:pt idx="221">
                  <c:v>11.5</c:v>
                </c:pt>
                <c:pt idx="222">
                  <c:v>11.55</c:v>
                </c:pt>
                <c:pt idx="223">
                  <c:v>11.6</c:v>
                </c:pt>
                <c:pt idx="224">
                  <c:v>11.65</c:v>
                </c:pt>
                <c:pt idx="225">
                  <c:v>11.7</c:v>
                </c:pt>
                <c:pt idx="226">
                  <c:v>11.75</c:v>
                </c:pt>
                <c:pt idx="227">
                  <c:v>11.8</c:v>
                </c:pt>
                <c:pt idx="228">
                  <c:v>11.85</c:v>
                </c:pt>
                <c:pt idx="229">
                  <c:v>11.9</c:v>
                </c:pt>
                <c:pt idx="230">
                  <c:v>11.95</c:v>
                </c:pt>
                <c:pt idx="231">
                  <c:v>12</c:v>
                </c:pt>
                <c:pt idx="232">
                  <c:v>12.05</c:v>
                </c:pt>
                <c:pt idx="233">
                  <c:v>12.1</c:v>
                </c:pt>
                <c:pt idx="234">
                  <c:v>12.15</c:v>
                </c:pt>
                <c:pt idx="235">
                  <c:v>12.2</c:v>
                </c:pt>
                <c:pt idx="236">
                  <c:v>12.25</c:v>
                </c:pt>
                <c:pt idx="237">
                  <c:v>12.3</c:v>
                </c:pt>
                <c:pt idx="238">
                  <c:v>12.35</c:v>
                </c:pt>
                <c:pt idx="239">
                  <c:v>12.4</c:v>
                </c:pt>
                <c:pt idx="240">
                  <c:v>12.45</c:v>
                </c:pt>
                <c:pt idx="241">
                  <c:v>12.5</c:v>
                </c:pt>
                <c:pt idx="242">
                  <c:v>12.55</c:v>
                </c:pt>
                <c:pt idx="243">
                  <c:v>12.6</c:v>
                </c:pt>
                <c:pt idx="244">
                  <c:v>12.65</c:v>
                </c:pt>
                <c:pt idx="245">
                  <c:v>12.7</c:v>
                </c:pt>
                <c:pt idx="246">
                  <c:v>12.75</c:v>
                </c:pt>
                <c:pt idx="247">
                  <c:v>12.8</c:v>
                </c:pt>
                <c:pt idx="248">
                  <c:v>12.85</c:v>
                </c:pt>
                <c:pt idx="249">
                  <c:v>12.9</c:v>
                </c:pt>
                <c:pt idx="250">
                  <c:v>12.95</c:v>
                </c:pt>
                <c:pt idx="251">
                  <c:v>13</c:v>
                </c:pt>
                <c:pt idx="252">
                  <c:v>13.05</c:v>
                </c:pt>
                <c:pt idx="253">
                  <c:v>13.1</c:v>
                </c:pt>
                <c:pt idx="254">
                  <c:v>13.15</c:v>
                </c:pt>
                <c:pt idx="255">
                  <c:v>13.2</c:v>
                </c:pt>
                <c:pt idx="256">
                  <c:v>13.25</c:v>
                </c:pt>
                <c:pt idx="257">
                  <c:v>13.3</c:v>
                </c:pt>
                <c:pt idx="258">
                  <c:v>13.35</c:v>
                </c:pt>
                <c:pt idx="259">
                  <c:v>13.4</c:v>
                </c:pt>
                <c:pt idx="260">
                  <c:v>13.45</c:v>
                </c:pt>
                <c:pt idx="261">
                  <c:v>13.5</c:v>
                </c:pt>
                <c:pt idx="262">
                  <c:v>13.55</c:v>
                </c:pt>
                <c:pt idx="263">
                  <c:v>13.6</c:v>
                </c:pt>
                <c:pt idx="264">
                  <c:v>13.65</c:v>
                </c:pt>
                <c:pt idx="265">
                  <c:v>13.7</c:v>
                </c:pt>
                <c:pt idx="266">
                  <c:v>13.75</c:v>
                </c:pt>
                <c:pt idx="267">
                  <c:v>13.8</c:v>
                </c:pt>
                <c:pt idx="268">
                  <c:v>13.85</c:v>
                </c:pt>
                <c:pt idx="269">
                  <c:v>13.9</c:v>
                </c:pt>
                <c:pt idx="270">
                  <c:v>13.95</c:v>
                </c:pt>
                <c:pt idx="271">
                  <c:v>14</c:v>
                </c:pt>
                <c:pt idx="272">
                  <c:v>14.05</c:v>
                </c:pt>
                <c:pt idx="273">
                  <c:v>14.1</c:v>
                </c:pt>
                <c:pt idx="274">
                  <c:v>14.15</c:v>
                </c:pt>
                <c:pt idx="275">
                  <c:v>14.2</c:v>
                </c:pt>
                <c:pt idx="276">
                  <c:v>14.25</c:v>
                </c:pt>
                <c:pt idx="277">
                  <c:v>14.3</c:v>
                </c:pt>
                <c:pt idx="278">
                  <c:v>14.35</c:v>
                </c:pt>
                <c:pt idx="279">
                  <c:v>14.4</c:v>
                </c:pt>
                <c:pt idx="280">
                  <c:v>14.45</c:v>
                </c:pt>
                <c:pt idx="281">
                  <c:v>14.5</c:v>
                </c:pt>
                <c:pt idx="282">
                  <c:v>14.55</c:v>
                </c:pt>
                <c:pt idx="283">
                  <c:v>14.6</c:v>
                </c:pt>
                <c:pt idx="284">
                  <c:v>14.65</c:v>
                </c:pt>
                <c:pt idx="285">
                  <c:v>14.7</c:v>
                </c:pt>
                <c:pt idx="286">
                  <c:v>14.75</c:v>
                </c:pt>
                <c:pt idx="287">
                  <c:v>14.8</c:v>
                </c:pt>
                <c:pt idx="288">
                  <c:v>14.85</c:v>
                </c:pt>
                <c:pt idx="289">
                  <c:v>14.9</c:v>
                </c:pt>
                <c:pt idx="290">
                  <c:v>14.95</c:v>
                </c:pt>
                <c:pt idx="291">
                  <c:v>15</c:v>
                </c:pt>
                <c:pt idx="292">
                  <c:v>15.05</c:v>
                </c:pt>
                <c:pt idx="293">
                  <c:v>15.1</c:v>
                </c:pt>
                <c:pt idx="294">
                  <c:v>15.15</c:v>
                </c:pt>
                <c:pt idx="295">
                  <c:v>15.2</c:v>
                </c:pt>
                <c:pt idx="296">
                  <c:v>15.25</c:v>
                </c:pt>
                <c:pt idx="297">
                  <c:v>15.3</c:v>
                </c:pt>
                <c:pt idx="298">
                  <c:v>15.35</c:v>
                </c:pt>
                <c:pt idx="299">
                  <c:v>15.4</c:v>
                </c:pt>
                <c:pt idx="300">
                  <c:v>15.45</c:v>
                </c:pt>
                <c:pt idx="301">
                  <c:v>15.5</c:v>
                </c:pt>
                <c:pt idx="302">
                  <c:v>15.55</c:v>
                </c:pt>
                <c:pt idx="303">
                  <c:v>15.6</c:v>
                </c:pt>
                <c:pt idx="304">
                  <c:v>15.65</c:v>
                </c:pt>
                <c:pt idx="305">
                  <c:v>15.7</c:v>
                </c:pt>
                <c:pt idx="306">
                  <c:v>15.75</c:v>
                </c:pt>
                <c:pt idx="307">
                  <c:v>15.8</c:v>
                </c:pt>
                <c:pt idx="308">
                  <c:v>15.85</c:v>
                </c:pt>
                <c:pt idx="309">
                  <c:v>15.9</c:v>
                </c:pt>
                <c:pt idx="310">
                  <c:v>15.95</c:v>
                </c:pt>
                <c:pt idx="311">
                  <c:v>16</c:v>
                </c:pt>
                <c:pt idx="312">
                  <c:v>16.05</c:v>
                </c:pt>
                <c:pt idx="313">
                  <c:v>16.100000000000001</c:v>
                </c:pt>
                <c:pt idx="314">
                  <c:v>16.149999999999999</c:v>
                </c:pt>
                <c:pt idx="315">
                  <c:v>16.2</c:v>
                </c:pt>
                <c:pt idx="316">
                  <c:v>16.25</c:v>
                </c:pt>
                <c:pt idx="317">
                  <c:v>16.3</c:v>
                </c:pt>
                <c:pt idx="318">
                  <c:v>16.350000000000001</c:v>
                </c:pt>
                <c:pt idx="319">
                  <c:v>16.399999999999999</c:v>
                </c:pt>
                <c:pt idx="320">
                  <c:v>16.45</c:v>
                </c:pt>
                <c:pt idx="321">
                  <c:v>16.5</c:v>
                </c:pt>
                <c:pt idx="322">
                  <c:v>16.55</c:v>
                </c:pt>
                <c:pt idx="323">
                  <c:v>16.600000000000001</c:v>
                </c:pt>
                <c:pt idx="324">
                  <c:v>16.649999999999999</c:v>
                </c:pt>
                <c:pt idx="325">
                  <c:v>16.7</c:v>
                </c:pt>
                <c:pt idx="326">
                  <c:v>16.75</c:v>
                </c:pt>
                <c:pt idx="327">
                  <c:v>16.8</c:v>
                </c:pt>
                <c:pt idx="328">
                  <c:v>16.850000000000001</c:v>
                </c:pt>
                <c:pt idx="329">
                  <c:v>16.899999999999999</c:v>
                </c:pt>
                <c:pt idx="330">
                  <c:v>16.95</c:v>
                </c:pt>
                <c:pt idx="331">
                  <c:v>17</c:v>
                </c:pt>
                <c:pt idx="332">
                  <c:v>17.05</c:v>
                </c:pt>
                <c:pt idx="333">
                  <c:v>17.100000000000001</c:v>
                </c:pt>
                <c:pt idx="334">
                  <c:v>17.149999999999999</c:v>
                </c:pt>
                <c:pt idx="335">
                  <c:v>17.2</c:v>
                </c:pt>
                <c:pt idx="336">
                  <c:v>17.25</c:v>
                </c:pt>
                <c:pt idx="337">
                  <c:v>17.3</c:v>
                </c:pt>
                <c:pt idx="338">
                  <c:v>17.350000000000001</c:v>
                </c:pt>
                <c:pt idx="339">
                  <c:v>17.399999999999999</c:v>
                </c:pt>
                <c:pt idx="340">
                  <c:v>17.45</c:v>
                </c:pt>
                <c:pt idx="341">
                  <c:v>17.5</c:v>
                </c:pt>
                <c:pt idx="342">
                  <c:v>17.55</c:v>
                </c:pt>
                <c:pt idx="343">
                  <c:v>17.600000000000001</c:v>
                </c:pt>
                <c:pt idx="344">
                  <c:v>17.649999999999999</c:v>
                </c:pt>
                <c:pt idx="345">
                  <c:v>17.7</c:v>
                </c:pt>
                <c:pt idx="346">
                  <c:v>17.75</c:v>
                </c:pt>
                <c:pt idx="347">
                  <c:v>17.8</c:v>
                </c:pt>
                <c:pt idx="348">
                  <c:v>17.850000000000001</c:v>
                </c:pt>
                <c:pt idx="349">
                  <c:v>17.899999999999999</c:v>
                </c:pt>
                <c:pt idx="350">
                  <c:v>17.95</c:v>
                </c:pt>
                <c:pt idx="351">
                  <c:v>18</c:v>
                </c:pt>
                <c:pt idx="352">
                  <c:v>18.05</c:v>
                </c:pt>
                <c:pt idx="353">
                  <c:v>18.100000000000001</c:v>
                </c:pt>
                <c:pt idx="354">
                  <c:v>18.149999999999999</c:v>
                </c:pt>
                <c:pt idx="355">
                  <c:v>18.2</c:v>
                </c:pt>
                <c:pt idx="356">
                  <c:v>18.25</c:v>
                </c:pt>
                <c:pt idx="357">
                  <c:v>18.3</c:v>
                </c:pt>
                <c:pt idx="358">
                  <c:v>18.350000000000001</c:v>
                </c:pt>
                <c:pt idx="359">
                  <c:v>18.399999999999999</c:v>
                </c:pt>
                <c:pt idx="360">
                  <c:v>18.45</c:v>
                </c:pt>
                <c:pt idx="361">
                  <c:v>18.5</c:v>
                </c:pt>
                <c:pt idx="362">
                  <c:v>18.55</c:v>
                </c:pt>
                <c:pt idx="363">
                  <c:v>18.600000000000001</c:v>
                </c:pt>
                <c:pt idx="364">
                  <c:v>18.649999999999999</c:v>
                </c:pt>
                <c:pt idx="365">
                  <c:v>18.7</c:v>
                </c:pt>
                <c:pt idx="366">
                  <c:v>18.75</c:v>
                </c:pt>
                <c:pt idx="367">
                  <c:v>18.8</c:v>
                </c:pt>
                <c:pt idx="368">
                  <c:v>18.850000000000001</c:v>
                </c:pt>
                <c:pt idx="369">
                  <c:v>18.899999999999999</c:v>
                </c:pt>
                <c:pt idx="370">
                  <c:v>18.95</c:v>
                </c:pt>
                <c:pt idx="371">
                  <c:v>19</c:v>
                </c:pt>
                <c:pt idx="372">
                  <c:v>19.05</c:v>
                </c:pt>
                <c:pt idx="373">
                  <c:v>19.100000000000001</c:v>
                </c:pt>
                <c:pt idx="374">
                  <c:v>19.149999999999999</c:v>
                </c:pt>
                <c:pt idx="375">
                  <c:v>19.2</c:v>
                </c:pt>
                <c:pt idx="376">
                  <c:v>19.25</c:v>
                </c:pt>
                <c:pt idx="377">
                  <c:v>19.3</c:v>
                </c:pt>
                <c:pt idx="378">
                  <c:v>19.350000000000001</c:v>
                </c:pt>
                <c:pt idx="379">
                  <c:v>19.399999999999999</c:v>
                </c:pt>
                <c:pt idx="380">
                  <c:v>19.45</c:v>
                </c:pt>
                <c:pt idx="381">
                  <c:v>19.5</c:v>
                </c:pt>
                <c:pt idx="382">
                  <c:v>19.55</c:v>
                </c:pt>
                <c:pt idx="383">
                  <c:v>19.600000000000001</c:v>
                </c:pt>
                <c:pt idx="384">
                  <c:v>19.649999999999999</c:v>
                </c:pt>
                <c:pt idx="385">
                  <c:v>19.7</c:v>
                </c:pt>
                <c:pt idx="386">
                  <c:v>19.75</c:v>
                </c:pt>
                <c:pt idx="387">
                  <c:v>19.8</c:v>
                </c:pt>
                <c:pt idx="388">
                  <c:v>19.850000000000001</c:v>
                </c:pt>
                <c:pt idx="389">
                  <c:v>19.899999999999999</c:v>
                </c:pt>
                <c:pt idx="390">
                  <c:v>19.95</c:v>
                </c:pt>
                <c:pt idx="391">
                  <c:v>20</c:v>
                </c:pt>
                <c:pt idx="392">
                  <c:v>20.05</c:v>
                </c:pt>
                <c:pt idx="393">
                  <c:v>20.100000000000001</c:v>
                </c:pt>
                <c:pt idx="394">
                  <c:v>20.149999999999999</c:v>
                </c:pt>
                <c:pt idx="395">
                  <c:v>20.2</c:v>
                </c:pt>
                <c:pt idx="396">
                  <c:v>20.25</c:v>
                </c:pt>
                <c:pt idx="397">
                  <c:v>20.3</c:v>
                </c:pt>
                <c:pt idx="398">
                  <c:v>20.350000000000001</c:v>
                </c:pt>
                <c:pt idx="399">
                  <c:v>20.399999999999999</c:v>
                </c:pt>
                <c:pt idx="400">
                  <c:v>20.45</c:v>
                </c:pt>
                <c:pt idx="401">
                  <c:v>20.5</c:v>
                </c:pt>
                <c:pt idx="402">
                  <c:v>20.55</c:v>
                </c:pt>
                <c:pt idx="403">
                  <c:v>20.6</c:v>
                </c:pt>
                <c:pt idx="404">
                  <c:v>20.65</c:v>
                </c:pt>
                <c:pt idx="405">
                  <c:v>20.7</c:v>
                </c:pt>
                <c:pt idx="406">
                  <c:v>20.75</c:v>
                </c:pt>
                <c:pt idx="407">
                  <c:v>20.8</c:v>
                </c:pt>
                <c:pt idx="408">
                  <c:v>20.85</c:v>
                </c:pt>
                <c:pt idx="409">
                  <c:v>20.9</c:v>
                </c:pt>
                <c:pt idx="410">
                  <c:v>20.95</c:v>
                </c:pt>
                <c:pt idx="411">
                  <c:v>21</c:v>
                </c:pt>
                <c:pt idx="412">
                  <c:v>21.05</c:v>
                </c:pt>
                <c:pt idx="413">
                  <c:v>21.1</c:v>
                </c:pt>
                <c:pt idx="414">
                  <c:v>21.15</c:v>
                </c:pt>
                <c:pt idx="415">
                  <c:v>21.2</c:v>
                </c:pt>
                <c:pt idx="416">
                  <c:v>21.25</c:v>
                </c:pt>
                <c:pt idx="417">
                  <c:v>21.3</c:v>
                </c:pt>
                <c:pt idx="418">
                  <c:v>21.35</c:v>
                </c:pt>
                <c:pt idx="419">
                  <c:v>21.4</c:v>
                </c:pt>
                <c:pt idx="420">
                  <c:v>21.45</c:v>
                </c:pt>
                <c:pt idx="421">
                  <c:v>21.5</c:v>
                </c:pt>
                <c:pt idx="422">
                  <c:v>21.55</c:v>
                </c:pt>
                <c:pt idx="423">
                  <c:v>21.6</c:v>
                </c:pt>
                <c:pt idx="424">
                  <c:v>21.65</c:v>
                </c:pt>
                <c:pt idx="425">
                  <c:v>21.7</c:v>
                </c:pt>
                <c:pt idx="426">
                  <c:v>21.75</c:v>
                </c:pt>
                <c:pt idx="427">
                  <c:v>21.8</c:v>
                </c:pt>
                <c:pt idx="428">
                  <c:v>21.85</c:v>
                </c:pt>
                <c:pt idx="429">
                  <c:v>21.9</c:v>
                </c:pt>
                <c:pt idx="430">
                  <c:v>21.95</c:v>
                </c:pt>
                <c:pt idx="431">
                  <c:v>22</c:v>
                </c:pt>
                <c:pt idx="432">
                  <c:v>22.05</c:v>
                </c:pt>
                <c:pt idx="433">
                  <c:v>22.1</c:v>
                </c:pt>
                <c:pt idx="434">
                  <c:v>22.15</c:v>
                </c:pt>
                <c:pt idx="435">
                  <c:v>22.2</c:v>
                </c:pt>
                <c:pt idx="436">
                  <c:v>22.25</c:v>
                </c:pt>
                <c:pt idx="437">
                  <c:v>22.3</c:v>
                </c:pt>
                <c:pt idx="438">
                  <c:v>22.35</c:v>
                </c:pt>
                <c:pt idx="439">
                  <c:v>22.4</c:v>
                </c:pt>
                <c:pt idx="440">
                  <c:v>22.45</c:v>
                </c:pt>
                <c:pt idx="441">
                  <c:v>22.5</c:v>
                </c:pt>
                <c:pt idx="442">
                  <c:v>22.55</c:v>
                </c:pt>
                <c:pt idx="443">
                  <c:v>22.6</c:v>
                </c:pt>
                <c:pt idx="444">
                  <c:v>22.65</c:v>
                </c:pt>
                <c:pt idx="445">
                  <c:v>22.7</c:v>
                </c:pt>
                <c:pt idx="446">
                  <c:v>22.75</c:v>
                </c:pt>
                <c:pt idx="447">
                  <c:v>22.8</c:v>
                </c:pt>
                <c:pt idx="448">
                  <c:v>22.85</c:v>
                </c:pt>
                <c:pt idx="449">
                  <c:v>22.9</c:v>
                </c:pt>
                <c:pt idx="450">
                  <c:v>22.95</c:v>
                </c:pt>
                <c:pt idx="451">
                  <c:v>23</c:v>
                </c:pt>
                <c:pt idx="452">
                  <c:v>23.05</c:v>
                </c:pt>
                <c:pt idx="453">
                  <c:v>23.1</c:v>
                </c:pt>
                <c:pt idx="454">
                  <c:v>23.15</c:v>
                </c:pt>
                <c:pt idx="455">
                  <c:v>23.2</c:v>
                </c:pt>
                <c:pt idx="456">
                  <c:v>23.25</c:v>
                </c:pt>
                <c:pt idx="457">
                  <c:v>23.3</c:v>
                </c:pt>
                <c:pt idx="458">
                  <c:v>23.35</c:v>
                </c:pt>
                <c:pt idx="459">
                  <c:v>23.4</c:v>
                </c:pt>
                <c:pt idx="460">
                  <c:v>23.45</c:v>
                </c:pt>
                <c:pt idx="461">
                  <c:v>23.5</c:v>
                </c:pt>
                <c:pt idx="462">
                  <c:v>23.55</c:v>
                </c:pt>
                <c:pt idx="463">
                  <c:v>23.6</c:v>
                </c:pt>
                <c:pt idx="464">
                  <c:v>23.65</c:v>
                </c:pt>
                <c:pt idx="465">
                  <c:v>23.7</c:v>
                </c:pt>
                <c:pt idx="466">
                  <c:v>23.75</c:v>
                </c:pt>
                <c:pt idx="467">
                  <c:v>23.8</c:v>
                </c:pt>
                <c:pt idx="468">
                  <c:v>23.85</c:v>
                </c:pt>
                <c:pt idx="469">
                  <c:v>23.9</c:v>
                </c:pt>
                <c:pt idx="470">
                  <c:v>23.95</c:v>
                </c:pt>
                <c:pt idx="471">
                  <c:v>24</c:v>
                </c:pt>
                <c:pt idx="472">
                  <c:v>24.05</c:v>
                </c:pt>
                <c:pt idx="473">
                  <c:v>24.1</c:v>
                </c:pt>
                <c:pt idx="474">
                  <c:v>24.15</c:v>
                </c:pt>
                <c:pt idx="475">
                  <c:v>24.2</c:v>
                </c:pt>
                <c:pt idx="476">
                  <c:v>24.25</c:v>
                </c:pt>
                <c:pt idx="477">
                  <c:v>24.3</c:v>
                </c:pt>
                <c:pt idx="478">
                  <c:v>24.35</c:v>
                </c:pt>
                <c:pt idx="479">
                  <c:v>24.4</c:v>
                </c:pt>
                <c:pt idx="480">
                  <c:v>24.45</c:v>
                </c:pt>
                <c:pt idx="481">
                  <c:v>24.5</c:v>
                </c:pt>
                <c:pt idx="482">
                  <c:v>24.55</c:v>
                </c:pt>
                <c:pt idx="483">
                  <c:v>24.6</c:v>
                </c:pt>
                <c:pt idx="484">
                  <c:v>24.65</c:v>
                </c:pt>
                <c:pt idx="485">
                  <c:v>24.7</c:v>
                </c:pt>
                <c:pt idx="486">
                  <c:v>24.75</c:v>
                </c:pt>
                <c:pt idx="487">
                  <c:v>24.8</c:v>
                </c:pt>
                <c:pt idx="488">
                  <c:v>24.85</c:v>
                </c:pt>
                <c:pt idx="489">
                  <c:v>24.9</c:v>
                </c:pt>
                <c:pt idx="490">
                  <c:v>24.95</c:v>
                </c:pt>
                <c:pt idx="491">
                  <c:v>25</c:v>
                </c:pt>
                <c:pt idx="492">
                  <c:v>25.05</c:v>
                </c:pt>
                <c:pt idx="493">
                  <c:v>25.1</c:v>
                </c:pt>
                <c:pt idx="494">
                  <c:v>25.15</c:v>
                </c:pt>
                <c:pt idx="495">
                  <c:v>25.2</c:v>
                </c:pt>
                <c:pt idx="496">
                  <c:v>25.25</c:v>
                </c:pt>
                <c:pt idx="497">
                  <c:v>25.3</c:v>
                </c:pt>
                <c:pt idx="498">
                  <c:v>25.35</c:v>
                </c:pt>
                <c:pt idx="499">
                  <c:v>25.4</c:v>
                </c:pt>
                <c:pt idx="500">
                  <c:v>25.45</c:v>
                </c:pt>
                <c:pt idx="501">
                  <c:v>25.5</c:v>
                </c:pt>
                <c:pt idx="502">
                  <c:v>25.55</c:v>
                </c:pt>
                <c:pt idx="503">
                  <c:v>25.6</c:v>
                </c:pt>
                <c:pt idx="504">
                  <c:v>25.65</c:v>
                </c:pt>
                <c:pt idx="505">
                  <c:v>25.7</c:v>
                </c:pt>
                <c:pt idx="506">
                  <c:v>25.75</c:v>
                </c:pt>
                <c:pt idx="507">
                  <c:v>25.8</c:v>
                </c:pt>
                <c:pt idx="508">
                  <c:v>25.85</c:v>
                </c:pt>
                <c:pt idx="509">
                  <c:v>25.9</c:v>
                </c:pt>
                <c:pt idx="510">
                  <c:v>25.95</c:v>
                </c:pt>
                <c:pt idx="511">
                  <c:v>26</c:v>
                </c:pt>
                <c:pt idx="512">
                  <c:v>26.05</c:v>
                </c:pt>
                <c:pt idx="513">
                  <c:v>26.1</c:v>
                </c:pt>
                <c:pt idx="514">
                  <c:v>26.15</c:v>
                </c:pt>
                <c:pt idx="515">
                  <c:v>26.2</c:v>
                </c:pt>
                <c:pt idx="516">
                  <c:v>26.25</c:v>
                </c:pt>
                <c:pt idx="517">
                  <c:v>26.3</c:v>
                </c:pt>
                <c:pt idx="518">
                  <c:v>26.35</c:v>
                </c:pt>
                <c:pt idx="519">
                  <c:v>26.4</c:v>
                </c:pt>
                <c:pt idx="520">
                  <c:v>26.45</c:v>
                </c:pt>
                <c:pt idx="521">
                  <c:v>26.5</c:v>
                </c:pt>
                <c:pt idx="522">
                  <c:v>26.55</c:v>
                </c:pt>
                <c:pt idx="523">
                  <c:v>26.6</c:v>
                </c:pt>
                <c:pt idx="524">
                  <c:v>26.65</c:v>
                </c:pt>
                <c:pt idx="525">
                  <c:v>26.7</c:v>
                </c:pt>
                <c:pt idx="526">
                  <c:v>26.75</c:v>
                </c:pt>
                <c:pt idx="527">
                  <c:v>26.8</c:v>
                </c:pt>
                <c:pt idx="528">
                  <c:v>26.85</c:v>
                </c:pt>
                <c:pt idx="529">
                  <c:v>26.9</c:v>
                </c:pt>
                <c:pt idx="530">
                  <c:v>26.95</c:v>
                </c:pt>
                <c:pt idx="531">
                  <c:v>27</c:v>
                </c:pt>
                <c:pt idx="532">
                  <c:v>27.05</c:v>
                </c:pt>
                <c:pt idx="533">
                  <c:v>27.1</c:v>
                </c:pt>
                <c:pt idx="534">
                  <c:v>27.15</c:v>
                </c:pt>
                <c:pt idx="535">
                  <c:v>27.2</c:v>
                </c:pt>
                <c:pt idx="536">
                  <c:v>27.25</c:v>
                </c:pt>
                <c:pt idx="537">
                  <c:v>27.3</c:v>
                </c:pt>
                <c:pt idx="538">
                  <c:v>27.35</c:v>
                </c:pt>
                <c:pt idx="539">
                  <c:v>27.4</c:v>
                </c:pt>
                <c:pt idx="540">
                  <c:v>27.45</c:v>
                </c:pt>
                <c:pt idx="541">
                  <c:v>27.5</c:v>
                </c:pt>
                <c:pt idx="542">
                  <c:v>27.55</c:v>
                </c:pt>
                <c:pt idx="543">
                  <c:v>27.6</c:v>
                </c:pt>
                <c:pt idx="544">
                  <c:v>27.65</c:v>
                </c:pt>
                <c:pt idx="545">
                  <c:v>27.7</c:v>
                </c:pt>
                <c:pt idx="546">
                  <c:v>27.75</c:v>
                </c:pt>
                <c:pt idx="547">
                  <c:v>27.8</c:v>
                </c:pt>
                <c:pt idx="548">
                  <c:v>27.85</c:v>
                </c:pt>
                <c:pt idx="549">
                  <c:v>27.9</c:v>
                </c:pt>
                <c:pt idx="550">
                  <c:v>27.95</c:v>
                </c:pt>
                <c:pt idx="551">
                  <c:v>28</c:v>
                </c:pt>
                <c:pt idx="552">
                  <c:v>28.05</c:v>
                </c:pt>
                <c:pt idx="553">
                  <c:v>28.1</c:v>
                </c:pt>
                <c:pt idx="554">
                  <c:v>28.15</c:v>
                </c:pt>
                <c:pt idx="555">
                  <c:v>28.2</c:v>
                </c:pt>
                <c:pt idx="556">
                  <c:v>28.25</c:v>
                </c:pt>
                <c:pt idx="557">
                  <c:v>28.3</c:v>
                </c:pt>
                <c:pt idx="558">
                  <c:v>28.35</c:v>
                </c:pt>
                <c:pt idx="559">
                  <c:v>28.4</c:v>
                </c:pt>
                <c:pt idx="560">
                  <c:v>28.45</c:v>
                </c:pt>
                <c:pt idx="561">
                  <c:v>28.5</c:v>
                </c:pt>
                <c:pt idx="562">
                  <c:v>28.55</c:v>
                </c:pt>
                <c:pt idx="563">
                  <c:v>28.6</c:v>
                </c:pt>
                <c:pt idx="564">
                  <c:v>28.65</c:v>
                </c:pt>
                <c:pt idx="565">
                  <c:v>28.7</c:v>
                </c:pt>
                <c:pt idx="566">
                  <c:v>28.75</c:v>
                </c:pt>
                <c:pt idx="567">
                  <c:v>28.8</c:v>
                </c:pt>
                <c:pt idx="568">
                  <c:v>28.85</c:v>
                </c:pt>
                <c:pt idx="569">
                  <c:v>28.9</c:v>
                </c:pt>
                <c:pt idx="570">
                  <c:v>28.95</c:v>
                </c:pt>
                <c:pt idx="571">
                  <c:v>29</c:v>
                </c:pt>
                <c:pt idx="572">
                  <c:v>29.05</c:v>
                </c:pt>
                <c:pt idx="573">
                  <c:v>29.1</c:v>
                </c:pt>
                <c:pt idx="574">
                  <c:v>29.15</c:v>
                </c:pt>
                <c:pt idx="575">
                  <c:v>29.2</c:v>
                </c:pt>
                <c:pt idx="576">
                  <c:v>29.25</c:v>
                </c:pt>
                <c:pt idx="577">
                  <c:v>29.3</c:v>
                </c:pt>
                <c:pt idx="578">
                  <c:v>29.35</c:v>
                </c:pt>
                <c:pt idx="579">
                  <c:v>29.4</c:v>
                </c:pt>
                <c:pt idx="580">
                  <c:v>29.45</c:v>
                </c:pt>
                <c:pt idx="581">
                  <c:v>29.5</c:v>
                </c:pt>
                <c:pt idx="582">
                  <c:v>29.55</c:v>
                </c:pt>
                <c:pt idx="583">
                  <c:v>29.6</c:v>
                </c:pt>
                <c:pt idx="584">
                  <c:v>29.65</c:v>
                </c:pt>
                <c:pt idx="585">
                  <c:v>29.7</c:v>
                </c:pt>
                <c:pt idx="586">
                  <c:v>29.75</c:v>
                </c:pt>
                <c:pt idx="587">
                  <c:v>29.8</c:v>
                </c:pt>
                <c:pt idx="588">
                  <c:v>29.85</c:v>
                </c:pt>
                <c:pt idx="589">
                  <c:v>29.9</c:v>
                </c:pt>
                <c:pt idx="590">
                  <c:v>29.95</c:v>
                </c:pt>
                <c:pt idx="591">
                  <c:v>30</c:v>
                </c:pt>
                <c:pt idx="592">
                  <c:v>30.05</c:v>
                </c:pt>
                <c:pt idx="593">
                  <c:v>30.1</c:v>
                </c:pt>
                <c:pt idx="594">
                  <c:v>30.15</c:v>
                </c:pt>
                <c:pt idx="595">
                  <c:v>30.2</c:v>
                </c:pt>
                <c:pt idx="596">
                  <c:v>30.25</c:v>
                </c:pt>
                <c:pt idx="597">
                  <c:v>30.3</c:v>
                </c:pt>
                <c:pt idx="598">
                  <c:v>30.35</c:v>
                </c:pt>
                <c:pt idx="599">
                  <c:v>30.4</c:v>
                </c:pt>
                <c:pt idx="600">
                  <c:v>30.45</c:v>
                </c:pt>
                <c:pt idx="601">
                  <c:v>30.5</c:v>
                </c:pt>
                <c:pt idx="602">
                  <c:v>30.55</c:v>
                </c:pt>
                <c:pt idx="603">
                  <c:v>30.6</c:v>
                </c:pt>
                <c:pt idx="604">
                  <c:v>30.65</c:v>
                </c:pt>
                <c:pt idx="605">
                  <c:v>30.7</c:v>
                </c:pt>
                <c:pt idx="606">
                  <c:v>30.75</c:v>
                </c:pt>
                <c:pt idx="607">
                  <c:v>30.8</c:v>
                </c:pt>
                <c:pt idx="608">
                  <c:v>30.85</c:v>
                </c:pt>
                <c:pt idx="609">
                  <c:v>30.9</c:v>
                </c:pt>
                <c:pt idx="610">
                  <c:v>30.95</c:v>
                </c:pt>
                <c:pt idx="611">
                  <c:v>31</c:v>
                </c:pt>
                <c:pt idx="612">
                  <c:v>31.05</c:v>
                </c:pt>
                <c:pt idx="613">
                  <c:v>31.1</c:v>
                </c:pt>
                <c:pt idx="614">
                  <c:v>31.15</c:v>
                </c:pt>
                <c:pt idx="615">
                  <c:v>31.2</c:v>
                </c:pt>
                <c:pt idx="616">
                  <c:v>31.25</c:v>
                </c:pt>
                <c:pt idx="617">
                  <c:v>31.3</c:v>
                </c:pt>
                <c:pt idx="618">
                  <c:v>31.35</c:v>
                </c:pt>
                <c:pt idx="619">
                  <c:v>31.4</c:v>
                </c:pt>
                <c:pt idx="620">
                  <c:v>31.45</c:v>
                </c:pt>
                <c:pt idx="621">
                  <c:v>31.5</c:v>
                </c:pt>
                <c:pt idx="622">
                  <c:v>31.55</c:v>
                </c:pt>
                <c:pt idx="623">
                  <c:v>31.6</c:v>
                </c:pt>
                <c:pt idx="624">
                  <c:v>31.65</c:v>
                </c:pt>
                <c:pt idx="625">
                  <c:v>31.7</c:v>
                </c:pt>
                <c:pt idx="626">
                  <c:v>31.75</c:v>
                </c:pt>
                <c:pt idx="627">
                  <c:v>31.8</c:v>
                </c:pt>
                <c:pt idx="628">
                  <c:v>31.85</c:v>
                </c:pt>
                <c:pt idx="629">
                  <c:v>31.9</c:v>
                </c:pt>
                <c:pt idx="630">
                  <c:v>31.95</c:v>
                </c:pt>
                <c:pt idx="631">
                  <c:v>32</c:v>
                </c:pt>
                <c:pt idx="632">
                  <c:v>32.049999999999997</c:v>
                </c:pt>
                <c:pt idx="633">
                  <c:v>32.1</c:v>
                </c:pt>
                <c:pt idx="634">
                  <c:v>32.15</c:v>
                </c:pt>
                <c:pt idx="635">
                  <c:v>32.200000000000003</c:v>
                </c:pt>
                <c:pt idx="636">
                  <c:v>32.25</c:v>
                </c:pt>
                <c:pt idx="637">
                  <c:v>32.299999999999997</c:v>
                </c:pt>
                <c:pt idx="638">
                  <c:v>32.35</c:v>
                </c:pt>
                <c:pt idx="639">
                  <c:v>32.4</c:v>
                </c:pt>
                <c:pt idx="640">
                  <c:v>32.450000000000003</c:v>
                </c:pt>
                <c:pt idx="641">
                  <c:v>32.5</c:v>
                </c:pt>
                <c:pt idx="642">
                  <c:v>32.549999999999997</c:v>
                </c:pt>
                <c:pt idx="643">
                  <c:v>32.6</c:v>
                </c:pt>
                <c:pt idx="644">
                  <c:v>32.65</c:v>
                </c:pt>
                <c:pt idx="645">
                  <c:v>32.700000000000003</c:v>
                </c:pt>
                <c:pt idx="646">
                  <c:v>32.75</c:v>
                </c:pt>
                <c:pt idx="647">
                  <c:v>32.799999999999997</c:v>
                </c:pt>
                <c:pt idx="648">
                  <c:v>32.85</c:v>
                </c:pt>
                <c:pt idx="649">
                  <c:v>32.9</c:v>
                </c:pt>
                <c:pt idx="650">
                  <c:v>32.950000000000003</c:v>
                </c:pt>
                <c:pt idx="651">
                  <c:v>33</c:v>
                </c:pt>
                <c:pt idx="652">
                  <c:v>33.049999999999997</c:v>
                </c:pt>
                <c:pt idx="653">
                  <c:v>33.1</c:v>
                </c:pt>
                <c:pt idx="654">
                  <c:v>33.15</c:v>
                </c:pt>
                <c:pt idx="655">
                  <c:v>33.200000000000003</c:v>
                </c:pt>
                <c:pt idx="656">
                  <c:v>33.25</c:v>
                </c:pt>
                <c:pt idx="657">
                  <c:v>33.299999999999997</c:v>
                </c:pt>
                <c:pt idx="658">
                  <c:v>33.35</c:v>
                </c:pt>
                <c:pt idx="659">
                  <c:v>33.4</c:v>
                </c:pt>
                <c:pt idx="660">
                  <c:v>33.450000000000003</c:v>
                </c:pt>
                <c:pt idx="661">
                  <c:v>33.5</c:v>
                </c:pt>
                <c:pt idx="662">
                  <c:v>33.549999999999997</c:v>
                </c:pt>
                <c:pt idx="663">
                  <c:v>33.6</c:v>
                </c:pt>
                <c:pt idx="664">
                  <c:v>33.65</c:v>
                </c:pt>
                <c:pt idx="665">
                  <c:v>33.700000000000003</c:v>
                </c:pt>
                <c:pt idx="666">
                  <c:v>33.75</c:v>
                </c:pt>
                <c:pt idx="667">
                  <c:v>33.799999999999997</c:v>
                </c:pt>
                <c:pt idx="668">
                  <c:v>33.85</c:v>
                </c:pt>
                <c:pt idx="669">
                  <c:v>33.9</c:v>
                </c:pt>
                <c:pt idx="670">
                  <c:v>33.950000000000003</c:v>
                </c:pt>
                <c:pt idx="671">
                  <c:v>34</c:v>
                </c:pt>
                <c:pt idx="672">
                  <c:v>34.049999999999997</c:v>
                </c:pt>
                <c:pt idx="673">
                  <c:v>34.1</c:v>
                </c:pt>
                <c:pt idx="674">
                  <c:v>34.15</c:v>
                </c:pt>
                <c:pt idx="675">
                  <c:v>34.200000000000003</c:v>
                </c:pt>
                <c:pt idx="676">
                  <c:v>34.25</c:v>
                </c:pt>
                <c:pt idx="677">
                  <c:v>34.299999999999997</c:v>
                </c:pt>
                <c:pt idx="678">
                  <c:v>34.35</c:v>
                </c:pt>
                <c:pt idx="679">
                  <c:v>34.4</c:v>
                </c:pt>
                <c:pt idx="680">
                  <c:v>34.450000000000003</c:v>
                </c:pt>
                <c:pt idx="681">
                  <c:v>34.5</c:v>
                </c:pt>
                <c:pt idx="682">
                  <c:v>34.549999999999997</c:v>
                </c:pt>
                <c:pt idx="683">
                  <c:v>34.6</c:v>
                </c:pt>
                <c:pt idx="684">
                  <c:v>34.65</c:v>
                </c:pt>
                <c:pt idx="685">
                  <c:v>34.700000000000003</c:v>
                </c:pt>
                <c:pt idx="686">
                  <c:v>34.75</c:v>
                </c:pt>
                <c:pt idx="687">
                  <c:v>34.799999999999997</c:v>
                </c:pt>
                <c:pt idx="688">
                  <c:v>34.85</c:v>
                </c:pt>
                <c:pt idx="689">
                  <c:v>34.9</c:v>
                </c:pt>
                <c:pt idx="690">
                  <c:v>34.950000000000003</c:v>
                </c:pt>
                <c:pt idx="691">
                  <c:v>35</c:v>
                </c:pt>
                <c:pt idx="692">
                  <c:v>35.049999999999997</c:v>
                </c:pt>
                <c:pt idx="693">
                  <c:v>35.1</c:v>
                </c:pt>
                <c:pt idx="694">
                  <c:v>35.15</c:v>
                </c:pt>
                <c:pt idx="695">
                  <c:v>35.200000000000003</c:v>
                </c:pt>
                <c:pt idx="696">
                  <c:v>35.25</c:v>
                </c:pt>
                <c:pt idx="697">
                  <c:v>35.299999999999997</c:v>
                </c:pt>
                <c:pt idx="698">
                  <c:v>35.35</c:v>
                </c:pt>
                <c:pt idx="699">
                  <c:v>35.4</c:v>
                </c:pt>
                <c:pt idx="700">
                  <c:v>35.450000000000003</c:v>
                </c:pt>
                <c:pt idx="701">
                  <c:v>35.5</c:v>
                </c:pt>
                <c:pt idx="702">
                  <c:v>35.549999999999997</c:v>
                </c:pt>
                <c:pt idx="703">
                  <c:v>35.6</c:v>
                </c:pt>
                <c:pt idx="704">
                  <c:v>35.65</c:v>
                </c:pt>
                <c:pt idx="705">
                  <c:v>35.700000000000003</c:v>
                </c:pt>
                <c:pt idx="706">
                  <c:v>35.75</c:v>
                </c:pt>
                <c:pt idx="707">
                  <c:v>35.799999999999997</c:v>
                </c:pt>
                <c:pt idx="708">
                  <c:v>35.85</c:v>
                </c:pt>
                <c:pt idx="709">
                  <c:v>35.9</c:v>
                </c:pt>
                <c:pt idx="710">
                  <c:v>35.950000000000003</c:v>
                </c:pt>
                <c:pt idx="711">
                  <c:v>36</c:v>
                </c:pt>
                <c:pt idx="712">
                  <c:v>36.049999999999997</c:v>
                </c:pt>
                <c:pt idx="713">
                  <c:v>36.1</c:v>
                </c:pt>
                <c:pt idx="714">
                  <c:v>36.15</c:v>
                </c:pt>
                <c:pt idx="715">
                  <c:v>36.200000000000003</c:v>
                </c:pt>
                <c:pt idx="716">
                  <c:v>36.25</c:v>
                </c:pt>
                <c:pt idx="717">
                  <c:v>36.299999999999997</c:v>
                </c:pt>
                <c:pt idx="718">
                  <c:v>36.35</c:v>
                </c:pt>
                <c:pt idx="719">
                  <c:v>36.4</c:v>
                </c:pt>
                <c:pt idx="720">
                  <c:v>36.450000000000003</c:v>
                </c:pt>
                <c:pt idx="721">
                  <c:v>36.5</c:v>
                </c:pt>
                <c:pt idx="722">
                  <c:v>36.549999999999997</c:v>
                </c:pt>
                <c:pt idx="723">
                  <c:v>36.6</c:v>
                </c:pt>
                <c:pt idx="724">
                  <c:v>36.65</c:v>
                </c:pt>
                <c:pt idx="725">
                  <c:v>36.700000000000003</c:v>
                </c:pt>
                <c:pt idx="726">
                  <c:v>36.75</c:v>
                </c:pt>
                <c:pt idx="727">
                  <c:v>36.799999999999997</c:v>
                </c:pt>
                <c:pt idx="728">
                  <c:v>36.85</c:v>
                </c:pt>
                <c:pt idx="729">
                  <c:v>36.9</c:v>
                </c:pt>
                <c:pt idx="730">
                  <c:v>36.950000000000003</c:v>
                </c:pt>
                <c:pt idx="731">
                  <c:v>37</c:v>
                </c:pt>
                <c:pt idx="732">
                  <c:v>37.049999999999997</c:v>
                </c:pt>
                <c:pt idx="733">
                  <c:v>37.1</c:v>
                </c:pt>
                <c:pt idx="734">
                  <c:v>37.15</c:v>
                </c:pt>
                <c:pt idx="735">
                  <c:v>37.200000000000003</c:v>
                </c:pt>
                <c:pt idx="736">
                  <c:v>37.25</c:v>
                </c:pt>
                <c:pt idx="737">
                  <c:v>37.299999999999997</c:v>
                </c:pt>
                <c:pt idx="738">
                  <c:v>37.35</c:v>
                </c:pt>
                <c:pt idx="739">
                  <c:v>37.4</c:v>
                </c:pt>
                <c:pt idx="740">
                  <c:v>37.450000000000003</c:v>
                </c:pt>
                <c:pt idx="741">
                  <c:v>37.5</c:v>
                </c:pt>
                <c:pt idx="742">
                  <c:v>37.549999999999997</c:v>
                </c:pt>
                <c:pt idx="743">
                  <c:v>37.6</c:v>
                </c:pt>
                <c:pt idx="744">
                  <c:v>37.65</c:v>
                </c:pt>
                <c:pt idx="745">
                  <c:v>37.700000000000003</c:v>
                </c:pt>
                <c:pt idx="746">
                  <c:v>37.75</c:v>
                </c:pt>
                <c:pt idx="747">
                  <c:v>37.799999999999997</c:v>
                </c:pt>
                <c:pt idx="748">
                  <c:v>37.85</c:v>
                </c:pt>
                <c:pt idx="749">
                  <c:v>37.9</c:v>
                </c:pt>
                <c:pt idx="750">
                  <c:v>37.950000000000003</c:v>
                </c:pt>
                <c:pt idx="751">
                  <c:v>38</c:v>
                </c:pt>
                <c:pt idx="752">
                  <c:v>38.049999999999997</c:v>
                </c:pt>
                <c:pt idx="753">
                  <c:v>38.1</c:v>
                </c:pt>
                <c:pt idx="754">
                  <c:v>38.15</c:v>
                </c:pt>
                <c:pt idx="755">
                  <c:v>38.200000000000003</c:v>
                </c:pt>
                <c:pt idx="756">
                  <c:v>38.25</c:v>
                </c:pt>
                <c:pt idx="757">
                  <c:v>38.299999999999997</c:v>
                </c:pt>
                <c:pt idx="758">
                  <c:v>38.35</c:v>
                </c:pt>
                <c:pt idx="759">
                  <c:v>38.4</c:v>
                </c:pt>
                <c:pt idx="760">
                  <c:v>38.450000000000003</c:v>
                </c:pt>
                <c:pt idx="761">
                  <c:v>38.5</c:v>
                </c:pt>
                <c:pt idx="762">
                  <c:v>38.549999999999997</c:v>
                </c:pt>
                <c:pt idx="763">
                  <c:v>38.6</c:v>
                </c:pt>
                <c:pt idx="764">
                  <c:v>38.65</c:v>
                </c:pt>
                <c:pt idx="765">
                  <c:v>38.700000000000003</c:v>
                </c:pt>
                <c:pt idx="766">
                  <c:v>38.75</c:v>
                </c:pt>
                <c:pt idx="767">
                  <c:v>38.799999999999997</c:v>
                </c:pt>
                <c:pt idx="768">
                  <c:v>38.85</c:v>
                </c:pt>
                <c:pt idx="769">
                  <c:v>38.9</c:v>
                </c:pt>
                <c:pt idx="770">
                  <c:v>38.950000000000003</c:v>
                </c:pt>
                <c:pt idx="771">
                  <c:v>39</c:v>
                </c:pt>
                <c:pt idx="772">
                  <c:v>39.049999999999997</c:v>
                </c:pt>
                <c:pt idx="773">
                  <c:v>39.1</c:v>
                </c:pt>
                <c:pt idx="774">
                  <c:v>39.15</c:v>
                </c:pt>
                <c:pt idx="775">
                  <c:v>39.200000000000003</c:v>
                </c:pt>
                <c:pt idx="776">
                  <c:v>39.25</c:v>
                </c:pt>
                <c:pt idx="777">
                  <c:v>39.299999999999997</c:v>
                </c:pt>
                <c:pt idx="778">
                  <c:v>39.35</c:v>
                </c:pt>
                <c:pt idx="779">
                  <c:v>39.4</c:v>
                </c:pt>
                <c:pt idx="780">
                  <c:v>39.450000000000003</c:v>
                </c:pt>
                <c:pt idx="781">
                  <c:v>39.5</c:v>
                </c:pt>
                <c:pt idx="782">
                  <c:v>39.549999999999997</c:v>
                </c:pt>
                <c:pt idx="783">
                  <c:v>39.6</c:v>
                </c:pt>
                <c:pt idx="784">
                  <c:v>39.65</c:v>
                </c:pt>
                <c:pt idx="785">
                  <c:v>39.700000000000003</c:v>
                </c:pt>
                <c:pt idx="786">
                  <c:v>39.75</c:v>
                </c:pt>
                <c:pt idx="787">
                  <c:v>39.799999999999997</c:v>
                </c:pt>
                <c:pt idx="788">
                  <c:v>39.85</c:v>
                </c:pt>
                <c:pt idx="789">
                  <c:v>39.9</c:v>
                </c:pt>
                <c:pt idx="790">
                  <c:v>39.950000000000003</c:v>
                </c:pt>
                <c:pt idx="791">
                  <c:v>40</c:v>
                </c:pt>
                <c:pt idx="792">
                  <c:v>40.049999999999997</c:v>
                </c:pt>
                <c:pt idx="793">
                  <c:v>40.1</c:v>
                </c:pt>
                <c:pt idx="794">
                  <c:v>40.15</c:v>
                </c:pt>
                <c:pt idx="795">
                  <c:v>40.200000000000003</c:v>
                </c:pt>
                <c:pt idx="796">
                  <c:v>40.25</c:v>
                </c:pt>
                <c:pt idx="797">
                  <c:v>40.299999999999997</c:v>
                </c:pt>
                <c:pt idx="798">
                  <c:v>40.35</c:v>
                </c:pt>
                <c:pt idx="799">
                  <c:v>40.4</c:v>
                </c:pt>
                <c:pt idx="800">
                  <c:v>40.450000000000003</c:v>
                </c:pt>
                <c:pt idx="801">
                  <c:v>40.5</c:v>
                </c:pt>
                <c:pt idx="802">
                  <c:v>40.549999999999997</c:v>
                </c:pt>
                <c:pt idx="803">
                  <c:v>40.6</c:v>
                </c:pt>
                <c:pt idx="804">
                  <c:v>40.65</c:v>
                </c:pt>
                <c:pt idx="805">
                  <c:v>40.700000000000003</c:v>
                </c:pt>
                <c:pt idx="806">
                  <c:v>40.75</c:v>
                </c:pt>
                <c:pt idx="807">
                  <c:v>40.799999999999997</c:v>
                </c:pt>
                <c:pt idx="808">
                  <c:v>40.85</c:v>
                </c:pt>
                <c:pt idx="809">
                  <c:v>40.9</c:v>
                </c:pt>
                <c:pt idx="810">
                  <c:v>40.950000000000003</c:v>
                </c:pt>
                <c:pt idx="811">
                  <c:v>41</c:v>
                </c:pt>
                <c:pt idx="812">
                  <c:v>41.05</c:v>
                </c:pt>
                <c:pt idx="813">
                  <c:v>41.1</c:v>
                </c:pt>
                <c:pt idx="814">
                  <c:v>41.15</c:v>
                </c:pt>
                <c:pt idx="815">
                  <c:v>41.2</c:v>
                </c:pt>
                <c:pt idx="816">
                  <c:v>41.25</c:v>
                </c:pt>
                <c:pt idx="817">
                  <c:v>41.3</c:v>
                </c:pt>
                <c:pt idx="818">
                  <c:v>41.35</c:v>
                </c:pt>
                <c:pt idx="819">
                  <c:v>41.4</c:v>
                </c:pt>
                <c:pt idx="820">
                  <c:v>41.45</c:v>
                </c:pt>
                <c:pt idx="821">
                  <c:v>41.5</c:v>
                </c:pt>
                <c:pt idx="822">
                  <c:v>41.55</c:v>
                </c:pt>
                <c:pt idx="823">
                  <c:v>41.6</c:v>
                </c:pt>
                <c:pt idx="824">
                  <c:v>41.65</c:v>
                </c:pt>
                <c:pt idx="825">
                  <c:v>41.7</c:v>
                </c:pt>
                <c:pt idx="826">
                  <c:v>41.75</c:v>
                </c:pt>
                <c:pt idx="827">
                  <c:v>41.8</c:v>
                </c:pt>
                <c:pt idx="828">
                  <c:v>41.85</c:v>
                </c:pt>
                <c:pt idx="829">
                  <c:v>41.9</c:v>
                </c:pt>
                <c:pt idx="830">
                  <c:v>41.95</c:v>
                </c:pt>
                <c:pt idx="831">
                  <c:v>42</c:v>
                </c:pt>
                <c:pt idx="832">
                  <c:v>42.05</c:v>
                </c:pt>
                <c:pt idx="833">
                  <c:v>42.1</c:v>
                </c:pt>
                <c:pt idx="834">
                  <c:v>42.15</c:v>
                </c:pt>
                <c:pt idx="835">
                  <c:v>42.2</c:v>
                </c:pt>
                <c:pt idx="836">
                  <c:v>42.25</c:v>
                </c:pt>
                <c:pt idx="837">
                  <c:v>42.3</c:v>
                </c:pt>
                <c:pt idx="838">
                  <c:v>42.35</c:v>
                </c:pt>
                <c:pt idx="839">
                  <c:v>42.4</c:v>
                </c:pt>
                <c:pt idx="840">
                  <c:v>42.45</c:v>
                </c:pt>
                <c:pt idx="841">
                  <c:v>42.5</c:v>
                </c:pt>
                <c:pt idx="842">
                  <c:v>42.55</c:v>
                </c:pt>
                <c:pt idx="843">
                  <c:v>42.6</c:v>
                </c:pt>
                <c:pt idx="844">
                  <c:v>42.65</c:v>
                </c:pt>
                <c:pt idx="845">
                  <c:v>42.7</c:v>
                </c:pt>
                <c:pt idx="846">
                  <c:v>42.75</c:v>
                </c:pt>
                <c:pt idx="847">
                  <c:v>42.8</c:v>
                </c:pt>
                <c:pt idx="848">
                  <c:v>42.85</c:v>
                </c:pt>
                <c:pt idx="849">
                  <c:v>42.9</c:v>
                </c:pt>
                <c:pt idx="850">
                  <c:v>42.95</c:v>
                </c:pt>
                <c:pt idx="851">
                  <c:v>43</c:v>
                </c:pt>
                <c:pt idx="852">
                  <c:v>43.05</c:v>
                </c:pt>
                <c:pt idx="853">
                  <c:v>43.1</c:v>
                </c:pt>
                <c:pt idx="854">
                  <c:v>43.15</c:v>
                </c:pt>
                <c:pt idx="855">
                  <c:v>43.2</c:v>
                </c:pt>
                <c:pt idx="856">
                  <c:v>43.25</c:v>
                </c:pt>
                <c:pt idx="857">
                  <c:v>43.3</c:v>
                </c:pt>
                <c:pt idx="858">
                  <c:v>43.35</c:v>
                </c:pt>
                <c:pt idx="859">
                  <c:v>43.4</c:v>
                </c:pt>
                <c:pt idx="860">
                  <c:v>43.45</c:v>
                </c:pt>
                <c:pt idx="861">
                  <c:v>43.5</c:v>
                </c:pt>
                <c:pt idx="862">
                  <c:v>43.55</c:v>
                </c:pt>
                <c:pt idx="863">
                  <c:v>43.6</c:v>
                </c:pt>
                <c:pt idx="864">
                  <c:v>43.65</c:v>
                </c:pt>
                <c:pt idx="865">
                  <c:v>43.7</c:v>
                </c:pt>
                <c:pt idx="866">
                  <c:v>43.75</c:v>
                </c:pt>
                <c:pt idx="867">
                  <c:v>43.8</c:v>
                </c:pt>
                <c:pt idx="868">
                  <c:v>43.85</c:v>
                </c:pt>
                <c:pt idx="869">
                  <c:v>43.9</c:v>
                </c:pt>
                <c:pt idx="870">
                  <c:v>43.95</c:v>
                </c:pt>
                <c:pt idx="871">
                  <c:v>44</c:v>
                </c:pt>
                <c:pt idx="872">
                  <c:v>44.05</c:v>
                </c:pt>
                <c:pt idx="873">
                  <c:v>44.1</c:v>
                </c:pt>
                <c:pt idx="874">
                  <c:v>44.15</c:v>
                </c:pt>
                <c:pt idx="875">
                  <c:v>44.2</c:v>
                </c:pt>
                <c:pt idx="876">
                  <c:v>44.25</c:v>
                </c:pt>
                <c:pt idx="877">
                  <c:v>44.3</c:v>
                </c:pt>
                <c:pt idx="878">
                  <c:v>44.35</c:v>
                </c:pt>
                <c:pt idx="879">
                  <c:v>44.4</c:v>
                </c:pt>
                <c:pt idx="880">
                  <c:v>44.45</c:v>
                </c:pt>
                <c:pt idx="881">
                  <c:v>44.5</c:v>
                </c:pt>
                <c:pt idx="882">
                  <c:v>44.55</c:v>
                </c:pt>
                <c:pt idx="883">
                  <c:v>44.6</c:v>
                </c:pt>
                <c:pt idx="884">
                  <c:v>44.65</c:v>
                </c:pt>
                <c:pt idx="885">
                  <c:v>44.7</c:v>
                </c:pt>
                <c:pt idx="886">
                  <c:v>44.75</c:v>
                </c:pt>
                <c:pt idx="887">
                  <c:v>44.8</c:v>
                </c:pt>
                <c:pt idx="888">
                  <c:v>44.85</c:v>
                </c:pt>
                <c:pt idx="889">
                  <c:v>44.9</c:v>
                </c:pt>
                <c:pt idx="890">
                  <c:v>44.95</c:v>
                </c:pt>
                <c:pt idx="891">
                  <c:v>45</c:v>
                </c:pt>
                <c:pt idx="892">
                  <c:v>45.05</c:v>
                </c:pt>
                <c:pt idx="893">
                  <c:v>45.1</c:v>
                </c:pt>
                <c:pt idx="894">
                  <c:v>45.15</c:v>
                </c:pt>
                <c:pt idx="895">
                  <c:v>45.2</c:v>
                </c:pt>
                <c:pt idx="896">
                  <c:v>45.25</c:v>
                </c:pt>
                <c:pt idx="897">
                  <c:v>45.3</c:v>
                </c:pt>
                <c:pt idx="898">
                  <c:v>45.35</c:v>
                </c:pt>
                <c:pt idx="899">
                  <c:v>45.4</c:v>
                </c:pt>
                <c:pt idx="900">
                  <c:v>45.45</c:v>
                </c:pt>
                <c:pt idx="901">
                  <c:v>45.5</c:v>
                </c:pt>
                <c:pt idx="902">
                  <c:v>45.55</c:v>
                </c:pt>
                <c:pt idx="903">
                  <c:v>45.6</c:v>
                </c:pt>
                <c:pt idx="904">
                  <c:v>45.65</c:v>
                </c:pt>
                <c:pt idx="905">
                  <c:v>45.7</c:v>
                </c:pt>
                <c:pt idx="906">
                  <c:v>45.75</c:v>
                </c:pt>
                <c:pt idx="907">
                  <c:v>45.8</c:v>
                </c:pt>
                <c:pt idx="908">
                  <c:v>45.85</c:v>
                </c:pt>
                <c:pt idx="909">
                  <c:v>45.9</c:v>
                </c:pt>
                <c:pt idx="910">
                  <c:v>45.95</c:v>
                </c:pt>
                <c:pt idx="911">
                  <c:v>46</c:v>
                </c:pt>
                <c:pt idx="912">
                  <c:v>46.05</c:v>
                </c:pt>
                <c:pt idx="913">
                  <c:v>46.1</c:v>
                </c:pt>
                <c:pt idx="914">
                  <c:v>46.15</c:v>
                </c:pt>
                <c:pt idx="915">
                  <c:v>46.2</c:v>
                </c:pt>
                <c:pt idx="916">
                  <c:v>46.25</c:v>
                </c:pt>
                <c:pt idx="917">
                  <c:v>46.3</c:v>
                </c:pt>
                <c:pt idx="918">
                  <c:v>46.35</c:v>
                </c:pt>
                <c:pt idx="919">
                  <c:v>46.4</c:v>
                </c:pt>
                <c:pt idx="920">
                  <c:v>46.45</c:v>
                </c:pt>
                <c:pt idx="921">
                  <c:v>46.5</c:v>
                </c:pt>
                <c:pt idx="922">
                  <c:v>46.55</c:v>
                </c:pt>
                <c:pt idx="923">
                  <c:v>46.6</c:v>
                </c:pt>
                <c:pt idx="924">
                  <c:v>46.65</c:v>
                </c:pt>
                <c:pt idx="925">
                  <c:v>46.7</c:v>
                </c:pt>
                <c:pt idx="926">
                  <c:v>46.75</c:v>
                </c:pt>
                <c:pt idx="927">
                  <c:v>46.8</c:v>
                </c:pt>
                <c:pt idx="928">
                  <c:v>46.85</c:v>
                </c:pt>
                <c:pt idx="929">
                  <c:v>46.9</c:v>
                </c:pt>
                <c:pt idx="930">
                  <c:v>46.95</c:v>
                </c:pt>
                <c:pt idx="931">
                  <c:v>47</c:v>
                </c:pt>
                <c:pt idx="932">
                  <c:v>47.05</c:v>
                </c:pt>
                <c:pt idx="933">
                  <c:v>47.1</c:v>
                </c:pt>
                <c:pt idx="934">
                  <c:v>47.15</c:v>
                </c:pt>
                <c:pt idx="935">
                  <c:v>47.2</c:v>
                </c:pt>
                <c:pt idx="936">
                  <c:v>47.25</c:v>
                </c:pt>
                <c:pt idx="937">
                  <c:v>47.3</c:v>
                </c:pt>
                <c:pt idx="938">
                  <c:v>47.35</c:v>
                </c:pt>
                <c:pt idx="939">
                  <c:v>47.4</c:v>
                </c:pt>
                <c:pt idx="940">
                  <c:v>47.45</c:v>
                </c:pt>
                <c:pt idx="941">
                  <c:v>47.5</c:v>
                </c:pt>
                <c:pt idx="942">
                  <c:v>47.55</c:v>
                </c:pt>
                <c:pt idx="943">
                  <c:v>47.6</c:v>
                </c:pt>
                <c:pt idx="944">
                  <c:v>47.65</c:v>
                </c:pt>
                <c:pt idx="945">
                  <c:v>47.7</c:v>
                </c:pt>
                <c:pt idx="946">
                  <c:v>47.75</c:v>
                </c:pt>
                <c:pt idx="947">
                  <c:v>47.8</c:v>
                </c:pt>
                <c:pt idx="948">
                  <c:v>47.85</c:v>
                </c:pt>
                <c:pt idx="949">
                  <c:v>47.9</c:v>
                </c:pt>
                <c:pt idx="950">
                  <c:v>47.95</c:v>
                </c:pt>
                <c:pt idx="951">
                  <c:v>48</c:v>
                </c:pt>
                <c:pt idx="952">
                  <c:v>48.05</c:v>
                </c:pt>
                <c:pt idx="953">
                  <c:v>48.1</c:v>
                </c:pt>
                <c:pt idx="954">
                  <c:v>48.15</c:v>
                </c:pt>
                <c:pt idx="955">
                  <c:v>48.2</c:v>
                </c:pt>
                <c:pt idx="956">
                  <c:v>48.25</c:v>
                </c:pt>
                <c:pt idx="957">
                  <c:v>48.3</c:v>
                </c:pt>
                <c:pt idx="958">
                  <c:v>48.35</c:v>
                </c:pt>
                <c:pt idx="959">
                  <c:v>48.4</c:v>
                </c:pt>
                <c:pt idx="960">
                  <c:v>48.45</c:v>
                </c:pt>
                <c:pt idx="961">
                  <c:v>48.5</c:v>
                </c:pt>
                <c:pt idx="962">
                  <c:v>48.55</c:v>
                </c:pt>
                <c:pt idx="963">
                  <c:v>48.6</c:v>
                </c:pt>
                <c:pt idx="964">
                  <c:v>48.65</c:v>
                </c:pt>
                <c:pt idx="965">
                  <c:v>48.7</c:v>
                </c:pt>
                <c:pt idx="966">
                  <c:v>48.75</c:v>
                </c:pt>
                <c:pt idx="967">
                  <c:v>48.8</c:v>
                </c:pt>
                <c:pt idx="968">
                  <c:v>48.85</c:v>
                </c:pt>
                <c:pt idx="969">
                  <c:v>48.9</c:v>
                </c:pt>
                <c:pt idx="970">
                  <c:v>48.95</c:v>
                </c:pt>
                <c:pt idx="971">
                  <c:v>49</c:v>
                </c:pt>
                <c:pt idx="972">
                  <c:v>49.05</c:v>
                </c:pt>
                <c:pt idx="973">
                  <c:v>49.1</c:v>
                </c:pt>
                <c:pt idx="974">
                  <c:v>49.15</c:v>
                </c:pt>
                <c:pt idx="975">
                  <c:v>49.2</c:v>
                </c:pt>
                <c:pt idx="976">
                  <c:v>49.25</c:v>
                </c:pt>
                <c:pt idx="977">
                  <c:v>49.3</c:v>
                </c:pt>
                <c:pt idx="978">
                  <c:v>49.35</c:v>
                </c:pt>
                <c:pt idx="979">
                  <c:v>49.4</c:v>
                </c:pt>
                <c:pt idx="980">
                  <c:v>49.45</c:v>
                </c:pt>
                <c:pt idx="981">
                  <c:v>49.5</c:v>
                </c:pt>
                <c:pt idx="982">
                  <c:v>49.55</c:v>
                </c:pt>
                <c:pt idx="983">
                  <c:v>49.6</c:v>
                </c:pt>
                <c:pt idx="984">
                  <c:v>49.65</c:v>
                </c:pt>
                <c:pt idx="985">
                  <c:v>49.7</c:v>
                </c:pt>
                <c:pt idx="986">
                  <c:v>49.75</c:v>
                </c:pt>
                <c:pt idx="987">
                  <c:v>49.8</c:v>
                </c:pt>
                <c:pt idx="988">
                  <c:v>49.85</c:v>
                </c:pt>
                <c:pt idx="989">
                  <c:v>49.9</c:v>
                </c:pt>
                <c:pt idx="990">
                  <c:v>49.95</c:v>
                </c:pt>
                <c:pt idx="991">
                  <c:v>50</c:v>
                </c:pt>
                <c:pt idx="992">
                  <c:v>50.05</c:v>
                </c:pt>
                <c:pt idx="993">
                  <c:v>50.1</c:v>
                </c:pt>
                <c:pt idx="994">
                  <c:v>50.15</c:v>
                </c:pt>
                <c:pt idx="995">
                  <c:v>50.2</c:v>
                </c:pt>
                <c:pt idx="996">
                  <c:v>50.25</c:v>
                </c:pt>
                <c:pt idx="997">
                  <c:v>50.3</c:v>
                </c:pt>
                <c:pt idx="998">
                  <c:v>50.35</c:v>
                </c:pt>
                <c:pt idx="999">
                  <c:v>50.4</c:v>
                </c:pt>
                <c:pt idx="1000">
                  <c:v>50.45</c:v>
                </c:pt>
                <c:pt idx="1001">
                  <c:v>50.5</c:v>
                </c:pt>
                <c:pt idx="1002">
                  <c:v>50.55</c:v>
                </c:pt>
                <c:pt idx="1003">
                  <c:v>50.6</c:v>
                </c:pt>
                <c:pt idx="1004">
                  <c:v>50.65</c:v>
                </c:pt>
                <c:pt idx="1005">
                  <c:v>50.7</c:v>
                </c:pt>
                <c:pt idx="1006">
                  <c:v>50.75</c:v>
                </c:pt>
                <c:pt idx="1007">
                  <c:v>50.8</c:v>
                </c:pt>
                <c:pt idx="1008">
                  <c:v>50.85</c:v>
                </c:pt>
                <c:pt idx="1009">
                  <c:v>50.9</c:v>
                </c:pt>
                <c:pt idx="1010">
                  <c:v>50.95</c:v>
                </c:pt>
                <c:pt idx="1011">
                  <c:v>51</c:v>
                </c:pt>
                <c:pt idx="1012">
                  <c:v>51.05</c:v>
                </c:pt>
                <c:pt idx="1013">
                  <c:v>51.1</c:v>
                </c:pt>
                <c:pt idx="1014">
                  <c:v>51.15</c:v>
                </c:pt>
                <c:pt idx="1015">
                  <c:v>51.2</c:v>
                </c:pt>
                <c:pt idx="1016">
                  <c:v>51.25</c:v>
                </c:pt>
                <c:pt idx="1017">
                  <c:v>51.3</c:v>
                </c:pt>
                <c:pt idx="1018">
                  <c:v>51.35</c:v>
                </c:pt>
                <c:pt idx="1019">
                  <c:v>51.4</c:v>
                </c:pt>
                <c:pt idx="1020">
                  <c:v>51.45</c:v>
                </c:pt>
                <c:pt idx="1021">
                  <c:v>51.5</c:v>
                </c:pt>
                <c:pt idx="1022">
                  <c:v>51.548999999999999</c:v>
                </c:pt>
                <c:pt idx="1023">
                  <c:v>51.598999999999997</c:v>
                </c:pt>
                <c:pt idx="1024">
                  <c:v>51.649000000000001</c:v>
                </c:pt>
                <c:pt idx="1025">
                  <c:v>51.698999999999998</c:v>
                </c:pt>
                <c:pt idx="1026">
                  <c:v>51.749000000000002</c:v>
                </c:pt>
                <c:pt idx="1027">
                  <c:v>51.798999999999999</c:v>
                </c:pt>
                <c:pt idx="1028">
                  <c:v>51.848999999999997</c:v>
                </c:pt>
                <c:pt idx="1029">
                  <c:v>51.899000000000001</c:v>
                </c:pt>
                <c:pt idx="1030">
                  <c:v>51.948999999999998</c:v>
                </c:pt>
                <c:pt idx="1031">
                  <c:v>51.999000000000002</c:v>
                </c:pt>
                <c:pt idx="1032">
                  <c:v>52.048999999999999</c:v>
                </c:pt>
                <c:pt idx="1033">
                  <c:v>52.098999999999997</c:v>
                </c:pt>
                <c:pt idx="1034">
                  <c:v>52.149000000000001</c:v>
                </c:pt>
                <c:pt idx="1035">
                  <c:v>52.198999999999998</c:v>
                </c:pt>
                <c:pt idx="1036">
                  <c:v>52.249000000000002</c:v>
                </c:pt>
                <c:pt idx="1037">
                  <c:v>52.298999999999999</c:v>
                </c:pt>
                <c:pt idx="1038">
                  <c:v>52.348999999999997</c:v>
                </c:pt>
                <c:pt idx="1039">
                  <c:v>52.399000000000001</c:v>
                </c:pt>
                <c:pt idx="1040">
                  <c:v>52.448999999999998</c:v>
                </c:pt>
                <c:pt idx="1041">
                  <c:v>52.499000000000002</c:v>
                </c:pt>
                <c:pt idx="1042">
                  <c:v>52.548999999999999</c:v>
                </c:pt>
                <c:pt idx="1043">
                  <c:v>52.598999999999997</c:v>
                </c:pt>
                <c:pt idx="1044">
                  <c:v>52.649000000000001</c:v>
                </c:pt>
                <c:pt idx="1045">
                  <c:v>52.698999999999998</c:v>
                </c:pt>
                <c:pt idx="1046">
                  <c:v>52.749000000000002</c:v>
                </c:pt>
                <c:pt idx="1047">
                  <c:v>52.798999999999999</c:v>
                </c:pt>
                <c:pt idx="1048">
                  <c:v>52.848999999999997</c:v>
                </c:pt>
                <c:pt idx="1049">
                  <c:v>52.899000000000001</c:v>
                </c:pt>
                <c:pt idx="1050">
                  <c:v>52.948999999999998</c:v>
                </c:pt>
                <c:pt idx="1051">
                  <c:v>52.999000000000002</c:v>
                </c:pt>
                <c:pt idx="1052">
                  <c:v>53.048999999999999</c:v>
                </c:pt>
                <c:pt idx="1053">
                  <c:v>53.098999999999997</c:v>
                </c:pt>
                <c:pt idx="1054">
                  <c:v>53.149000000000001</c:v>
                </c:pt>
                <c:pt idx="1055">
                  <c:v>53.198999999999998</c:v>
                </c:pt>
                <c:pt idx="1056">
                  <c:v>53.249000000000002</c:v>
                </c:pt>
                <c:pt idx="1057">
                  <c:v>53.298999999999999</c:v>
                </c:pt>
                <c:pt idx="1058">
                  <c:v>53.348999999999997</c:v>
                </c:pt>
                <c:pt idx="1059">
                  <c:v>53.399000000000001</c:v>
                </c:pt>
                <c:pt idx="1060">
                  <c:v>53.448999999999998</c:v>
                </c:pt>
                <c:pt idx="1061">
                  <c:v>53.499000000000002</c:v>
                </c:pt>
                <c:pt idx="1062">
                  <c:v>53.548999999999999</c:v>
                </c:pt>
                <c:pt idx="1063">
                  <c:v>53.598999999999997</c:v>
                </c:pt>
                <c:pt idx="1064">
                  <c:v>53.649000000000001</c:v>
                </c:pt>
                <c:pt idx="1065">
                  <c:v>53.698999999999998</c:v>
                </c:pt>
                <c:pt idx="1066">
                  <c:v>53.749000000000002</c:v>
                </c:pt>
                <c:pt idx="1067">
                  <c:v>53.798999999999999</c:v>
                </c:pt>
                <c:pt idx="1068">
                  <c:v>53.848999999999997</c:v>
                </c:pt>
                <c:pt idx="1069">
                  <c:v>53.899000000000001</c:v>
                </c:pt>
                <c:pt idx="1070">
                  <c:v>53.948999999999998</c:v>
                </c:pt>
                <c:pt idx="1071">
                  <c:v>53.999000000000002</c:v>
                </c:pt>
                <c:pt idx="1072">
                  <c:v>54.048999999999999</c:v>
                </c:pt>
                <c:pt idx="1073">
                  <c:v>54.098999999999997</c:v>
                </c:pt>
                <c:pt idx="1074">
                  <c:v>54.149000000000001</c:v>
                </c:pt>
                <c:pt idx="1075">
                  <c:v>54.198999999999998</c:v>
                </c:pt>
                <c:pt idx="1076">
                  <c:v>54.249000000000002</c:v>
                </c:pt>
                <c:pt idx="1077">
                  <c:v>54.298999999999999</c:v>
                </c:pt>
                <c:pt idx="1078">
                  <c:v>54.348999999999997</c:v>
                </c:pt>
                <c:pt idx="1079">
                  <c:v>54.399000000000001</c:v>
                </c:pt>
                <c:pt idx="1080">
                  <c:v>54.448999999999998</c:v>
                </c:pt>
                <c:pt idx="1081">
                  <c:v>54.499000000000002</c:v>
                </c:pt>
                <c:pt idx="1082">
                  <c:v>54.548999999999999</c:v>
                </c:pt>
                <c:pt idx="1083">
                  <c:v>54.598999999999997</c:v>
                </c:pt>
                <c:pt idx="1084">
                  <c:v>54.649000000000001</c:v>
                </c:pt>
                <c:pt idx="1085">
                  <c:v>54.698999999999998</c:v>
                </c:pt>
                <c:pt idx="1086">
                  <c:v>54.749000000000002</c:v>
                </c:pt>
                <c:pt idx="1087">
                  <c:v>54.798999999999999</c:v>
                </c:pt>
                <c:pt idx="1088">
                  <c:v>54.848999999999997</c:v>
                </c:pt>
                <c:pt idx="1089">
                  <c:v>54.899000000000001</c:v>
                </c:pt>
                <c:pt idx="1090">
                  <c:v>54.948999999999998</c:v>
                </c:pt>
                <c:pt idx="1091">
                  <c:v>54.999000000000002</c:v>
                </c:pt>
                <c:pt idx="1092">
                  <c:v>55.048999999999999</c:v>
                </c:pt>
                <c:pt idx="1093">
                  <c:v>55.098999999999997</c:v>
                </c:pt>
                <c:pt idx="1094">
                  <c:v>55.149000000000001</c:v>
                </c:pt>
                <c:pt idx="1095">
                  <c:v>55.198999999999998</c:v>
                </c:pt>
                <c:pt idx="1096">
                  <c:v>55.249000000000002</c:v>
                </c:pt>
                <c:pt idx="1097">
                  <c:v>55.298999999999999</c:v>
                </c:pt>
                <c:pt idx="1098">
                  <c:v>55.348999999999997</c:v>
                </c:pt>
                <c:pt idx="1099">
                  <c:v>55.399000000000001</c:v>
                </c:pt>
                <c:pt idx="1100">
                  <c:v>55.448999999999998</c:v>
                </c:pt>
                <c:pt idx="1101">
                  <c:v>55.499000000000002</c:v>
                </c:pt>
                <c:pt idx="1102">
                  <c:v>55.548999999999999</c:v>
                </c:pt>
                <c:pt idx="1103">
                  <c:v>55.598999999999997</c:v>
                </c:pt>
                <c:pt idx="1104">
                  <c:v>55.649000000000001</c:v>
                </c:pt>
                <c:pt idx="1105">
                  <c:v>55.698999999999998</c:v>
                </c:pt>
                <c:pt idx="1106">
                  <c:v>55.749000000000002</c:v>
                </c:pt>
                <c:pt idx="1107">
                  <c:v>55.798999999999999</c:v>
                </c:pt>
                <c:pt idx="1108">
                  <c:v>55.848999999999997</c:v>
                </c:pt>
                <c:pt idx="1109">
                  <c:v>55.899000000000001</c:v>
                </c:pt>
                <c:pt idx="1110">
                  <c:v>55.948999999999998</c:v>
                </c:pt>
                <c:pt idx="1111">
                  <c:v>55.999000000000002</c:v>
                </c:pt>
                <c:pt idx="1112">
                  <c:v>56.048999999999999</c:v>
                </c:pt>
                <c:pt idx="1113">
                  <c:v>56.098999999999997</c:v>
                </c:pt>
                <c:pt idx="1114">
                  <c:v>56.149000000000001</c:v>
                </c:pt>
                <c:pt idx="1115">
                  <c:v>56.198999999999998</c:v>
                </c:pt>
                <c:pt idx="1116">
                  <c:v>56.249000000000002</c:v>
                </c:pt>
                <c:pt idx="1117">
                  <c:v>56.298999999999999</c:v>
                </c:pt>
                <c:pt idx="1118">
                  <c:v>56.348999999999997</c:v>
                </c:pt>
                <c:pt idx="1119">
                  <c:v>56.399000000000001</c:v>
                </c:pt>
                <c:pt idx="1120">
                  <c:v>56.448999999999998</c:v>
                </c:pt>
                <c:pt idx="1121">
                  <c:v>56.499000000000002</c:v>
                </c:pt>
                <c:pt idx="1122">
                  <c:v>56.548999999999999</c:v>
                </c:pt>
                <c:pt idx="1123">
                  <c:v>56.598999999999997</c:v>
                </c:pt>
                <c:pt idx="1124">
                  <c:v>56.649000000000001</c:v>
                </c:pt>
                <c:pt idx="1125">
                  <c:v>56.698999999999998</c:v>
                </c:pt>
                <c:pt idx="1126">
                  <c:v>56.749000000000002</c:v>
                </c:pt>
                <c:pt idx="1127">
                  <c:v>56.798999999999999</c:v>
                </c:pt>
                <c:pt idx="1128">
                  <c:v>56.848999999999997</c:v>
                </c:pt>
                <c:pt idx="1129">
                  <c:v>56.899000000000001</c:v>
                </c:pt>
                <c:pt idx="1130">
                  <c:v>56.948999999999998</c:v>
                </c:pt>
                <c:pt idx="1131">
                  <c:v>56.999000000000002</c:v>
                </c:pt>
                <c:pt idx="1132">
                  <c:v>57.048999999999999</c:v>
                </c:pt>
                <c:pt idx="1133">
                  <c:v>57.098999999999997</c:v>
                </c:pt>
                <c:pt idx="1134">
                  <c:v>57.149000000000001</c:v>
                </c:pt>
                <c:pt idx="1135">
                  <c:v>57.198999999999998</c:v>
                </c:pt>
                <c:pt idx="1136">
                  <c:v>57.249000000000002</c:v>
                </c:pt>
                <c:pt idx="1137">
                  <c:v>57.298999999999999</c:v>
                </c:pt>
                <c:pt idx="1138">
                  <c:v>57.348999999999997</c:v>
                </c:pt>
                <c:pt idx="1139">
                  <c:v>57.399000000000001</c:v>
                </c:pt>
                <c:pt idx="1140">
                  <c:v>57.448999999999998</c:v>
                </c:pt>
                <c:pt idx="1141">
                  <c:v>57.499000000000002</c:v>
                </c:pt>
                <c:pt idx="1142">
                  <c:v>57.548999999999999</c:v>
                </c:pt>
                <c:pt idx="1143">
                  <c:v>57.598999999999997</c:v>
                </c:pt>
                <c:pt idx="1144">
                  <c:v>57.649000000000001</c:v>
                </c:pt>
                <c:pt idx="1145">
                  <c:v>57.698999999999998</c:v>
                </c:pt>
                <c:pt idx="1146">
                  <c:v>57.749000000000002</c:v>
                </c:pt>
                <c:pt idx="1147">
                  <c:v>57.798999999999999</c:v>
                </c:pt>
                <c:pt idx="1148">
                  <c:v>57.848999999999997</c:v>
                </c:pt>
                <c:pt idx="1149">
                  <c:v>57.899000000000001</c:v>
                </c:pt>
                <c:pt idx="1150">
                  <c:v>57.948999999999998</c:v>
                </c:pt>
                <c:pt idx="1151">
                  <c:v>57.999000000000002</c:v>
                </c:pt>
                <c:pt idx="1152">
                  <c:v>58.048999999999999</c:v>
                </c:pt>
                <c:pt idx="1153">
                  <c:v>58.098999999999997</c:v>
                </c:pt>
                <c:pt idx="1154">
                  <c:v>58.149000000000001</c:v>
                </c:pt>
                <c:pt idx="1155">
                  <c:v>58.198999999999998</c:v>
                </c:pt>
                <c:pt idx="1156">
                  <c:v>58.249000000000002</c:v>
                </c:pt>
                <c:pt idx="1157">
                  <c:v>58.298999999999999</c:v>
                </c:pt>
                <c:pt idx="1158">
                  <c:v>58.348999999999997</c:v>
                </c:pt>
                <c:pt idx="1159">
                  <c:v>58.399000000000001</c:v>
                </c:pt>
                <c:pt idx="1160">
                  <c:v>58.448999999999998</c:v>
                </c:pt>
                <c:pt idx="1161">
                  <c:v>58.499000000000002</c:v>
                </c:pt>
                <c:pt idx="1162">
                  <c:v>58.548999999999999</c:v>
                </c:pt>
                <c:pt idx="1163">
                  <c:v>58.598999999999997</c:v>
                </c:pt>
                <c:pt idx="1164">
                  <c:v>58.649000000000001</c:v>
                </c:pt>
                <c:pt idx="1165">
                  <c:v>58.698999999999998</c:v>
                </c:pt>
                <c:pt idx="1166">
                  <c:v>58.749000000000002</c:v>
                </c:pt>
                <c:pt idx="1167">
                  <c:v>58.798999999999999</c:v>
                </c:pt>
                <c:pt idx="1168">
                  <c:v>58.848999999999997</c:v>
                </c:pt>
                <c:pt idx="1169">
                  <c:v>58.899000000000001</c:v>
                </c:pt>
                <c:pt idx="1170">
                  <c:v>58.948999999999998</c:v>
                </c:pt>
                <c:pt idx="1171">
                  <c:v>58.999000000000002</c:v>
                </c:pt>
                <c:pt idx="1172">
                  <c:v>59.048999999999999</c:v>
                </c:pt>
                <c:pt idx="1173">
                  <c:v>59.098999999999997</c:v>
                </c:pt>
                <c:pt idx="1174">
                  <c:v>59.149000000000001</c:v>
                </c:pt>
                <c:pt idx="1175">
                  <c:v>59.198999999999998</c:v>
                </c:pt>
                <c:pt idx="1176">
                  <c:v>59.249000000000002</c:v>
                </c:pt>
                <c:pt idx="1177">
                  <c:v>59.298999999999999</c:v>
                </c:pt>
                <c:pt idx="1178">
                  <c:v>59.348999999999997</c:v>
                </c:pt>
                <c:pt idx="1179">
                  <c:v>59.399000000000001</c:v>
                </c:pt>
                <c:pt idx="1180">
                  <c:v>59.448999999999998</c:v>
                </c:pt>
                <c:pt idx="1181">
                  <c:v>59.499000000000002</c:v>
                </c:pt>
                <c:pt idx="1182">
                  <c:v>59.548999999999999</c:v>
                </c:pt>
                <c:pt idx="1183">
                  <c:v>59.598999999999997</c:v>
                </c:pt>
                <c:pt idx="1184">
                  <c:v>59.649000000000001</c:v>
                </c:pt>
                <c:pt idx="1185">
                  <c:v>59.698999999999998</c:v>
                </c:pt>
                <c:pt idx="1186">
                  <c:v>59.749000000000002</c:v>
                </c:pt>
                <c:pt idx="1187">
                  <c:v>59.798999999999999</c:v>
                </c:pt>
                <c:pt idx="1188">
                  <c:v>59.848999999999997</c:v>
                </c:pt>
                <c:pt idx="1189">
                  <c:v>59.899000000000001</c:v>
                </c:pt>
                <c:pt idx="1190">
                  <c:v>59.948999999999998</c:v>
                </c:pt>
                <c:pt idx="1191">
                  <c:v>59.999000000000002</c:v>
                </c:pt>
                <c:pt idx="1192">
                  <c:v>60.048999999999999</c:v>
                </c:pt>
                <c:pt idx="1193">
                  <c:v>60.098999999999997</c:v>
                </c:pt>
                <c:pt idx="1194">
                  <c:v>60.149000000000001</c:v>
                </c:pt>
                <c:pt idx="1195">
                  <c:v>60.198999999999998</c:v>
                </c:pt>
                <c:pt idx="1196">
                  <c:v>60.249000000000002</c:v>
                </c:pt>
                <c:pt idx="1197">
                  <c:v>60.298999999999999</c:v>
                </c:pt>
                <c:pt idx="1198">
                  <c:v>60.348999999999997</c:v>
                </c:pt>
                <c:pt idx="1199">
                  <c:v>60.399000000000001</c:v>
                </c:pt>
                <c:pt idx="1200">
                  <c:v>60.448999999999998</c:v>
                </c:pt>
                <c:pt idx="1201">
                  <c:v>60.499000000000002</c:v>
                </c:pt>
                <c:pt idx="1202">
                  <c:v>60.548999999999999</c:v>
                </c:pt>
                <c:pt idx="1203">
                  <c:v>60.598999999999997</c:v>
                </c:pt>
                <c:pt idx="1204">
                  <c:v>60.649000000000001</c:v>
                </c:pt>
                <c:pt idx="1205">
                  <c:v>60.698999999999998</c:v>
                </c:pt>
                <c:pt idx="1206">
                  <c:v>60.749000000000002</c:v>
                </c:pt>
                <c:pt idx="1207">
                  <c:v>60.798999999999999</c:v>
                </c:pt>
                <c:pt idx="1208">
                  <c:v>60.848999999999997</c:v>
                </c:pt>
                <c:pt idx="1209">
                  <c:v>60.899000000000001</c:v>
                </c:pt>
                <c:pt idx="1210">
                  <c:v>60.948999999999998</c:v>
                </c:pt>
                <c:pt idx="1211">
                  <c:v>60.999000000000002</c:v>
                </c:pt>
                <c:pt idx="1212">
                  <c:v>61.048999999999999</c:v>
                </c:pt>
                <c:pt idx="1213">
                  <c:v>61.098999999999997</c:v>
                </c:pt>
                <c:pt idx="1214">
                  <c:v>61.149000000000001</c:v>
                </c:pt>
                <c:pt idx="1215">
                  <c:v>61.198999999999998</c:v>
                </c:pt>
                <c:pt idx="1216">
                  <c:v>61.249000000000002</c:v>
                </c:pt>
                <c:pt idx="1217">
                  <c:v>61.298999999999999</c:v>
                </c:pt>
                <c:pt idx="1218">
                  <c:v>61.348999999999997</c:v>
                </c:pt>
                <c:pt idx="1219">
                  <c:v>61.399000000000001</c:v>
                </c:pt>
                <c:pt idx="1220">
                  <c:v>61.448999999999998</c:v>
                </c:pt>
                <c:pt idx="1221">
                  <c:v>61.499000000000002</c:v>
                </c:pt>
                <c:pt idx="1222">
                  <c:v>61.548999999999999</c:v>
                </c:pt>
                <c:pt idx="1223">
                  <c:v>61.598999999999997</c:v>
                </c:pt>
                <c:pt idx="1224">
                  <c:v>61.649000000000001</c:v>
                </c:pt>
                <c:pt idx="1225">
                  <c:v>61.698999999999998</c:v>
                </c:pt>
                <c:pt idx="1226">
                  <c:v>61.749000000000002</c:v>
                </c:pt>
                <c:pt idx="1227">
                  <c:v>61.798999999999999</c:v>
                </c:pt>
                <c:pt idx="1228">
                  <c:v>61.848999999999997</c:v>
                </c:pt>
                <c:pt idx="1229">
                  <c:v>61.899000000000001</c:v>
                </c:pt>
                <c:pt idx="1230">
                  <c:v>61.948999999999998</c:v>
                </c:pt>
                <c:pt idx="1231">
                  <c:v>61.999000000000002</c:v>
                </c:pt>
                <c:pt idx="1232">
                  <c:v>62.048999999999999</c:v>
                </c:pt>
                <c:pt idx="1233">
                  <c:v>62.098999999999997</c:v>
                </c:pt>
                <c:pt idx="1234">
                  <c:v>62.149000000000001</c:v>
                </c:pt>
                <c:pt idx="1235">
                  <c:v>62.198999999999998</c:v>
                </c:pt>
                <c:pt idx="1236">
                  <c:v>62.249000000000002</c:v>
                </c:pt>
                <c:pt idx="1237">
                  <c:v>62.298999999999999</c:v>
                </c:pt>
                <c:pt idx="1238">
                  <c:v>62.348999999999997</c:v>
                </c:pt>
                <c:pt idx="1239">
                  <c:v>62.399000000000001</c:v>
                </c:pt>
                <c:pt idx="1240">
                  <c:v>62.448999999999998</c:v>
                </c:pt>
                <c:pt idx="1241">
                  <c:v>62.499000000000002</c:v>
                </c:pt>
                <c:pt idx="1242">
                  <c:v>62.548999999999999</c:v>
                </c:pt>
                <c:pt idx="1243">
                  <c:v>62.598999999999997</c:v>
                </c:pt>
                <c:pt idx="1244">
                  <c:v>62.649000000000001</c:v>
                </c:pt>
                <c:pt idx="1245">
                  <c:v>62.698999999999998</c:v>
                </c:pt>
                <c:pt idx="1246">
                  <c:v>62.749000000000002</c:v>
                </c:pt>
                <c:pt idx="1247">
                  <c:v>62.798999999999999</c:v>
                </c:pt>
                <c:pt idx="1248">
                  <c:v>62.848999999999997</c:v>
                </c:pt>
                <c:pt idx="1249">
                  <c:v>62.899000000000001</c:v>
                </c:pt>
                <c:pt idx="1250">
                  <c:v>62.948999999999998</c:v>
                </c:pt>
                <c:pt idx="1251">
                  <c:v>62.999000000000002</c:v>
                </c:pt>
                <c:pt idx="1252">
                  <c:v>63.048999999999999</c:v>
                </c:pt>
                <c:pt idx="1253">
                  <c:v>63.098999999999997</c:v>
                </c:pt>
                <c:pt idx="1254">
                  <c:v>63.149000000000001</c:v>
                </c:pt>
                <c:pt idx="1255">
                  <c:v>63.198999999999998</c:v>
                </c:pt>
                <c:pt idx="1256">
                  <c:v>63.249000000000002</c:v>
                </c:pt>
                <c:pt idx="1257">
                  <c:v>63.298999999999999</c:v>
                </c:pt>
                <c:pt idx="1258">
                  <c:v>63.348999999999997</c:v>
                </c:pt>
                <c:pt idx="1259">
                  <c:v>63.399000000000001</c:v>
                </c:pt>
                <c:pt idx="1260">
                  <c:v>63.448999999999998</c:v>
                </c:pt>
                <c:pt idx="1261">
                  <c:v>63.499000000000002</c:v>
                </c:pt>
                <c:pt idx="1262">
                  <c:v>63.548999999999999</c:v>
                </c:pt>
                <c:pt idx="1263">
                  <c:v>63.598999999999997</c:v>
                </c:pt>
                <c:pt idx="1264">
                  <c:v>63.649000000000001</c:v>
                </c:pt>
                <c:pt idx="1265">
                  <c:v>63.698999999999998</c:v>
                </c:pt>
                <c:pt idx="1266">
                  <c:v>63.749000000000002</c:v>
                </c:pt>
                <c:pt idx="1267">
                  <c:v>63.798999999999999</c:v>
                </c:pt>
                <c:pt idx="1268">
                  <c:v>63.848999999999997</c:v>
                </c:pt>
                <c:pt idx="1269">
                  <c:v>63.899000000000001</c:v>
                </c:pt>
                <c:pt idx="1270">
                  <c:v>63.948999999999998</c:v>
                </c:pt>
                <c:pt idx="1271">
                  <c:v>63.999000000000002</c:v>
                </c:pt>
                <c:pt idx="1272">
                  <c:v>64.049000000000007</c:v>
                </c:pt>
                <c:pt idx="1273">
                  <c:v>64.099000000000004</c:v>
                </c:pt>
                <c:pt idx="1274">
                  <c:v>64.149000000000001</c:v>
                </c:pt>
                <c:pt idx="1275">
                  <c:v>64.198999999999998</c:v>
                </c:pt>
                <c:pt idx="1276">
                  <c:v>64.248999999999995</c:v>
                </c:pt>
                <c:pt idx="1277">
                  <c:v>64.299000000000007</c:v>
                </c:pt>
                <c:pt idx="1278">
                  <c:v>64.349000000000004</c:v>
                </c:pt>
                <c:pt idx="1279">
                  <c:v>64.399000000000001</c:v>
                </c:pt>
                <c:pt idx="1280">
                  <c:v>64.448999999999998</c:v>
                </c:pt>
                <c:pt idx="1281">
                  <c:v>64.498999999999995</c:v>
                </c:pt>
                <c:pt idx="1282">
                  <c:v>64.549000000000007</c:v>
                </c:pt>
                <c:pt idx="1283">
                  <c:v>64.599000000000004</c:v>
                </c:pt>
                <c:pt idx="1284">
                  <c:v>64.649000000000001</c:v>
                </c:pt>
                <c:pt idx="1285">
                  <c:v>64.698999999999998</c:v>
                </c:pt>
                <c:pt idx="1286">
                  <c:v>64.748999999999995</c:v>
                </c:pt>
                <c:pt idx="1287">
                  <c:v>64.799000000000007</c:v>
                </c:pt>
                <c:pt idx="1288">
                  <c:v>64.849000000000004</c:v>
                </c:pt>
                <c:pt idx="1289">
                  <c:v>64.899000000000001</c:v>
                </c:pt>
                <c:pt idx="1290">
                  <c:v>64.948999999999998</c:v>
                </c:pt>
                <c:pt idx="1291">
                  <c:v>64.998999999999995</c:v>
                </c:pt>
                <c:pt idx="1292">
                  <c:v>65.049000000000007</c:v>
                </c:pt>
                <c:pt idx="1293">
                  <c:v>65.099000000000004</c:v>
                </c:pt>
                <c:pt idx="1294">
                  <c:v>65.149000000000001</c:v>
                </c:pt>
                <c:pt idx="1295">
                  <c:v>65.198999999999998</c:v>
                </c:pt>
                <c:pt idx="1296">
                  <c:v>65.248999999999995</c:v>
                </c:pt>
                <c:pt idx="1297">
                  <c:v>65.299000000000007</c:v>
                </c:pt>
                <c:pt idx="1298">
                  <c:v>65.349000000000004</c:v>
                </c:pt>
                <c:pt idx="1299">
                  <c:v>65.399000000000001</c:v>
                </c:pt>
                <c:pt idx="1300">
                  <c:v>65.448999999999998</c:v>
                </c:pt>
                <c:pt idx="1301">
                  <c:v>65.498999999999995</c:v>
                </c:pt>
                <c:pt idx="1302">
                  <c:v>65.549000000000007</c:v>
                </c:pt>
                <c:pt idx="1303">
                  <c:v>65.599000000000004</c:v>
                </c:pt>
                <c:pt idx="1304">
                  <c:v>65.649000000000001</c:v>
                </c:pt>
                <c:pt idx="1305">
                  <c:v>65.698999999999998</c:v>
                </c:pt>
                <c:pt idx="1306">
                  <c:v>65.748999999999995</c:v>
                </c:pt>
                <c:pt idx="1307">
                  <c:v>65.799000000000007</c:v>
                </c:pt>
                <c:pt idx="1308">
                  <c:v>65.849000000000004</c:v>
                </c:pt>
                <c:pt idx="1309">
                  <c:v>65.899000000000001</c:v>
                </c:pt>
                <c:pt idx="1310">
                  <c:v>65.948999999999998</c:v>
                </c:pt>
                <c:pt idx="1311">
                  <c:v>65.998999999999995</c:v>
                </c:pt>
                <c:pt idx="1312">
                  <c:v>66.049000000000007</c:v>
                </c:pt>
                <c:pt idx="1313">
                  <c:v>66.099000000000004</c:v>
                </c:pt>
                <c:pt idx="1314">
                  <c:v>66.149000000000001</c:v>
                </c:pt>
                <c:pt idx="1315">
                  <c:v>66.198999999999998</c:v>
                </c:pt>
                <c:pt idx="1316">
                  <c:v>66.248999999999995</c:v>
                </c:pt>
                <c:pt idx="1317">
                  <c:v>66.299000000000007</c:v>
                </c:pt>
                <c:pt idx="1318">
                  <c:v>66.349000000000004</c:v>
                </c:pt>
                <c:pt idx="1319">
                  <c:v>66.399000000000001</c:v>
                </c:pt>
                <c:pt idx="1320">
                  <c:v>66.448999999999998</c:v>
                </c:pt>
                <c:pt idx="1321">
                  <c:v>66.498999999999995</c:v>
                </c:pt>
                <c:pt idx="1322">
                  <c:v>66.549000000000007</c:v>
                </c:pt>
                <c:pt idx="1323">
                  <c:v>66.599000000000004</c:v>
                </c:pt>
                <c:pt idx="1324">
                  <c:v>66.649000000000001</c:v>
                </c:pt>
                <c:pt idx="1325">
                  <c:v>66.698999999999998</c:v>
                </c:pt>
                <c:pt idx="1326">
                  <c:v>66.748999999999995</c:v>
                </c:pt>
                <c:pt idx="1327">
                  <c:v>66.799000000000007</c:v>
                </c:pt>
                <c:pt idx="1328">
                  <c:v>66.849000000000004</c:v>
                </c:pt>
                <c:pt idx="1329">
                  <c:v>66.899000000000001</c:v>
                </c:pt>
                <c:pt idx="1330">
                  <c:v>66.948999999999998</c:v>
                </c:pt>
                <c:pt idx="1331">
                  <c:v>66.998999999999995</c:v>
                </c:pt>
                <c:pt idx="1332">
                  <c:v>67.049000000000007</c:v>
                </c:pt>
                <c:pt idx="1333">
                  <c:v>67.099000000000004</c:v>
                </c:pt>
                <c:pt idx="1334">
                  <c:v>67.149000000000001</c:v>
                </c:pt>
                <c:pt idx="1335">
                  <c:v>67.2</c:v>
                </c:pt>
                <c:pt idx="1336">
                  <c:v>67.25</c:v>
                </c:pt>
                <c:pt idx="1337">
                  <c:v>67.3</c:v>
                </c:pt>
                <c:pt idx="1338">
                  <c:v>67.349999999999994</c:v>
                </c:pt>
                <c:pt idx="1339">
                  <c:v>67.400000000000006</c:v>
                </c:pt>
                <c:pt idx="1340">
                  <c:v>67.45</c:v>
                </c:pt>
                <c:pt idx="1341">
                  <c:v>67.5</c:v>
                </c:pt>
                <c:pt idx="1342">
                  <c:v>67.55</c:v>
                </c:pt>
                <c:pt idx="1343">
                  <c:v>67.599999999999994</c:v>
                </c:pt>
                <c:pt idx="1344">
                  <c:v>67.650000000000006</c:v>
                </c:pt>
                <c:pt idx="1345">
                  <c:v>67.7</c:v>
                </c:pt>
                <c:pt idx="1346">
                  <c:v>67.75</c:v>
                </c:pt>
                <c:pt idx="1347">
                  <c:v>67.8</c:v>
                </c:pt>
                <c:pt idx="1348">
                  <c:v>67.849999999999994</c:v>
                </c:pt>
                <c:pt idx="1349">
                  <c:v>67.900000000000006</c:v>
                </c:pt>
                <c:pt idx="1350">
                  <c:v>67.95</c:v>
                </c:pt>
                <c:pt idx="1351">
                  <c:v>68</c:v>
                </c:pt>
                <c:pt idx="1352">
                  <c:v>68.05</c:v>
                </c:pt>
                <c:pt idx="1353">
                  <c:v>68.099999999999994</c:v>
                </c:pt>
                <c:pt idx="1354">
                  <c:v>68.150000000000006</c:v>
                </c:pt>
                <c:pt idx="1355">
                  <c:v>68.2</c:v>
                </c:pt>
                <c:pt idx="1356">
                  <c:v>68.25</c:v>
                </c:pt>
                <c:pt idx="1357">
                  <c:v>68.3</c:v>
                </c:pt>
                <c:pt idx="1358">
                  <c:v>68.349999999999994</c:v>
                </c:pt>
                <c:pt idx="1359">
                  <c:v>68.400000000000006</c:v>
                </c:pt>
                <c:pt idx="1360">
                  <c:v>68.45</c:v>
                </c:pt>
                <c:pt idx="1361">
                  <c:v>68.5</c:v>
                </c:pt>
                <c:pt idx="1362">
                  <c:v>68.55</c:v>
                </c:pt>
                <c:pt idx="1363">
                  <c:v>68.599999999999994</c:v>
                </c:pt>
                <c:pt idx="1364">
                  <c:v>68.650000000000006</c:v>
                </c:pt>
                <c:pt idx="1365">
                  <c:v>68.7</c:v>
                </c:pt>
                <c:pt idx="1366">
                  <c:v>68.75</c:v>
                </c:pt>
                <c:pt idx="1367">
                  <c:v>68.8</c:v>
                </c:pt>
                <c:pt idx="1368">
                  <c:v>68.849999999999994</c:v>
                </c:pt>
                <c:pt idx="1369">
                  <c:v>68.900000000000006</c:v>
                </c:pt>
                <c:pt idx="1370">
                  <c:v>68.95</c:v>
                </c:pt>
                <c:pt idx="1371">
                  <c:v>69</c:v>
                </c:pt>
                <c:pt idx="1372">
                  <c:v>69.05</c:v>
                </c:pt>
                <c:pt idx="1373">
                  <c:v>69.099999999999994</c:v>
                </c:pt>
                <c:pt idx="1374">
                  <c:v>69.150000000000006</c:v>
                </c:pt>
                <c:pt idx="1375">
                  <c:v>69.2</c:v>
                </c:pt>
                <c:pt idx="1376">
                  <c:v>69.25</c:v>
                </c:pt>
                <c:pt idx="1377">
                  <c:v>69.3</c:v>
                </c:pt>
                <c:pt idx="1378">
                  <c:v>69.349999999999994</c:v>
                </c:pt>
                <c:pt idx="1379">
                  <c:v>69.400000000000006</c:v>
                </c:pt>
                <c:pt idx="1380">
                  <c:v>69.45</c:v>
                </c:pt>
                <c:pt idx="1381">
                  <c:v>69.5</c:v>
                </c:pt>
                <c:pt idx="1382">
                  <c:v>69.55</c:v>
                </c:pt>
                <c:pt idx="1383">
                  <c:v>69.599999999999994</c:v>
                </c:pt>
                <c:pt idx="1384">
                  <c:v>69.650000000000006</c:v>
                </c:pt>
                <c:pt idx="1385">
                  <c:v>69.7</c:v>
                </c:pt>
                <c:pt idx="1386">
                  <c:v>69.75</c:v>
                </c:pt>
                <c:pt idx="1387">
                  <c:v>69.8</c:v>
                </c:pt>
                <c:pt idx="1388">
                  <c:v>69.849999999999994</c:v>
                </c:pt>
                <c:pt idx="1389">
                  <c:v>69.900000000000006</c:v>
                </c:pt>
                <c:pt idx="1390">
                  <c:v>69.95</c:v>
                </c:pt>
                <c:pt idx="1391">
                  <c:v>70</c:v>
                </c:pt>
                <c:pt idx="1392">
                  <c:v>70.05</c:v>
                </c:pt>
                <c:pt idx="1393">
                  <c:v>70.099999999999994</c:v>
                </c:pt>
                <c:pt idx="1394">
                  <c:v>70.150000000000006</c:v>
                </c:pt>
                <c:pt idx="1395">
                  <c:v>70.2</c:v>
                </c:pt>
                <c:pt idx="1396">
                  <c:v>70.25</c:v>
                </c:pt>
                <c:pt idx="1397">
                  <c:v>70.3</c:v>
                </c:pt>
                <c:pt idx="1398">
                  <c:v>70.349999999999994</c:v>
                </c:pt>
                <c:pt idx="1399">
                  <c:v>70.400000000000006</c:v>
                </c:pt>
                <c:pt idx="1400">
                  <c:v>70.45</c:v>
                </c:pt>
                <c:pt idx="1401">
                  <c:v>70.5</c:v>
                </c:pt>
                <c:pt idx="1402">
                  <c:v>70.55</c:v>
                </c:pt>
                <c:pt idx="1403">
                  <c:v>70.599999999999994</c:v>
                </c:pt>
                <c:pt idx="1404">
                  <c:v>70.650000000000006</c:v>
                </c:pt>
                <c:pt idx="1405">
                  <c:v>70.7</c:v>
                </c:pt>
                <c:pt idx="1406">
                  <c:v>70.75</c:v>
                </c:pt>
                <c:pt idx="1407">
                  <c:v>70.8</c:v>
                </c:pt>
                <c:pt idx="1408">
                  <c:v>70.849999999999994</c:v>
                </c:pt>
                <c:pt idx="1409">
                  <c:v>70.900000000000006</c:v>
                </c:pt>
                <c:pt idx="1410">
                  <c:v>70.95</c:v>
                </c:pt>
                <c:pt idx="1411">
                  <c:v>71</c:v>
                </c:pt>
                <c:pt idx="1412">
                  <c:v>71.05</c:v>
                </c:pt>
                <c:pt idx="1413">
                  <c:v>71.099999999999994</c:v>
                </c:pt>
                <c:pt idx="1414">
                  <c:v>71.150000000000006</c:v>
                </c:pt>
                <c:pt idx="1415">
                  <c:v>71.2</c:v>
                </c:pt>
                <c:pt idx="1416">
                  <c:v>71.25</c:v>
                </c:pt>
                <c:pt idx="1417">
                  <c:v>71.3</c:v>
                </c:pt>
                <c:pt idx="1418">
                  <c:v>71.349999999999994</c:v>
                </c:pt>
                <c:pt idx="1419">
                  <c:v>71.400000000000006</c:v>
                </c:pt>
                <c:pt idx="1420">
                  <c:v>71.45</c:v>
                </c:pt>
                <c:pt idx="1421">
                  <c:v>71.5</c:v>
                </c:pt>
                <c:pt idx="1422">
                  <c:v>71.55</c:v>
                </c:pt>
                <c:pt idx="1423">
                  <c:v>71.599999999999994</c:v>
                </c:pt>
                <c:pt idx="1424">
                  <c:v>71.650000000000006</c:v>
                </c:pt>
                <c:pt idx="1425">
                  <c:v>71.7</c:v>
                </c:pt>
                <c:pt idx="1426">
                  <c:v>71.75</c:v>
                </c:pt>
                <c:pt idx="1427">
                  <c:v>71.8</c:v>
                </c:pt>
                <c:pt idx="1428">
                  <c:v>71.849999999999994</c:v>
                </c:pt>
                <c:pt idx="1429">
                  <c:v>71.900000000000006</c:v>
                </c:pt>
                <c:pt idx="1430">
                  <c:v>71.95</c:v>
                </c:pt>
                <c:pt idx="1431">
                  <c:v>72</c:v>
                </c:pt>
                <c:pt idx="1432">
                  <c:v>72.05</c:v>
                </c:pt>
                <c:pt idx="1433">
                  <c:v>72.099999999999994</c:v>
                </c:pt>
                <c:pt idx="1434">
                  <c:v>72.150000000000006</c:v>
                </c:pt>
                <c:pt idx="1435">
                  <c:v>72.2</c:v>
                </c:pt>
                <c:pt idx="1436">
                  <c:v>72.25</c:v>
                </c:pt>
                <c:pt idx="1437">
                  <c:v>72.3</c:v>
                </c:pt>
                <c:pt idx="1438">
                  <c:v>72.349999999999994</c:v>
                </c:pt>
                <c:pt idx="1439">
                  <c:v>72.400000000000006</c:v>
                </c:pt>
                <c:pt idx="1440">
                  <c:v>72.45</c:v>
                </c:pt>
                <c:pt idx="1441">
                  <c:v>72.5</c:v>
                </c:pt>
                <c:pt idx="1442">
                  <c:v>72.55</c:v>
                </c:pt>
                <c:pt idx="1443">
                  <c:v>72.599999999999994</c:v>
                </c:pt>
                <c:pt idx="1444">
                  <c:v>72.650000000000006</c:v>
                </c:pt>
                <c:pt idx="1445">
                  <c:v>72.7</c:v>
                </c:pt>
                <c:pt idx="1446">
                  <c:v>72.75</c:v>
                </c:pt>
                <c:pt idx="1447">
                  <c:v>72.8</c:v>
                </c:pt>
                <c:pt idx="1448">
                  <c:v>72.849999999999994</c:v>
                </c:pt>
                <c:pt idx="1449">
                  <c:v>72.900000000000006</c:v>
                </c:pt>
                <c:pt idx="1450">
                  <c:v>72.95</c:v>
                </c:pt>
                <c:pt idx="1451">
                  <c:v>73</c:v>
                </c:pt>
                <c:pt idx="1452">
                  <c:v>73.05</c:v>
                </c:pt>
                <c:pt idx="1453">
                  <c:v>73.099999999999994</c:v>
                </c:pt>
                <c:pt idx="1454">
                  <c:v>73.150000000000006</c:v>
                </c:pt>
                <c:pt idx="1455">
                  <c:v>73.2</c:v>
                </c:pt>
                <c:pt idx="1456">
                  <c:v>73.25</c:v>
                </c:pt>
                <c:pt idx="1457">
                  <c:v>73.3</c:v>
                </c:pt>
                <c:pt idx="1458">
                  <c:v>73.349999999999994</c:v>
                </c:pt>
                <c:pt idx="1459">
                  <c:v>73.400000000000006</c:v>
                </c:pt>
                <c:pt idx="1460">
                  <c:v>73.45</c:v>
                </c:pt>
                <c:pt idx="1461">
                  <c:v>73.5</c:v>
                </c:pt>
                <c:pt idx="1462">
                  <c:v>73.55</c:v>
                </c:pt>
                <c:pt idx="1463">
                  <c:v>73.599999999999994</c:v>
                </c:pt>
                <c:pt idx="1464">
                  <c:v>73.650000000000006</c:v>
                </c:pt>
                <c:pt idx="1465">
                  <c:v>73.7</c:v>
                </c:pt>
                <c:pt idx="1466">
                  <c:v>73.75</c:v>
                </c:pt>
                <c:pt idx="1467">
                  <c:v>73.8</c:v>
                </c:pt>
                <c:pt idx="1468">
                  <c:v>73.849999999999994</c:v>
                </c:pt>
                <c:pt idx="1469">
                  <c:v>73.900000000000006</c:v>
                </c:pt>
                <c:pt idx="1470">
                  <c:v>73.95</c:v>
                </c:pt>
                <c:pt idx="1471">
                  <c:v>74</c:v>
                </c:pt>
                <c:pt idx="1472">
                  <c:v>74.05</c:v>
                </c:pt>
                <c:pt idx="1473">
                  <c:v>74.099999999999994</c:v>
                </c:pt>
                <c:pt idx="1474">
                  <c:v>74.150000000000006</c:v>
                </c:pt>
                <c:pt idx="1475">
                  <c:v>74.2</c:v>
                </c:pt>
                <c:pt idx="1476">
                  <c:v>74.25</c:v>
                </c:pt>
                <c:pt idx="1477">
                  <c:v>74.3</c:v>
                </c:pt>
                <c:pt idx="1478">
                  <c:v>74.349999999999994</c:v>
                </c:pt>
                <c:pt idx="1479">
                  <c:v>74.400000000000006</c:v>
                </c:pt>
                <c:pt idx="1480">
                  <c:v>74.45</c:v>
                </c:pt>
                <c:pt idx="1481">
                  <c:v>74.5</c:v>
                </c:pt>
                <c:pt idx="1482">
                  <c:v>74.55</c:v>
                </c:pt>
                <c:pt idx="1483">
                  <c:v>74.599999999999994</c:v>
                </c:pt>
                <c:pt idx="1484">
                  <c:v>74.650000000000006</c:v>
                </c:pt>
                <c:pt idx="1485">
                  <c:v>74.7</c:v>
                </c:pt>
                <c:pt idx="1486">
                  <c:v>74.75</c:v>
                </c:pt>
                <c:pt idx="1487">
                  <c:v>74.8</c:v>
                </c:pt>
                <c:pt idx="1488">
                  <c:v>74.849999999999994</c:v>
                </c:pt>
                <c:pt idx="1489">
                  <c:v>74.900000000000006</c:v>
                </c:pt>
                <c:pt idx="1490">
                  <c:v>74.95</c:v>
                </c:pt>
                <c:pt idx="1491">
                  <c:v>75</c:v>
                </c:pt>
                <c:pt idx="1492">
                  <c:v>75.05</c:v>
                </c:pt>
                <c:pt idx="1493">
                  <c:v>75.099999999999994</c:v>
                </c:pt>
                <c:pt idx="1494">
                  <c:v>75.150000000000006</c:v>
                </c:pt>
                <c:pt idx="1495">
                  <c:v>75.2</c:v>
                </c:pt>
                <c:pt idx="1496">
                  <c:v>75.25</c:v>
                </c:pt>
                <c:pt idx="1497">
                  <c:v>75.3</c:v>
                </c:pt>
                <c:pt idx="1498">
                  <c:v>75.349999999999994</c:v>
                </c:pt>
                <c:pt idx="1499">
                  <c:v>75.400000000000006</c:v>
                </c:pt>
                <c:pt idx="1500">
                  <c:v>75.45</c:v>
                </c:pt>
                <c:pt idx="1501">
                  <c:v>75.5</c:v>
                </c:pt>
                <c:pt idx="1502">
                  <c:v>75.55</c:v>
                </c:pt>
                <c:pt idx="1503">
                  <c:v>75.599999999999994</c:v>
                </c:pt>
                <c:pt idx="1504">
                  <c:v>75.650000000000006</c:v>
                </c:pt>
                <c:pt idx="1505">
                  <c:v>75.7</c:v>
                </c:pt>
                <c:pt idx="1506">
                  <c:v>75.75</c:v>
                </c:pt>
                <c:pt idx="1507">
                  <c:v>75.8</c:v>
                </c:pt>
                <c:pt idx="1508">
                  <c:v>75.849999999999994</c:v>
                </c:pt>
                <c:pt idx="1509">
                  <c:v>75.900000000000006</c:v>
                </c:pt>
                <c:pt idx="1510">
                  <c:v>75.95</c:v>
                </c:pt>
                <c:pt idx="1511">
                  <c:v>76</c:v>
                </c:pt>
                <c:pt idx="1512">
                  <c:v>76.05</c:v>
                </c:pt>
                <c:pt idx="1513">
                  <c:v>76.099999999999994</c:v>
                </c:pt>
                <c:pt idx="1514">
                  <c:v>76.150000000000006</c:v>
                </c:pt>
                <c:pt idx="1515">
                  <c:v>76.2</c:v>
                </c:pt>
                <c:pt idx="1516">
                  <c:v>76.25</c:v>
                </c:pt>
                <c:pt idx="1517">
                  <c:v>76.3</c:v>
                </c:pt>
                <c:pt idx="1518">
                  <c:v>76.349999999999994</c:v>
                </c:pt>
                <c:pt idx="1519">
                  <c:v>76.400000000000006</c:v>
                </c:pt>
                <c:pt idx="1520">
                  <c:v>76.45</c:v>
                </c:pt>
                <c:pt idx="1521">
                  <c:v>76.5</c:v>
                </c:pt>
                <c:pt idx="1522">
                  <c:v>76.55</c:v>
                </c:pt>
                <c:pt idx="1523">
                  <c:v>76.599999999999994</c:v>
                </c:pt>
                <c:pt idx="1524">
                  <c:v>76.650000000000006</c:v>
                </c:pt>
                <c:pt idx="1525">
                  <c:v>76.7</c:v>
                </c:pt>
                <c:pt idx="1526">
                  <c:v>76.75</c:v>
                </c:pt>
                <c:pt idx="1527">
                  <c:v>76.8</c:v>
                </c:pt>
                <c:pt idx="1528">
                  <c:v>76.849999999999994</c:v>
                </c:pt>
                <c:pt idx="1529">
                  <c:v>76.900000000000006</c:v>
                </c:pt>
                <c:pt idx="1530">
                  <c:v>76.95</c:v>
                </c:pt>
                <c:pt idx="1531">
                  <c:v>77</c:v>
                </c:pt>
                <c:pt idx="1532">
                  <c:v>77.05</c:v>
                </c:pt>
                <c:pt idx="1533">
                  <c:v>77.099999999999994</c:v>
                </c:pt>
                <c:pt idx="1534">
                  <c:v>77.150000000000006</c:v>
                </c:pt>
                <c:pt idx="1535">
                  <c:v>77.2</c:v>
                </c:pt>
                <c:pt idx="1536">
                  <c:v>77.25</c:v>
                </c:pt>
                <c:pt idx="1537">
                  <c:v>77.3</c:v>
                </c:pt>
                <c:pt idx="1538">
                  <c:v>77.349999999999994</c:v>
                </c:pt>
                <c:pt idx="1539">
                  <c:v>77.400000000000006</c:v>
                </c:pt>
                <c:pt idx="1540">
                  <c:v>77.45</c:v>
                </c:pt>
                <c:pt idx="1541">
                  <c:v>77.5</c:v>
                </c:pt>
                <c:pt idx="1542">
                  <c:v>77.55</c:v>
                </c:pt>
                <c:pt idx="1543">
                  <c:v>77.599999999999994</c:v>
                </c:pt>
                <c:pt idx="1544">
                  <c:v>77.650000000000006</c:v>
                </c:pt>
                <c:pt idx="1545">
                  <c:v>77.7</c:v>
                </c:pt>
                <c:pt idx="1546">
                  <c:v>77.75</c:v>
                </c:pt>
                <c:pt idx="1547">
                  <c:v>77.8</c:v>
                </c:pt>
                <c:pt idx="1548">
                  <c:v>77.849999999999994</c:v>
                </c:pt>
                <c:pt idx="1549">
                  <c:v>77.900000000000006</c:v>
                </c:pt>
                <c:pt idx="1550">
                  <c:v>77.95</c:v>
                </c:pt>
                <c:pt idx="1551">
                  <c:v>78</c:v>
                </c:pt>
                <c:pt idx="1552">
                  <c:v>78.05</c:v>
                </c:pt>
                <c:pt idx="1553">
                  <c:v>78.099999999999994</c:v>
                </c:pt>
                <c:pt idx="1554">
                  <c:v>78.150000000000006</c:v>
                </c:pt>
                <c:pt idx="1555">
                  <c:v>78.2</c:v>
                </c:pt>
                <c:pt idx="1556">
                  <c:v>78.25</c:v>
                </c:pt>
                <c:pt idx="1557">
                  <c:v>78.3</c:v>
                </c:pt>
                <c:pt idx="1558">
                  <c:v>78.349999999999994</c:v>
                </c:pt>
                <c:pt idx="1559">
                  <c:v>78.400000000000006</c:v>
                </c:pt>
                <c:pt idx="1560">
                  <c:v>78.45</c:v>
                </c:pt>
                <c:pt idx="1561">
                  <c:v>78.5</c:v>
                </c:pt>
                <c:pt idx="1562">
                  <c:v>78.55</c:v>
                </c:pt>
                <c:pt idx="1563">
                  <c:v>78.599999999999994</c:v>
                </c:pt>
                <c:pt idx="1564">
                  <c:v>78.650000000000006</c:v>
                </c:pt>
                <c:pt idx="1565">
                  <c:v>78.7</c:v>
                </c:pt>
                <c:pt idx="1566">
                  <c:v>78.75</c:v>
                </c:pt>
                <c:pt idx="1567">
                  <c:v>78.8</c:v>
                </c:pt>
                <c:pt idx="1568">
                  <c:v>78.849999999999994</c:v>
                </c:pt>
                <c:pt idx="1569">
                  <c:v>78.900000000000006</c:v>
                </c:pt>
                <c:pt idx="1570">
                  <c:v>78.95</c:v>
                </c:pt>
                <c:pt idx="1571">
                  <c:v>79</c:v>
                </c:pt>
                <c:pt idx="1572">
                  <c:v>79.05</c:v>
                </c:pt>
                <c:pt idx="1573">
                  <c:v>79.099999999999994</c:v>
                </c:pt>
                <c:pt idx="1574">
                  <c:v>79.150000000000006</c:v>
                </c:pt>
                <c:pt idx="1575">
                  <c:v>79.2</c:v>
                </c:pt>
                <c:pt idx="1576">
                  <c:v>79.25</c:v>
                </c:pt>
                <c:pt idx="1577">
                  <c:v>79.3</c:v>
                </c:pt>
                <c:pt idx="1578">
                  <c:v>79.349999999999994</c:v>
                </c:pt>
                <c:pt idx="1579">
                  <c:v>79.400000000000006</c:v>
                </c:pt>
                <c:pt idx="1580">
                  <c:v>79.45</c:v>
                </c:pt>
                <c:pt idx="1581">
                  <c:v>79.5</c:v>
                </c:pt>
                <c:pt idx="1582">
                  <c:v>79.55</c:v>
                </c:pt>
                <c:pt idx="1583">
                  <c:v>79.599999999999994</c:v>
                </c:pt>
                <c:pt idx="1584">
                  <c:v>79.650000000000006</c:v>
                </c:pt>
                <c:pt idx="1585">
                  <c:v>79.7</c:v>
                </c:pt>
                <c:pt idx="1586">
                  <c:v>79.75</c:v>
                </c:pt>
                <c:pt idx="1587">
                  <c:v>79.8</c:v>
                </c:pt>
                <c:pt idx="1588">
                  <c:v>79.849999999999994</c:v>
                </c:pt>
                <c:pt idx="1589">
                  <c:v>79.900000000000006</c:v>
                </c:pt>
                <c:pt idx="1590">
                  <c:v>79.95</c:v>
                </c:pt>
                <c:pt idx="1591">
                  <c:v>80</c:v>
                </c:pt>
                <c:pt idx="1592">
                  <c:v>80.05</c:v>
                </c:pt>
                <c:pt idx="1593">
                  <c:v>80.099999999999994</c:v>
                </c:pt>
                <c:pt idx="1594">
                  <c:v>80.150000000000006</c:v>
                </c:pt>
                <c:pt idx="1595">
                  <c:v>80.2</c:v>
                </c:pt>
                <c:pt idx="1596">
                  <c:v>80.25</c:v>
                </c:pt>
                <c:pt idx="1597">
                  <c:v>80.3</c:v>
                </c:pt>
                <c:pt idx="1598">
                  <c:v>80.349999999999994</c:v>
                </c:pt>
                <c:pt idx="1599">
                  <c:v>80.400000000000006</c:v>
                </c:pt>
                <c:pt idx="1600">
                  <c:v>80.45</c:v>
                </c:pt>
                <c:pt idx="1601">
                  <c:v>80.5</c:v>
                </c:pt>
                <c:pt idx="1602">
                  <c:v>80.55</c:v>
                </c:pt>
                <c:pt idx="1603">
                  <c:v>80.599999999999994</c:v>
                </c:pt>
                <c:pt idx="1604">
                  <c:v>80.650000000000006</c:v>
                </c:pt>
                <c:pt idx="1605">
                  <c:v>80.7</c:v>
                </c:pt>
                <c:pt idx="1606">
                  <c:v>80.75</c:v>
                </c:pt>
                <c:pt idx="1607">
                  <c:v>80.8</c:v>
                </c:pt>
                <c:pt idx="1608">
                  <c:v>80.849999999999994</c:v>
                </c:pt>
                <c:pt idx="1609">
                  <c:v>80.900000000000006</c:v>
                </c:pt>
                <c:pt idx="1610">
                  <c:v>80.95</c:v>
                </c:pt>
                <c:pt idx="1611">
                  <c:v>81</c:v>
                </c:pt>
                <c:pt idx="1612">
                  <c:v>81.05</c:v>
                </c:pt>
                <c:pt idx="1613">
                  <c:v>81.099999999999994</c:v>
                </c:pt>
                <c:pt idx="1614">
                  <c:v>81.150000000000006</c:v>
                </c:pt>
                <c:pt idx="1615">
                  <c:v>81.2</c:v>
                </c:pt>
                <c:pt idx="1616">
                  <c:v>81.25</c:v>
                </c:pt>
                <c:pt idx="1617">
                  <c:v>81.3</c:v>
                </c:pt>
                <c:pt idx="1618">
                  <c:v>81.349999999999994</c:v>
                </c:pt>
                <c:pt idx="1619">
                  <c:v>81.400000000000006</c:v>
                </c:pt>
                <c:pt idx="1620">
                  <c:v>81.45</c:v>
                </c:pt>
                <c:pt idx="1621">
                  <c:v>81.5</c:v>
                </c:pt>
                <c:pt idx="1622">
                  <c:v>81.55</c:v>
                </c:pt>
                <c:pt idx="1623">
                  <c:v>81.599999999999994</c:v>
                </c:pt>
                <c:pt idx="1624">
                  <c:v>81.650000000000006</c:v>
                </c:pt>
                <c:pt idx="1625">
                  <c:v>81.7</c:v>
                </c:pt>
                <c:pt idx="1626">
                  <c:v>81.75</c:v>
                </c:pt>
                <c:pt idx="1627">
                  <c:v>81.8</c:v>
                </c:pt>
                <c:pt idx="1628">
                  <c:v>81.849999999999994</c:v>
                </c:pt>
                <c:pt idx="1629">
                  <c:v>81.900000000000006</c:v>
                </c:pt>
                <c:pt idx="1630">
                  <c:v>81.95</c:v>
                </c:pt>
                <c:pt idx="1631">
                  <c:v>82</c:v>
                </c:pt>
                <c:pt idx="1632">
                  <c:v>82.05</c:v>
                </c:pt>
                <c:pt idx="1633">
                  <c:v>82.1</c:v>
                </c:pt>
                <c:pt idx="1634">
                  <c:v>82.15</c:v>
                </c:pt>
                <c:pt idx="1635">
                  <c:v>82.2</c:v>
                </c:pt>
                <c:pt idx="1636">
                  <c:v>82.25</c:v>
                </c:pt>
                <c:pt idx="1637">
                  <c:v>82.3</c:v>
                </c:pt>
                <c:pt idx="1638">
                  <c:v>82.35</c:v>
                </c:pt>
                <c:pt idx="1639">
                  <c:v>82.4</c:v>
                </c:pt>
                <c:pt idx="1640">
                  <c:v>82.45</c:v>
                </c:pt>
                <c:pt idx="1641">
                  <c:v>82.5</c:v>
                </c:pt>
                <c:pt idx="1642">
                  <c:v>82.55</c:v>
                </c:pt>
                <c:pt idx="1643">
                  <c:v>82.6</c:v>
                </c:pt>
                <c:pt idx="1644">
                  <c:v>82.65</c:v>
                </c:pt>
                <c:pt idx="1645">
                  <c:v>82.7</c:v>
                </c:pt>
                <c:pt idx="1646">
                  <c:v>82.75</c:v>
                </c:pt>
                <c:pt idx="1647">
                  <c:v>82.8</c:v>
                </c:pt>
                <c:pt idx="1648">
                  <c:v>82.85</c:v>
                </c:pt>
                <c:pt idx="1649">
                  <c:v>82.9</c:v>
                </c:pt>
                <c:pt idx="1650">
                  <c:v>82.95</c:v>
                </c:pt>
                <c:pt idx="1651">
                  <c:v>83</c:v>
                </c:pt>
                <c:pt idx="1652">
                  <c:v>83.05</c:v>
                </c:pt>
                <c:pt idx="1653">
                  <c:v>83.1</c:v>
                </c:pt>
                <c:pt idx="1654">
                  <c:v>83.15</c:v>
                </c:pt>
                <c:pt idx="1655">
                  <c:v>83.2</c:v>
                </c:pt>
                <c:pt idx="1656">
                  <c:v>83.25</c:v>
                </c:pt>
                <c:pt idx="1657">
                  <c:v>83.3</c:v>
                </c:pt>
                <c:pt idx="1658">
                  <c:v>83.35</c:v>
                </c:pt>
                <c:pt idx="1659">
                  <c:v>83.4</c:v>
                </c:pt>
                <c:pt idx="1660">
                  <c:v>83.45</c:v>
                </c:pt>
                <c:pt idx="1661">
                  <c:v>83.5</c:v>
                </c:pt>
                <c:pt idx="1662">
                  <c:v>83.55</c:v>
                </c:pt>
                <c:pt idx="1663">
                  <c:v>83.600999999999999</c:v>
                </c:pt>
                <c:pt idx="1664">
                  <c:v>83.650999999999996</c:v>
                </c:pt>
                <c:pt idx="1665">
                  <c:v>83.700999999999993</c:v>
                </c:pt>
                <c:pt idx="1666">
                  <c:v>83.751000000000005</c:v>
                </c:pt>
                <c:pt idx="1667">
                  <c:v>83.801000000000002</c:v>
                </c:pt>
                <c:pt idx="1668">
                  <c:v>83.850999999999999</c:v>
                </c:pt>
                <c:pt idx="1669">
                  <c:v>83.900999999999996</c:v>
                </c:pt>
                <c:pt idx="1670">
                  <c:v>83.950999999999993</c:v>
                </c:pt>
                <c:pt idx="1671">
                  <c:v>84.001000000000005</c:v>
                </c:pt>
                <c:pt idx="1672">
                  <c:v>84.051000000000002</c:v>
                </c:pt>
                <c:pt idx="1673">
                  <c:v>84.100999999999999</c:v>
                </c:pt>
                <c:pt idx="1674">
                  <c:v>84.150999999999996</c:v>
                </c:pt>
                <c:pt idx="1675">
                  <c:v>84.200999999999993</c:v>
                </c:pt>
                <c:pt idx="1676">
                  <c:v>84.251000000000005</c:v>
                </c:pt>
                <c:pt idx="1677">
                  <c:v>84.301000000000002</c:v>
                </c:pt>
                <c:pt idx="1678">
                  <c:v>84.350999999999999</c:v>
                </c:pt>
                <c:pt idx="1679">
                  <c:v>84.400999999999996</c:v>
                </c:pt>
                <c:pt idx="1680">
                  <c:v>84.450999999999993</c:v>
                </c:pt>
                <c:pt idx="1681">
                  <c:v>84.501000000000005</c:v>
                </c:pt>
                <c:pt idx="1682">
                  <c:v>84.551000000000002</c:v>
                </c:pt>
                <c:pt idx="1683">
                  <c:v>84.600999999999999</c:v>
                </c:pt>
                <c:pt idx="1684">
                  <c:v>84.650999999999996</c:v>
                </c:pt>
                <c:pt idx="1685">
                  <c:v>84.700999999999993</c:v>
                </c:pt>
                <c:pt idx="1686">
                  <c:v>84.751000000000005</c:v>
                </c:pt>
                <c:pt idx="1687">
                  <c:v>84.801000000000002</c:v>
                </c:pt>
                <c:pt idx="1688">
                  <c:v>84.850999999999999</c:v>
                </c:pt>
                <c:pt idx="1689">
                  <c:v>84.900999999999996</c:v>
                </c:pt>
                <c:pt idx="1690">
                  <c:v>84.950999999999993</c:v>
                </c:pt>
                <c:pt idx="1691">
                  <c:v>85.001000000000005</c:v>
                </c:pt>
                <c:pt idx="1692">
                  <c:v>85.051000000000002</c:v>
                </c:pt>
                <c:pt idx="1693">
                  <c:v>85.100999999999999</c:v>
                </c:pt>
                <c:pt idx="1694">
                  <c:v>85.150999999999996</c:v>
                </c:pt>
                <c:pt idx="1695">
                  <c:v>85.200999999999993</c:v>
                </c:pt>
                <c:pt idx="1696">
                  <c:v>85.251000000000005</c:v>
                </c:pt>
                <c:pt idx="1697">
                  <c:v>85.301000000000002</c:v>
                </c:pt>
                <c:pt idx="1698">
                  <c:v>85.350999999999999</c:v>
                </c:pt>
                <c:pt idx="1699">
                  <c:v>85.400999999999996</c:v>
                </c:pt>
                <c:pt idx="1700">
                  <c:v>85.450999999999993</c:v>
                </c:pt>
                <c:pt idx="1701">
                  <c:v>85.501000000000005</c:v>
                </c:pt>
                <c:pt idx="1702">
                  <c:v>85.551000000000002</c:v>
                </c:pt>
                <c:pt idx="1703">
                  <c:v>85.600999999999999</c:v>
                </c:pt>
                <c:pt idx="1704">
                  <c:v>85.650999999999996</c:v>
                </c:pt>
                <c:pt idx="1705">
                  <c:v>85.700999999999993</c:v>
                </c:pt>
                <c:pt idx="1706">
                  <c:v>85.751000000000005</c:v>
                </c:pt>
                <c:pt idx="1707">
                  <c:v>85.801000000000002</c:v>
                </c:pt>
                <c:pt idx="1708">
                  <c:v>85.850999999999999</c:v>
                </c:pt>
                <c:pt idx="1709">
                  <c:v>85.900999999999996</c:v>
                </c:pt>
                <c:pt idx="1710">
                  <c:v>85.950999999999993</c:v>
                </c:pt>
                <c:pt idx="1711">
                  <c:v>86.001000000000005</c:v>
                </c:pt>
                <c:pt idx="1712">
                  <c:v>86.051000000000002</c:v>
                </c:pt>
                <c:pt idx="1713">
                  <c:v>86.100999999999999</c:v>
                </c:pt>
                <c:pt idx="1714">
                  <c:v>86.150999999999996</c:v>
                </c:pt>
                <c:pt idx="1715">
                  <c:v>86.200999999999993</c:v>
                </c:pt>
                <c:pt idx="1716">
                  <c:v>86.251000000000005</c:v>
                </c:pt>
                <c:pt idx="1717">
                  <c:v>86.301000000000002</c:v>
                </c:pt>
                <c:pt idx="1718">
                  <c:v>86.350999999999999</c:v>
                </c:pt>
                <c:pt idx="1719">
                  <c:v>86.400999999999996</c:v>
                </c:pt>
                <c:pt idx="1720">
                  <c:v>86.450999999999993</c:v>
                </c:pt>
                <c:pt idx="1721">
                  <c:v>86.501000000000005</c:v>
                </c:pt>
                <c:pt idx="1722">
                  <c:v>86.551000000000002</c:v>
                </c:pt>
                <c:pt idx="1723">
                  <c:v>86.600999999999999</c:v>
                </c:pt>
                <c:pt idx="1724">
                  <c:v>86.650999999999996</c:v>
                </c:pt>
                <c:pt idx="1725">
                  <c:v>86.700999999999993</c:v>
                </c:pt>
                <c:pt idx="1726">
                  <c:v>86.751000000000005</c:v>
                </c:pt>
                <c:pt idx="1727">
                  <c:v>86.801000000000002</c:v>
                </c:pt>
                <c:pt idx="1728">
                  <c:v>86.850999999999999</c:v>
                </c:pt>
                <c:pt idx="1729">
                  <c:v>86.900999999999996</c:v>
                </c:pt>
                <c:pt idx="1730">
                  <c:v>86.950999999999993</c:v>
                </c:pt>
                <c:pt idx="1731">
                  <c:v>87.001000000000005</c:v>
                </c:pt>
                <c:pt idx="1732">
                  <c:v>87.051000000000002</c:v>
                </c:pt>
                <c:pt idx="1733">
                  <c:v>87.100999999999999</c:v>
                </c:pt>
                <c:pt idx="1734">
                  <c:v>87.150999999999996</c:v>
                </c:pt>
                <c:pt idx="1735">
                  <c:v>87.200999999999993</c:v>
                </c:pt>
                <c:pt idx="1736">
                  <c:v>87.251000000000005</c:v>
                </c:pt>
                <c:pt idx="1737">
                  <c:v>87.301000000000002</c:v>
                </c:pt>
                <c:pt idx="1738">
                  <c:v>87.350999999999999</c:v>
                </c:pt>
                <c:pt idx="1739">
                  <c:v>87.400999999999996</c:v>
                </c:pt>
                <c:pt idx="1740">
                  <c:v>87.450999999999993</c:v>
                </c:pt>
                <c:pt idx="1741">
                  <c:v>87.501000000000005</c:v>
                </c:pt>
                <c:pt idx="1742">
                  <c:v>87.551000000000002</c:v>
                </c:pt>
                <c:pt idx="1743">
                  <c:v>87.600999999999999</c:v>
                </c:pt>
                <c:pt idx="1744">
                  <c:v>87.650999999999996</c:v>
                </c:pt>
                <c:pt idx="1745">
                  <c:v>87.700999999999993</c:v>
                </c:pt>
                <c:pt idx="1746">
                  <c:v>87.751000000000005</c:v>
                </c:pt>
                <c:pt idx="1747">
                  <c:v>87.801000000000002</c:v>
                </c:pt>
                <c:pt idx="1748">
                  <c:v>87.850999999999999</c:v>
                </c:pt>
                <c:pt idx="1749">
                  <c:v>87.900999999999996</c:v>
                </c:pt>
                <c:pt idx="1750">
                  <c:v>87.950999999999993</c:v>
                </c:pt>
                <c:pt idx="1751">
                  <c:v>88.001000000000005</c:v>
                </c:pt>
                <c:pt idx="1752">
                  <c:v>88.051000000000002</c:v>
                </c:pt>
                <c:pt idx="1753">
                  <c:v>88.100999999999999</c:v>
                </c:pt>
                <c:pt idx="1754">
                  <c:v>88.150999999999996</c:v>
                </c:pt>
                <c:pt idx="1755">
                  <c:v>88.200999999999993</c:v>
                </c:pt>
                <c:pt idx="1756">
                  <c:v>88.251000000000005</c:v>
                </c:pt>
                <c:pt idx="1757">
                  <c:v>88.301000000000002</c:v>
                </c:pt>
                <c:pt idx="1758">
                  <c:v>88.350999999999999</c:v>
                </c:pt>
                <c:pt idx="1759">
                  <c:v>88.400999999999996</c:v>
                </c:pt>
                <c:pt idx="1760">
                  <c:v>88.450999999999993</c:v>
                </c:pt>
                <c:pt idx="1761">
                  <c:v>88.501000000000005</c:v>
                </c:pt>
                <c:pt idx="1762">
                  <c:v>88.551000000000002</c:v>
                </c:pt>
                <c:pt idx="1763">
                  <c:v>88.600999999999999</c:v>
                </c:pt>
                <c:pt idx="1764">
                  <c:v>88.650999999999996</c:v>
                </c:pt>
                <c:pt idx="1765">
                  <c:v>88.700999999999993</c:v>
                </c:pt>
                <c:pt idx="1766">
                  <c:v>88.751000000000005</c:v>
                </c:pt>
                <c:pt idx="1767">
                  <c:v>88.801000000000002</c:v>
                </c:pt>
                <c:pt idx="1768">
                  <c:v>88.850999999999999</c:v>
                </c:pt>
                <c:pt idx="1769">
                  <c:v>88.900999999999996</c:v>
                </c:pt>
                <c:pt idx="1770">
                  <c:v>88.950999999999993</c:v>
                </c:pt>
                <c:pt idx="1771">
                  <c:v>89.001000000000005</c:v>
                </c:pt>
                <c:pt idx="1772">
                  <c:v>89.051000000000002</c:v>
                </c:pt>
                <c:pt idx="1773">
                  <c:v>89.100999999999999</c:v>
                </c:pt>
                <c:pt idx="1774">
                  <c:v>89.150999999999996</c:v>
                </c:pt>
                <c:pt idx="1775">
                  <c:v>89.200999999999993</c:v>
                </c:pt>
                <c:pt idx="1776">
                  <c:v>89.251000000000005</c:v>
                </c:pt>
                <c:pt idx="1777">
                  <c:v>89.301000000000002</c:v>
                </c:pt>
                <c:pt idx="1778">
                  <c:v>89.350999999999999</c:v>
                </c:pt>
                <c:pt idx="1779">
                  <c:v>89.400999999999996</c:v>
                </c:pt>
                <c:pt idx="1780">
                  <c:v>89.450999999999993</c:v>
                </c:pt>
                <c:pt idx="1781">
                  <c:v>89.501000000000005</c:v>
                </c:pt>
                <c:pt idx="1782">
                  <c:v>89.551000000000002</c:v>
                </c:pt>
                <c:pt idx="1783">
                  <c:v>89.600999999999999</c:v>
                </c:pt>
                <c:pt idx="1784">
                  <c:v>89.650999999999996</c:v>
                </c:pt>
                <c:pt idx="1785">
                  <c:v>89.700999999999993</c:v>
                </c:pt>
                <c:pt idx="1786">
                  <c:v>89.751000000000005</c:v>
                </c:pt>
                <c:pt idx="1787">
                  <c:v>89.801000000000002</c:v>
                </c:pt>
                <c:pt idx="1788">
                  <c:v>89.850999999999999</c:v>
                </c:pt>
                <c:pt idx="1789">
                  <c:v>89.900999999999996</c:v>
                </c:pt>
                <c:pt idx="1790">
                  <c:v>89.950999999999993</c:v>
                </c:pt>
                <c:pt idx="1791">
                  <c:v>90.001000000000005</c:v>
                </c:pt>
                <c:pt idx="1792">
                  <c:v>90.051000000000002</c:v>
                </c:pt>
                <c:pt idx="1793">
                  <c:v>90.100999999999999</c:v>
                </c:pt>
                <c:pt idx="1794">
                  <c:v>90.150999999999996</c:v>
                </c:pt>
                <c:pt idx="1795">
                  <c:v>90.200999999999993</c:v>
                </c:pt>
                <c:pt idx="1796">
                  <c:v>90.251000000000005</c:v>
                </c:pt>
                <c:pt idx="1797">
                  <c:v>90.301000000000002</c:v>
                </c:pt>
                <c:pt idx="1798">
                  <c:v>90.350999999999999</c:v>
                </c:pt>
                <c:pt idx="1799">
                  <c:v>90.400999999999996</c:v>
                </c:pt>
                <c:pt idx="1800">
                  <c:v>90.450999999999993</c:v>
                </c:pt>
                <c:pt idx="1801">
                  <c:v>90.501000000000005</c:v>
                </c:pt>
                <c:pt idx="1802">
                  <c:v>90.551000000000002</c:v>
                </c:pt>
                <c:pt idx="1803">
                  <c:v>90.600999999999999</c:v>
                </c:pt>
                <c:pt idx="1804">
                  <c:v>90.650999999999996</c:v>
                </c:pt>
                <c:pt idx="1805">
                  <c:v>90.700999999999993</c:v>
                </c:pt>
                <c:pt idx="1806">
                  <c:v>90.751000000000005</c:v>
                </c:pt>
                <c:pt idx="1807">
                  <c:v>90.801000000000002</c:v>
                </c:pt>
                <c:pt idx="1808">
                  <c:v>90.850999999999999</c:v>
                </c:pt>
                <c:pt idx="1809">
                  <c:v>90.900999999999996</c:v>
                </c:pt>
                <c:pt idx="1810">
                  <c:v>90.950999999999993</c:v>
                </c:pt>
                <c:pt idx="1811">
                  <c:v>91.001000000000005</c:v>
                </c:pt>
                <c:pt idx="1812">
                  <c:v>91.051000000000002</c:v>
                </c:pt>
                <c:pt idx="1813">
                  <c:v>91.100999999999999</c:v>
                </c:pt>
                <c:pt idx="1814">
                  <c:v>91.150999999999996</c:v>
                </c:pt>
                <c:pt idx="1815">
                  <c:v>91.200999999999993</c:v>
                </c:pt>
                <c:pt idx="1816">
                  <c:v>91.251000000000005</c:v>
                </c:pt>
                <c:pt idx="1817">
                  <c:v>91.301000000000002</c:v>
                </c:pt>
                <c:pt idx="1818">
                  <c:v>91.350999999999999</c:v>
                </c:pt>
                <c:pt idx="1819">
                  <c:v>91.400999999999996</c:v>
                </c:pt>
                <c:pt idx="1820">
                  <c:v>91.450999999999993</c:v>
                </c:pt>
                <c:pt idx="1821">
                  <c:v>91.501000000000005</c:v>
                </c:pt>
                <c:pt idx="1822">
                  <c:v>91.551000000000002</c:v>
                </c:pt>
                <c:pt idx="1823">
                  <c:v>91.600999999999999</c:v>
                </c:pt>
                <c:pt idx="1824">
                  <c:v>91.650999999999996</c:v>
                </c:pt>
                <c:pt idx="1825">
                  <c:v>91.700999999999993</c:v>
                </c:pt>
                <c:pt idx="1826">
                  <c:v>91.751000000000005</c:v>
                </c:pt>
                <c:pt idx="1827">
                  <c:v>91.801000000000002</c:v>
                </c:pt>
                <c:pt idx="1828">
                  <c:v>91.850999999999999</c:v>
                </c:pt>
                <c:pt idx="1829">
                  <c:v>91.900999999999996</c:v>
                </c:pt>
                <c:pt idx="1830">
                  <c:v>91.950999999999993</c:v>
                </c:pt>
                <c:pt idx="1831">
                  <c:v>92.001000000000005</c:v>
                </c:pt>
                <c:pt idx="1832">
                  <c:v>92.051000000000002</c:v>
                </c:pt>
                <c:pt idx="1833">
                  <c:v>92.100999999999999</c:v>
                </c:pt>
                <c:pt idx="1834">
                  <c:v>92.150999999999996</c:v>
                </c:pt>
                <c:pt idx="1835">
                  <c:v>92.200999999999993</c:v>
                </c:pt>
                <c:pt idx="1836">
                  <c:v>92.251000000000005</c:v>
                </c:pt>
                <c:pt idx="1837">
                  <c:v>92.301000000000002</c:v>
                </c:pt>
                <c:pt idx="1838">
                  <c:v>92.350999999999999</c:v>
                </c:pt>
                <c:pt idx="1839">
                  <c:v>92.400999999999996</c:v>
                </c:pt>
                <c:pt idx="1840">
                  <c:v>92.450999999999993</c:v>
                </c:pt>
                <c:pt idx="1841">
                  <c:v>92.501000000000005</c:v>
                </c:pt>
                <c:pt idx="1842">
                  <c:v>92.551000000000002</c:v>
                </c:pt>
                <c:pt idx="1843">
                  <c:v>92.600999999999999</c:v>
                </c:pt>
                <c:pt idx="1844">
                  <c:v>92.650999999999996</c:v>
                </c:pt>
                <c:pt idx="1845">
                  <c:v>92.700999999999993</c:v>
                </c:pt>
                <c:pt idx="1846">
                  <c:v>92.751000000000005</c:v>
                </c:pt>
                <c:pt idx="1847">
                  <c:v>92.801000000000002</c:v>
                </c:pt>
                <c:pt idx="1848">
                  <c:v>92.850999999999999</c:v>
                </c:pt>
                <c:pt idx="1849">
                  <c:v>92.900999999999996</c:v>
                </c:pt>
                <c:pt idx="1850">
                  <c:v>92.950999999999993</c:v>
                </c:pt>
                <c:pt idx="1851">
                  <c:v>93.001000000000005</c:v>
                </c:pt>
                <c:pt idx="1852">
                  <c:v>93.051000000000002</c:v>
                </c:pt>
                <c:pt idx="1853">
                  <c:v>93.100999999999999</c:v>
                </c:pt>
                <c:pt idx="1854">
                  <c:v>93.150999999999996</c:v>
                </c:pt>
                <c:pt idx="1855">
                  <c:v>93.200999999999993</c:v>
                </c:pt>
                <c:pt idx="1856">
                  <c:v>93.251000000000005</c:v>
                </c:pt>
                <c:pt idx="1857">
                  <c:v>93.301000000000002</c:v>
                </c:pt>
                <c:pt idx="1858">
                  <c:v>93.350999999999999</c:v>
                </c:pt>
                <c:pt idx="1859">
                  <c:v>93.400999999999996</c:v>
                </c:pt>
                <c:pt idx="1860">
                  <c:v>93.450999999999993</c:v>
                </c:pt>
                <c:pt idx="1861">
                  <c:v>93.501000000000005</c:v>
                </c:pt>
                <c:pt idx="1862">
                  <c:v>93.551000000000002</c:v>
                </c:pt>
                <c:pt idx="1863">
                  <c:v>93.600999999999999</c:v>
                </c:pt>
                <c:pt idx="1864">
                  <c:v>93.650999999999996</c:v>
                </c:pt>
                <c:pt idx="1865">
                  <c:v>93.700999999999993</c:v>
                </c:pt>
                <c:pt idx="1866">
                  <c:v>93.751000000000005</c:v>
                </c:pt>
                <c:pt idx="1867">
                  <c:v>93.801000000000002</c:v>
                </c:pt>
                <c:pt idx="1868">
                  <c:v>93.850999999999999</c:v>
                </c:pt>
                <c:pt idx="1869">
                  <c:v>93.900999999999996</c:v>
                </c:pt>
                <c:pt idx="1870">
                  <c:v>93.950999999999993</c:v>
                </c:pt>
                <c:pt idx="1871">
                  <c:v>94.001000000000005</c:v>
                </c:pt>
                <c:pt idx="1872">
                  <c:v>94.051000000000002</c:v>
                </c:pt>
                <c:pt idx="1873">
                  <c:v>94.100999999999999</c:v>
                </c:pt>
                <c:pt idx="1874">
                  <c:v>94.150999999999996</c:v>
                </c:pt>
                <c:pt idx="1875">
                  <c:v>94.200999999999993</c:v>
                </c:pt>
                <c:pt idx="1876">
                  <c:v>94.251000000000005</c:v>
                </c:pt>
                <c:pt idx="1877">
                  <c:v>94.301000000000002</c:v>
                </c:pt>
                <c:pt idx="1878">
                  <c:v>94.350999999999999</c:v>
                </c:pt>
                <c:pt idx="1879">
                  <c:v>94.400999999999996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E2-4183-9AB2-C11B3D484E5D}"/>
            </c:ext>
          </c:extLst>
        </c:ser>
        <c:ser>
          <c:idx val="2"/>
          <c:order val="2"/>
          <c:tx>
            <c:v>Pc from Vs</c:v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rgbClr val="8DEFAE"/>
              </a:solidFill>
              <a:ln w="22225">
                <a:solidFill>
                  <a:srgbClr val="00B050"/>
                </a:solidFill>
              </a:ln>
            </c:spPr>
          </c:marker>
          <c:xVal>
            <c:numRef>
              <c:f>'Raw CPT Data'!$BE$23:$BE$106</c:f>
              <c:numCache>
                <c:formatCode>0.00</c:formatCode>
                <c:ptCount val="84"/>
                <c:pt idx="0">
                  <c:v>86.191654350745409</c:v>
                </c:pt>
                <c:pt idx="1">
                  <c:v>87.080198329422373</c:v>
                </c:pt>
                <c:pt idx="2">
                  <c:v>98.593396636884648</c:v>
                </c:pt>
                <c:pt idx="3">
                  <c:v>96.995947922204962</c:v>
                </c:pt>
                <c:pt idx="4">
                  <c:v>130.48187756789585</c:v>
                </c:pt>
                <c:pt idx="5">
                  <c:v>146.23275705380209</c:v>
                </c:pt>
                <c:pt idx="6">
                  <c:v>140.49139014253427</c:v>
                </c:pt>
                <c:pt idx="7">
                  <c:v>155.30238089219242</c:v>
                </c:pt>
                <c:pt idx="8">
                  <c:v>181.78902781525815</c:v>
                </c:pt>
                <c:pt idx="9">
                  <c:v>185.52884210478629</c:v>
                </c:pt>
                <c:pt idx="10">
                  <c:v>196.1152034671203</c:v>
                </c:pt>
                <c:pt idx="11">
                  <c:v>226.09393156216316</c:v>
                </c:pt>
                <c:pt idx="12">
                  <c:v>252.60393573047821</c:v>
                </c:pt>
                <c:pt idx="13">
                  <c:v>247.03385809406805</c:v>
                </c:pt>
                <c:pt idx="14">
                  <c:v>248.29014877577734</c:v>
                </c:pt>
                <c:pt idx="15">
                  <c:v>246.59437379281184</c:v>
                </c:pt>
                <c:pt idx="16">
                  <c:v>264.71588816592123</c:v>
                </c:pt>
                <c:pt idx="17">
                  <c:v>302.91913723009549</c:v>
                </c:pt>
                <c:pt idx="18">
                  <c:v>301.93336267122481</c:v>
                </c:pt>
                <c:pt idx="19">
                  <c:v>326.87479664788515</c:v>
                </c:pt>
                <c:pt idx="20">
                  <c:v>314.13527141473082</c:v>
                </c:pt>
                <c:pt idx="21">
                  <c:v>328.1941095131358</c:v>
                </c:pt>
                <c:pt idx="22">
                  <c:v>382.65774333319604</c:v>
                </c:pt>
                <c:pt idx="23">
                  <c:v>367.5070007126609</c:v>
                </c:pt>
                <c:pt idx="24">
                  <c:v>390.52684539353049</c:v>
                </c:pt>
                <c:pt idx="25">
                  <c:v>368.11645826276191</c:v>
                </c:pt>
                <c:pt idx="26">
                  <c:v>390.19694701975067</c:v>
                </c:pt>
                <c:pt idx="27">
                  <c:v>378.25637576597251</c:v>
                </c:pt>
                <c:pt idx="28">
                  <c:v>445.70637693085945</c:v>
                </c:pt>
                <c:pt idx="29">
                  <c:v>418.74236387145686</c:v>
                </c:pt>
                <c:pt idx="30">
                  <c:v>494.87976257991141</c:v>
                </c:pt>
                <c:pt idx="31">
                  <c:v>465.18425754562594</c:v>
                </c:pt>
                <c:pt idx="32">
                  <c:v>475.07425211676696</c:v>
                </c:pt>
                <c:pt idx="33">
                  <c:v>443.64892255767603</c:v>
                </c:pt>
                <c:pt idx="34">
                  <c:v>510.14582696219372</c:v>
                </c:pt>
                <c:pt idx="35">
                  <c:v>503.60363275201922</c:v>
                </c:pt>
                <c:pt idx="36">
                  <c:v>479.73328486019471</c:v>
                </c:pt>
                <c:pt idx="37">
                  <c:v>520.67553275786918</c:v>
                </c:pt>
                <c:pt idx="38">
                  <c:v>489.77833967360004</c:v>
                </c:pt>
                <c:pt idx="39">
                  <c:v>506.57417047763835</c:v>
                </c:pt>
                <c:pt idx="40">
                  <c:v>540.56316554016564</c:v>
                </c:pt>
                <c:pt idx="41">
                  <c:v>486.3271347524568</c:v>
                </c:pt>
                <c:pt idx="42">
                  <c:v>562.13875329589609</c:v>
                </c:pt>
                <c:pt idx="43">
                  <c:v>530.63184475331502</c:v>
                </c:pt>
                <c:pt idx="44">
                  <c:v>522.23050840495387</c:v>
                </c:pt>
                <c:pt idx="45">
                  <c:v>497.80765425906185</c:v>
                </c:pt>
                <c:pt idx="46">
                  <c:v>531.64836871719774</c:v>
                </c:pt>
                <c:pt idx="47">
                  <c:v>474.70981095481164</c:v>
                </c:pt>
                <c:pt idx="48">
                  <c:v>524.01328185502791</c:v>
                </c:pt>
                <c:pt idx="49">
                  <c:v>532.00760362174162</c:v>
                </c:pt>
                <c:pt idx="50">
                  <c:v>478.36693595657027</c:v>
                </c:pt>
                <c:pt idx="51">
                  <c:v>534.71825407829476</c:v>
                </c:pt>
                <c:pt idx="52">
                  <c:v>523.18568077179293</c:v>
                </c:pt>
                <c:pt idx="53">
                  <c:v>482.70601388881437</c:v>
                </c:pt>
                <c:pt idx="54">
                  <c:v>562.51720839993652</c:v>
                </c:pt>
                <c:pt idx="55">
                  <c:v>597.49509941218082</c:v>
                </c:pt>
                <c:pt idx="56">
                  <c:v>563.48899873330799</c:v>
                </c:pt>
                <c:pt idx="57">
                  <c:v>607.05375250390364</c:v>
                </c:pt>
                <c:pt idx="58">
                  <c:v>644.75206808938765</c:v>
                </c:pt>
                <c:pt idx="59">
                  <c:v>672.08001157169235</c:v>
                </c:pt>
                <c:pt idx="60">
                  <c:v>636.78456293625516</c:v>
                </c:pt>
                <c:pt idx="61">
                  <c:v>672.0734111373871</c:v>
                </c:pt>
                <c:pt idx="62">
                  <c:v>749.77729232152456</c:v>
                </c:pt>
                <c:pt idx="63">
                  <c:v>659.67609787017579</c:v>
                </c:pt>
                <c:pt idx="64">
                  <c:v>698.10080112680123</c:v>
                </c:pt>
                <c:pt idx="65">
                  <c:v>765.19441186128199</c:v>
                </c:pt>
                <c:pt idx="66">
                  <c:v>711.70871868019356</c:v>
                </c:pt>
                <c:pt idx="67">
                  <c:v>647.50091559602708</c:v>
                </c:pt>
                <c:pt idx="68">
                  <c:v>726.06660031850015</c:v>
                </c:pt>
                <c:pt idx="69">
                  <c:v>709.9275269619402</c:v>
                </c:pt>
                <c:pt idx="70">
                  <c:v>724.78746622601795</c:v>
                </c:pt>
                <c:pt idx="71">
                  <c:v>669.96360812817693</c:v>
                </c:pt>
                <c:pt idx="72">
                  <c:v>759.24403061414569</c:v>
                </c:pt>
                <c:pt idx="73">
                  <c:v>828.78060763135477</c:v>
                </c:pt>
                <c:pt idx="74">
                  <c:v>903.94043786783425</c:v>
                </c:pt>
                <c:pt idx="75">
                  <c:v>854.476362456385</c:v>
                </c:pt>
                <c:pt idx="76">
                  <c:v>978.09196874796748</c:v>
                </c:pt>
                <c:pt idx="77">
                  <c:v>1072.1258456963569</c:v>
                </c:pt>
                <c:pt idx="78">
                  <c:v>1112.8078819842015</c:v>
                </c:pt>
                <c:pt idx="79">
                  <c:v>1078.3302266227606</c:v>
                </c:pt>
                <c:pt idx="80">
                  <c:v>896.51687261076563</c:v>
                </c:pt>
                <c:pt idx="81">
                  <c:v>885.25040579938513</c:v>
                </c:pt>
                <c:pt idx="82">
                  <c:v>860.40313623766383</c:v>
                </c:pt>
                <c:pt idx="83">
                  <c:v>973.74808895214687</c:v>
                </c:pt>
              </c:numCache>
            </c:numRef>
          </c:xVal>
          <c:yVal>
            <c:numRef>
              <c:f>'Raw CPT Data'!$AW$23:$AW$106</c:f>
              <c:numCache>
                <c:formatCode>0.00</c:formatCode>
                <c:ptCount val="84"/>
                <c:pt idx="0">
                  <c:v>1.9</c:v>
                </c:pt>
                <c:pt idx="1">
                  <c:v>2.9</c:v>
                </c:pt>
                <c:pt idx="2">
                  <c:v>3.9</c:v>
                </c:pt>
                <c:pt idx="3">
                  <c:v>4.9000000000000004</c:v>
                </c:pt>
                <c:pt idx="4">
                  <c:v>5.9</c:v>
                </c:pt>
                <c:pt idx="5">
                  <c:v>6.9</c:v>
                </c:pt>
                <c:pt idx="6">
                  <c:v>7.9</c:v>
                </c:pt>
                <c:pt idx="7">
                  <c:v>8.9</c:v>
                </c:pt>
                <c:pt idx="8">
                  <c:v>9.9</c:v>
                </c:pt>
                <c:pt idx="9">
                  <c:v>10.9</c:v>
                </c:pt>
                <c:pt idx="10">
                  <c:v>11.9</c:v>
                </c:pt>
                <c:pt idx="11">
                  <c:v>12.9</c:v>
                </c:pt>
                <c:pt idx="12">
                  <c:v>13.9</c:v>
                </c:pt>
                <c:pt idx="13">
                  <c:v>14.9</c:v>
                </c:pt>
                <c:pt idx="14">
                  <c:v>15.9</c:v>
                </c:pt>
                <c:pt idx="15">
                  <c:v>16.899999999999999</c:v>
                </c:pt>
                <c:pt idx="16">
                  <c:v>17.899999999999999</c:v>
                </c:pt>
                <c:pt idx="17">
                  <c:v>18.899999999999999</c:v>
                </c:pt>
                <c:pt idx="18">
                  <c:v>19.899999999999999</c:v>
                </c:pt>
                <c:pt idx="19">
                  <c:v>20.9</c:v>
                </c:pt>
                <c:pt idx="20">
                  <c:v>21.9</c:v>
                </c:pt>
                <c:pt idx="21">
                  <c:v>22.9</c:v>
                </c:pt>
                <c:pt idx="22">
                  <c:v>23.9</c:v>
                </c:pt>
                <c:pt idx="23">
                  <c:v>24.9</c:v>
                </c:pt>
                <c:pt idx="24">
                  <c:v>25.9</c:v>
                </c:pt>
                <c:pt idx="25">
                  <c:v>26.9</c:v>
                </c:pt>
                <c:pt idx="26">
                  <c:v>27.9</c:v>
                </c:pt>
                <c:pt idx="27">
                  <c:v>28.9</c:v>
                </c:pt>
                <c:pt idx="28">
                  <c:v>29.9</c:v>
                </c:pt>
                <c:pt idx="29">
                  <c:v>30.9</c:v>
                </c:pt>
                <c:pt idx="30">
                  <c:v>31.9</c:v>
                </c:pt>
                <c:pt idx="31">
                  <c:v>32.9</c:v>
                </c:pt>
                <c:pt idx="32">
                  <c:v>33.9</c:v>
                </c:pt>
                <c:pt idx="33">
                  <c:v>34.9</c:v>
                </c:pt>
                <c:pt idx="34">
                  <c:v>35.9</c:v>
                </c:pt>
                <c:pt idx="35">
                  <c:v>36.9</c:v>
                </c:pt>
                <c:pt idx="36">
                  <c:v>37.9</c:v>
                </c:pt>
                <c:pt idx="37">
                  <c:v>38.9</c:v>
                </c:pt>
                <c:pt idx="38">
                  <c:v>39.9</c:v>
                </c:pt>
                <c:pt idx="39">
                  <c:v>40.9</c:v>
                </c:pt>
                <c:pt idx="40">
                  <c:v>41.9</c:v>
                </c:pt>
                <c:pt idx="41">
                  <c:v>42.9</c:v>
                </c:pt>
                <c:pt idx="42">
                  <c:v>43.9</c:v>
                </c:pt>
                <c:pt idx="43">
                  <c:v>44.9</c:v>
                </c:pt>
                <c:pt idx="44">
                  <c:v>45.9</c:v>
                </c:pt>
                <c:pt idx="45">
                  <c:v>46.9</c:v>
                </c:pt>
                <c:pt idx="46">
                  <c:v>47.9</c:v>
                </c:pt>
                <c:pt idx="47">
                  <c:v>48.9</c:v>
                </c:pt>
                <c:pt idx="48">
                  <c:v>49.9</c:v>
                </c:pt>
                <c:pt idx="49">
                  <c:v>50.9</c:v>
                </c:pt>
                <c:pt idx="50">
                  <c:v>51.9</c:v>
                </c:pt>
                <c:pt idx="51">
                  <c:v>52.9</c:v>
                </c:pt>
                <c:pt idx="52">
                  <c:v>53.9</c:v>
                </c:pt>
                <c:pt idx="53">
                  <c:v>54.9</c:v>
                </c:pt>
                <c:pt idx="54">
                  <c:v>55.9</c:v>
                </c:pt>
                <c:pt idx="55">
                  <c:v>56.9</c:v>
                </c:pt>
                <c:pt idx="56">
                  <c:v>57.9</c:v>
                </c:pt>
                <c:pt idx="57">
                  <c:v>58.9</c:v>
                </c:pt>
                <c:pt idx="58">
                  <c:v>59.9</c:v>
                </c:pt>
                <c:pt idx="59">
                  <c:v>60.9</c:v>
                </c:pt>
                <c:pt idx="60">
                  <c:v>61.9</c:v>
                </c:pt>
                <c:pt idx="61">
                  <c:v>62.9</c:v>
                </c:pt>
                <c:pt idx="62">
                  <c:v>63.9</c:v>
                </c:pt>
                <c:pt idx="63">
                  <c:v>64.900000000000006</c:v>
                </c:pt>
                <c:pt idx="64">
                  <c:v>65.900000000000006</c:v>
                </c:pt>
                <c:pt idx="65">
                  <c:v>66.900000000000006</c:v>
                </c:pt>
                <c:pt idx="66">
                  <c:v>67.900000000000006</c:v>
                </c:pt>
                <c:pt idx="67">
                  <c:v>68.900000000000006</c:v>
                </c:pt>
                <c:pt idx="68">
                  <c:v>69.900000000000006</c:v>
                </c:pt>
                <c:pt idx="69">
                  <c:v>70.900000000000006</c:v>
                </c:pt>
                <c:pt idx="70">
                  <c:v>71.900000000000006</c:v>
                </c:pt>
                <c:pt idx="71">
                  <c:v>72.900000000000006</c:v>
                </c:pt>
                <c:pt idx="72">
                  <c:v>73.900000000000006</c:v>
                </c:pt>
                <c:pt idx="73">
                  <c:v>74.900000000000006</c:v>
                </c:pt>
                <c:pt idx="74">
                  <c:v>75.900000000000006</c:v>
                </c:pt>
                <c:pt idx="75">
                  <c:v>76.900000000000006</c:v>
                </c:pt>
                <c:pt idx="76">
                  <c:v>77.900000000000006</c:v>
                </c:pt>
                <c:pt idx="77">
                  <c:v>78.900000000000006</c:v>
                </c:pt>
                <c:pt idx="78">
                  <c:v>79.400000000000006</c:v>
                </c:pt>
                <c:pt idx="79">
                  <c:v>81.900000000000006</c:v>
                </c:pt>
                <c:pt idx="80">
                  <c:v>84.9</c:v>
                </c:pt>
                <c:pt idx="81">
                  <c:v>87.9</c:v>
                </c:pt>
                <c:pt idx="82">
                  <c:v>90.9</c:v>
                </c:pt>
                <c:pt idx="83">
                  <c:v>93.32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E2-4183-9AB2-C11B3D484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528448"/>
        <c:axId val="141531008"/>
      </c:scatterChart>
      <c:valAx>
        <c:axId val="141528448"/>
        <c:scaling>
          <c:orientation val="minMax"/>
          <c:max val="14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Effective Stress (kPa)</a:t>
                </a:r>
              </a:p>
            </c:rich>
          </c:tx>
          <c:layout>
            <c:manualLayout>
              <c:xMode val="edge"/>
              <c:yMode val="edge"/>
              <c:x val="0.28919528681987294"/>
              <c:y val="2.01821844764736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31008"/>
        <c:crosses val="autoZero"/>
        <c:crossBetween val="midCat"/>
        <c:majorUnit val="200"/>
        <c:minorUnit val="50"/>
      </c:valAx>
      <c:valAx>
        <c:axId val="141531008"/>
        <c:scaling>
          <c:orientation val="maxMin"/>
          <c:max val="100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1528448"/>
        <c:crosses val="autoZero"/>
        <c:crossBetween val="midCat"/>
        <c:majorUnit val="10"/>
        <c:minorUnit val="2"/>
      </c:valAx>
      <c:spPr>
        <a:ln w="22225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41698418315566432"/>
          <c:y val="0.15584594175007085"/>
          <c:w val="0.42783844893023276"/>
          <c:h val="0.146742813009319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47016556390528"/>
          <c:y val="0.18813151197009462"/>
          <c:w val="0.63554504356157004"/>
          <c:h val="0.78030462101328235"/>
        </c:manualLayout>
      </c:layout>
      <c:scatterChart>
        <c:scatterStyle val="lineMarker"/>
        <c:varyColors val="0"/>
        <c:ser>
          <c:idx val="0"/>
          <c:order val="0"/>
          <c:tx>
            <c:v>qt (tip stress)</c:v>
          </c:tx>
          <c:spPr>
            <a:ln w="31750">
              <a:solidFill>
                <a:srgbClr val="C00000"/>
              </a:solidFill>
              <a:prstDash val="solid"/>
            </a:ln>
          </c:spPr>
          <c:marker>
            <c:symbol val="none"/>
          </c:marker>
          <c:xVal>
            <c:numRef>
              <c:f>'CPTu Data'!$B$16:$B$292</c:f>
              <c:numCache>
                <c:formatCode>0.000</c:formatCode>
                <c:ptCount val="277"/>
                <c:pt idx="0">
                  <c:v>368.29279649836201</c:v>
                </c:pt>
                <c:pt idx="1">
                  <c:v>387.213435360951</c:v>
                </c:pt>
                <c:pt idx="2">
                  <c:v>359.21275241746503</c:v>
                </c:pt>
                <c:pt idx="3">
                  <c:v>284.337311996523</c:v>
                </c:pt>
                <c:pt idx="4">
                  <c:v>312.58633802598303</c:v>
                </c:pt>
                <c:pt idx="5">
                  <c:v>378.33517003740701</c:v>
                </c:pt>
                <c:pt idx="6">
                  <c:v>387.83429307588398</c:v>
                </c:pt>
                <c:pt idx="7">
                  <c:v>378.58351312337999</c:v>
                </c:pt>
                <c:pt idx="8">
                  <c:v>294.333121206947</c:v>
                </c:pt>
                <c:pt idx="9">
                  <c:v>275.70738975895199</c:v>
                </c:pt>
                <c:pt idx="10">
                  <c:v>313.346888726776</c:v>
                </c:pt>
                <c:pt idx="11">
                  <c:v>285.33068434041598</c:v>
                </c:pt>
                <c:pt idx="12">
                  <c:v>294.81428593602101</c:v>
                </c:pt>
                <c:pt idx="13">
                  <c:v>248.079221444425</c:v>
                </c:pt>
                <c:pt idx="14">
                  <c:v>257.59386592577602</c:v>
                </c:pt>
                <c:pt idx="15">
                  <c:v>295.20232200785398</c:v>
                </c:pt>
                <c:pt idx="16">
                  <c:v>342.20125102829599</c:v>
                </c:pt>
                <c:pt idx="17">
                  <c:v>314.18504664193603</c:v>
                </c:pt>
                <c:pt idx="18">
                  <c:v>361.21501854812402</c:v>
                </c:pt>
                <c:pt idx="19">
                  <c:v>342.558244214382</c:v>
                </c:pt>
                <c:pt idx="20">
                  <c:v>361.44784019122397</c:v>
                </c:pt>
                <c:pt idx="21">
                  <c:v>399.07181771617502</c:v>
                </c:pt>
                <c:pt idx="22">
                  <c:v>361.711704720071</c:v>
                </c:pt>
                <c:pt idx="23">
                  <c:v>324.32054883822002</c:v>
                </c:pt>
                <c:pt idx="24">
                  <c:v>343.19462337218903</c:v>
                </c:pt>
                <c:pt idx="25">
                  <c:v>399.56850388812097</c:v>
                </c:pt>
                <c:pt idx="26">
                  <c:v>395</c:v>
                </c:pt>
                <c:pt idx="27">
                  <c:v>390.44189547860401</c:v>
                </c:pt>
                <c:pt idx="28">
                  <c:v>343.67578810126201</c:v>
                </c:pt>
                <c:pt idx="29">
                  <c:v>325.06557809613997</c:v>
                </c:pt>
                <c:pt idx="30">
                  <c:v>400.18936160305498</c:v>
                </c:pt>
                <c:pt idx="31">
                  <c:v>409.688484641532</c:v>
                </c:pt>
                <c:pt idx="32">
                  <c:v>409.81265618451903</c:v>
                </c:pt>
                <c:pt idx="33">
                  <c:v>391.18692473652402</c:v>
                </c:pt>
                <c:pt idx="34">
                  <c:v>372.56119328852799</c:v>
                </c:pt>
                <c:pt idx="35">
                  <c:v>353.93546184053298</c:v>
                </c:pt>
                <c:pt idx="36">
                  <c:v>363.43458487901</c:v>
                </c:pt>
                <c:pt idx="37">
                  <c:v>372.93370791748799</c:v>
                </c:pt>
                <c:pt idx="38">
                  <c:v>438.71358281465803</c:v>
                </c:pt>
                <c:pt idx="39">
                  <c:v>457.55661446288002</c:v>
                </c:pt>
                <c:pt idx="40">
                  <c:v>467.05573750135801</c:v>
                </c:pt>
                <c:pt idx="41">
                  <c:v>476.554860539836</c:v>
                </c:pt>
                <c:pt idx="42">
                  <c:v>467.30408058733099</c:v>
                </c:pt>
                <c:pt idx="43">
                  <c:v>401.803591661881</c:v>
                </c:pt>
                <c:pt idx="44">
                  <c:v>401.92776320486797</c:v>
                </c:pt>
                <c:pt idx="45">
                  <c:v>430.17678923432698</c:v>
                </c:pt>
                <c:pt idx="46">
                  <c:v>430.300960777314</c:v>
                </c:pt>
                <c:pt idx="47">
                  <c:v>430.42513232030097</c:v>
                </c:pt>
                <c:pt idx="48">
                  <c:v>486.79901283623298</c:v>
                </c:pt>
                <c:pt idx="49">
                  <c:v>449.40785695438302</c:v>
                </c:pt>
                <c:pt idx="50">
                  <c:v>496.43782886057102</c:v>
                </c:pt>
                <c:pt idx="51">
                  <c:v>515.29638195166604</c:v>
                </c:pt>
                <c:pt idx="52">
                  <c:v>506.04560199916199</c:v>
                </c:pt>
                <c:pt idx="53">
                  <c:v>449.920064569202</c:v>
                </c:pt>
                <c:pt idx="54">
                  <c:v>478.16909059866202</c:v>
                </c:pt>
                <c:pt idx="55">
                  <c:v>431.41850466419402</c:v>
                </c:pt>
                <c:pt idx="56">
                  <c:v>375.40161733434701</c:v>
                </c:pt>
                <c:pt idx="57">
                  <c:v>478.65025532773501</c:v>
                </c:pt>
                <c:pt idx="58">
                  <c:v>497.53985130457698</c:v>
                </c:pt>
                <c:pt idx="59">
                  <c:v>497.64850140469099</c:v>
                </c:pt>
                <c:pt idx="60">
                  <c:v>507.163145886042</c:v>
                </c:pt>
                <c:pt idx="61">
                  <c:v>535.41217191550095</c:v>
                </c:pt>
                <c:pt idx="62">
                  <c:v>498.03653747652402</c:v>
                </c:pt>
                <c:pt idx="63">
                  <c:v>535.66051500147501</c:v>
                </c:pt>
                <c:pt idx="64">
                  <c:v>582.65944402191599</c:v>
                </c:pt>
                <c:pt idx="65">
                  <c:v>685.92360345817701</c:v>
                </c:pt>
                <c:pt idx="66">
                  <c:v>620.407593089854</c:v>
                </c:pt>
                <c:pt idx="67">
                  <c:v>733.01566113585898</c:v>
                </c:pt>
                <c:pt idx="68">
                  <c:v>695.65554813975496</c:v>
                </c:pt>
                <c:pt idx="69">
                  <c:v>602.04572617070505</c:v>
                </c:pt>
                <c:pt idx="70">
                  <c:v>695.90389122572799</c:v>
                </c:pt>
                <c:pt idx="71">
                  <c:v>677.27815977773298</c:v>
                </c:pt>
                <c:pt idx="72">
                  <c:v>686.76176137333698</c:v>
                </c:pt>
                <c:pt idx="73">
                  <c:v>790.01039936672498</c:v>
                </c:pt>
                <c:pt idx="74">
                  <c:v>630.77591692923795</c:v>
                </c:pt>
                <c:pt idx="75">
                  <c:v>677.75932450680602</c:v>
                </c:pt>
                <c:pt idx="76">
                  <c:v>666</c:v>
                </c:pt>
                <c:pt idx="77">
                  <c:v>659.27328604467095</c:v>
                </c:pt>
                <c:pt idx="78">
                  <c:v>621.88213016281998</c:v>
                </c:pt>
                <c:pt idx="79">
                  <c:v>734.52124109457202</c:v>
                </c:pt>
                <c:pt idx="80">
                  <c:v>706.50503670821195</c:v>
                </c:pt>
                <c:pt idx="81">
                  <c:v>847.26900212643795</c:v>
                </c:pt>
                <c:pt idx="82">
                  <c:v>850</c:v>
                </c:pt>
                <c:pt idx="83">
                  <c:v>847.64151675539802</c:v>
                </c:pt>
                <c:pt idx="84">
                  <c:v>650.907228335946</c:v>
                </c:pt>
                <c:pt idx="85">
                  <c:v>754.155866329334</c:v>
                </c:pt>
                <c:pt idx="86">
                  <c:v>773.02994086330295</c:v>
                </c:pt>
                <c:pt idx="87">
                  <c:v>777</c:v>
                </c:pt>
                <c:pt idx="88">
                  <c:v>773.27828394927599</c:v>
                </c:pt>
                <c:pt idx="89">
                  <c:v>777</c:v>
                </c:pt>
                <c:pt idx="90">
                  <c:v>787</c:v>
                </c:pt>
                <c:pt idx="91">
                  <c:v>773.635277135362</c:v>
                </c:pt>
                <c:pt idx="92">
                  <c:v>745.63459419187598</c:v>
                </c:pt>
                <c:pt idx="93">
                  <c:v>811.38342620330002</c:v>
                </c:pt>
                <c:pt idx="94">
                  <c:v>670.88332531392098</c:v>
                </c:pt>
                <c:pt idx="95">
                  <c:v>689.75739984789004</c:v>
                </c:pt>
                <c:pt idx="96">
                  <c:v>774.24061340742196</c:v>
                </c:pt>
                <c:pt idx="97">
                  <c:v>849.37991835721095</c:v>
                </c:pt>
                <c:pt idx="98">
                  <c:v>821.36371397085099</c:v>
                </c:pt>
                <c:pt idx="99">
                  <c:v>802.75350396572901</c:v>
                </c:pt>
                <c:pt idx="100">
                  <c:v>774.76834246511601</c:v>
                </c:pt>
                <c:pt idx="101">
                  <c:v>803.00184705170204</c:v>
                </c:pt>
                <c:pt idx="102">
                  <c:v>850.00077607214405</c:v>
                </c:pt>
                <c:pt idx="103">
                  <c:v>906.35913514520303</c:v>
                </c:pt>
                <c:pt idx="104">
                  <c:v>953.35806416564503</c:v>
                </c:pt>
                <c:pt idx="105">
                  <c:v>900</c:v>
                </c:pt>
                <c:pt idx="106">
                  <c:v>869.24736523507204</c:v>
                </c:pt>
              </c:numCache>
            </c:numRef>
          </c:xVal>
          <c:yVal>
            <c:numRef>
              <c:f>'CPTu Data'!$A$16:$A$292</c:f>
              <c:numCache>
                <c:formatCode>0.000</c:formatCode>
                <c:ptCount val="277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77-440B-8DE7-6E4BB57B7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1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Cone Tip Resistance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32368332879510092"/>
              <c:y val="1.8962669382046309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200"/>
        <c:minorUnit val="50"/>
      </c:valAx>
      <c:valAx>
        <c:axId val="1"/>
        <c:scaling>
          <c:orientation val="maxMin"/>
          <c:max val="3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1600" b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</a:t>
                </a:r>
              </a:p>
            </c:rich>
          </c:tx>
          <c:layout>
            <c:manualLayout>
              <c:xMode val="edge"/>
              <c:yMode val="edge"/>
              <c:x val="1.4492753623188406E-2"/>
              <c:y val="0.4431826135369442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01248408802384"/>
          <c:y val="0.1852171988500039"/>
          <c:w val="0.66279829322327921"/>
          <c:h val="0.78069381482537725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3175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'CPTu Data'!$C$16:$C$292</c:f>
              <c:numCache>
                <c:formatCode>0.000</c:formatCode>
                <c:ptCount val="277"/>
                <c:pt idx="0">
                  <c:v>19.526998744244501</c:v>
                </c:pt>
                <c:pt idx="1">
                  <c:v>25.373506777860101</c:v>
                </c:pt>
                <c:pt idx="2">
                  <c:v>16.609513689882</c:v>
                </c:pt>
                <c:pt idx="3">
                  <c:v>14.014017237123101</c:v>
                </c:pt>
                <c:pt idx="4">
                  <c:v>16.6138068712368</c:v>
                </c:pt>
                <c:pt idx="5">
                  <c:v>17.2652971418145</c:v>
                </c:pt>
                <c:pt idx="6">
                  <c:v>13.208777409279699</c:v>
                </c:pt>
                <c:pt idx="7">
                  <c:v>10.776153524165199</c:v>
                </c:pt>
                <c:pt idx="8">
                  <c:v>8.8302690751414108</c:v>
                </c:pt>
                <c:pt idx="9">
                  <c:v>10.942514301660401</c:v>
                </c:pt>
                <c:pt idx="10">
                  <c:v>13.2176320958238</c:v>
                </c:pt>
                <c:pt idx="11">
                  <c:v>9.3231799594294404</c:v>
                </c:pt>
                <c:pt idx="12">
                  <c:v>9.0014596816606005</c:v>
                </c:pt>
                <c:pt idx="13">
                  <c:v>7.5423146687273901</c:v>
                </c:pt>
                <c:pt idx="14">
                  <c:v>10.1418359790063</c:v>
                </c:pt>
                <c:pt idx="15">
                  <c:v>11.767073445599999</c:v>
                </c:pt>
                <c:pt idx="16">
                  <c:v>17.938253319165799</c:v>
                </c:pt>
                <c:pt idx="17">
                  <c:v>10.797351107104101</c:v>
                </c:pt>
                <c:pt idx="18">
                  <c:v>13.721544257333299</c:v>
                </c:pt>
                <c:pt idx="19">
                  <c:v>14.210966931770599</c:v>
                </c:pt>
                <c:pt idx="20">
                  <c:v>15.999076966008699</c:v>
                </c:pt>
                <c:pt idx="21">
                  <c:v>13.565648109390301</c:v>
                </c:pt>
                <c:pt idx="22">
                  <c:v>9.3470607807150294</c:v>
                </c:pt>
                <c:pt idx="23">
                  <c:v>6.2648248918654899</c:v>
                </c:pt>
                <c:pt idx="24">
                  <c:v>5.2929559626922504</c:v>
                </c:pt>
                <c:pt idx="25">
                  <c:v>13.8991746358846</c:v>
                </c:pt>
                <c:pt idx="26">
                  <c:v>20.881765785491201</c:v>
                </c:pt>
                <c:pt idx="27">
                  <c:v>11.955168453703401</c:v>
                </c:pt>
                <c:pt idx="28">
                  <c:v>11.145903768339901</c:v>
                </c:pt>
                <c:pt idx="29">
                  <c:v>10.9857144390422</c:v>
                </c:pt>
                <c:pt idx="30">
                  <c:v>12.6114885533052</c:v>
                </c:pt>
                <c:pt idx="31">
                  <c:v>12.288426656363001</c:v>
                </c:pt>
                <c:pt idx="32">
                  <c:v>12.4529091670155</c:v>
                </c:pt>
                <c:pt idx="33">
                  <c:v>12.1303839177426</c:v>
                </c:pt>
                <c:pt idx="34">
                  <c:v>11.483455152354299</c:v>
                </c:pt>
                <c:pt idx="35">
                  <c:v>12.6216848590227</c:v>
                </c:pt>
                <c:pt idx="36">
                  <c:v>11.812151849824501</c:v>
                </c:pt>
                <c:pt idx="37">
                  <c:v>11.4898949243863</c:v>
                </c:pt>
                <c:pt idx="38">
                  <c:v>12.628661278724101</c:v>
                </c:pt>
                <c:pt idx="39">
                  <c:v>12.467935301757</c:v>
                </c:pt>
                <c:pt idx="40">
                  <c:v>12.470350216269001</c:v>
                </c:pt>
                <c:pt idx="41">
                  <c:v>12.472228483111699</c:v>
                </c:pt>
                <c:pt idx="42">
                  <c:v>11.5008962016078</c:v>
                </c:pt>
                <c:pt idx="43">
                  <c:v>10.6908265447403</c:v>
                </c:pt>
                <c:pt idx="44">
                  <c:v>11.342853462987399</c:v>
                </c:pt>
                <c:pt idx="45">
                  <c:v>12.1564113297056</c:v>
                </c:pt>
                <c:pt idx="46">
                  <c:v>11.3468783205075</c:v>
                </c:pt>
                <c:pt idx="47">
                  <c:v>11.186420667375</c:v>
                </c:pt>
                <c:pt idx="48">
                  <c:v>12.974799025447799</c:v>
                </c:pt>
                <c:pt idx="49">
                  <c:v>11.6777216086551</c:v>
                </c:pt>
                <c:pt idx="50">
                  <c:v>11.843009090811501</c:v>
                </c:pt>
                <c:pt idx="51">
                  <c:v>10.5456633501841</c:v>
                </c:pt>
                <c:pt idx="52">
                  <c:v>12.0088332206373</c:v>
                </c:pt>
                <c:pt idx="53">
                  <c:v>11.0369642914641</c:v>
                </c:pt>
                <c:pt idx="54">
                  <c:v>9.7406918461753094</c:v>
                </c:pt>
                <c:pt idx="55">
                  <c:v>9.7425701130179991</c:v>
                </c:pt>
                <c:pt idx="56">
                  <c:v>12.1797555033218</c:v>
                </c:pt>
                <c:pt idx="57">
                  <c:v>7.8009788453488698</c:v>
                </c:pt>
                <c:pt idx="58">
                  <c:v>7.9654613560013301</c:v>
                </c:pt>
                <c:pt idx="59">
                  <c:v>8.7792875465541904</c:v>
                </c:pt>
                <c:pt idx="60">
                  <c:v>7.9697545373560397</c:v>
                </c:pt>
                <c:pt idx="61">
                  <c:v>9.1085208916937699</c:v>
                </c:pt>
                <c:pt idx="62">
                  <c:v>7.81198012257033</c:v>
                </c:pt>
                <c:pt idx="63">
                  <c:v>9.7618894291142109</c:v>
                </c:pt>
                <c:pt idx="64">
                  <c:v>12.0370072232776</c:v>
                </c:pt>
                <c:pt idx="65">
                  <c:v>16.097551813332501</c:v>
                </c:pt>
                <c:pt idx="66">
                  <c:v>15.450086400274801</c:v>
                </c:pt>
                <c:pt idx="67">
                  <c:v>22.4329458737161</c:v>
                </c:pt>
                <c:pt idx="68">
                  <c:v>19.837449420957199</c:v>
                </c:pt>
                <c:pt idx="69">
                  <c:v>18.3788410556933</c:v>
                </c:pt>
                <c:pt idx="70">
                  <c:v>19.8420109261465</c:v>
                </c:pt>
                <c:pt idx="71">
                  <c:v>15.136415837546</c:v>
                </c:pt>
                <c:pt idx="72">
                  <c:v>16.112577948074001</c:v>
                </c:pt>
                <c:pt idx="73">
                  <c:v>24.555924053621801</c:v>
                </c:pt>
                <c:pt idx="74">
                  <c:v>14.330907685867899</c:v>
                </c:pt>
                <c:pt idx="75">
                  <c:v>12.5473591568192</c:v>
                </c:pt>
                <c:pt idx="76">
                  <c:v>24.887303989438799</c:v>
                </c:pt>
                <c:pt idx="77">
                  <c:v>13.525936181859199</c:v>
                </c:pt>
                <c:pt idx="78">
                  <c:v>11.9047235727855</c:v>
                </c:pt>
                <c:pt idx="79">
                  <c:v>15.3156561591053</c:v>
                </c:pt>
                <c:pt idx="80">
                  <c:v>18.240117633169099</c:v>
                </c:pt>
                <c:pt idx="81">
                  <c:v>13.5347908684033</c:v>
                </c:pt>
                <c:pt idx="82">
                  <c:v>37.399781047750899</c:v>
                </c:pt>
                <c:pt idx="83">
                  <c:v>36.590248038552801</c:v>
                </c:pt>
                <c:pt idx="84">
                  <c:v>17.761427912118599</c:v>
                </c:pt>
                <c:pt idx="85">
                  <c:v>12.082353951336801</c:v>
                </c:pt>
                <c:pt idx="86">
                  <c:v>15.8206416159535</c:v>
                </c:pt>
                <c:pt idx="87">
                  <c:v>17.6079466786876</c:v>
                </c:pt>
                <c:pt idx="88">
                  <c:v>11.4413283103111</c:v>
                </c:pt>
                <c:pt idx="89">
                  <c:v>24.268012579021399</c:v>
                </c:pt>
                <c:pt idx="90">
                  <c:v>25.406778933359099</c:v>
                </c:pt>
                <c:pt idx="91">
                  <c:v>29.791727039529501</c:v>
                </c:pt>
                <c:pt idx="92">
                  <c:v>18.105955715834298</c:v>
                </c:pt>
                <c:pt idx="93">
                  <c:v>19.730924858593301</c:v>
                </c:pt>
                <c:pt idx="94">
                  <c:v>21.1943630528813</c:v>
                </c:pt>
                <c:pt idx="95">
                  <c:v>17.787187000246899</c:v>
                </c:pt>
                <c:pt idx="96">
                  <c:v>23.796030953837601</c:v>
                </c:pt>
                <c:pt idx="97">
                  <c:v>25.096864904315701</c:v>
                </c:pt>
                <c:pt idx="98">
                  <c:v>25.586019254918401</c:v>
                </c:pt>
                <c:pt idx="99">
                  <c:v>25.425829925620601</c:v>
                </c:pt>
                <c:pt idx="100">
                  <c:v>21.369846840755201</c:v>
                </c:pt>
                <c:pt idx="101">
                  <c:v>21.3717251075979</c:v>
                </c:pt>
                <c:pt idx="102">
                  <c:v>24.133582337851902</c:v>
                </c:pt>
                <c:pt idx="103">
                  <c:v>25.759356452114901</c:v>
                </c:pt>
                <c:pt idx="104">
                  <c:v>37.6120252009746</c:v>
                </c:pt>
                <c:pt idx="105">
                  <c:v>35.178864668190698</c:v>
                </c:pt>
                <c:pt idx="106">
                  <c:v>19.434158697448801</c:v>
                </c:pt>
              </c:numCache>
            </c:numRef>
          </c:xVal>
          <c:yVal>
            <c:numRef>
              <c:f>'CPTu Data'!$A$16:$A$292</c:f>
              <c:numCache>
                <c:formatCode>0.000</c:formatCode>
                <c:ptCount val="277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80-407B-9272-6DA8A8D86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4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Sleeve Friction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23425819504327455"/>
              <c:y val="1.626720341959772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"/>
        <c:minorUnit val="2"/>
      </c:valAx>
      <c:valAx>
        <c:axId val="1"/>
        <c:scaling>
          <c:orientation val="maxMin"/>
          <c:max val="3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6426283718942"/>
          <c:y val="0.17550524934383199"/>
          <c:w val="0.63554504356157004"/>
          <c:h val="0.79040563111429241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3175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'CPTu Data'!$C$16:$C$292</c:f>
              <c:numCache>
                <c:formatCode>General</c:formatCode>
                <c:ptCount val="277"/>
                <c:pt idx="0">
                  <c:v>13.296000000000001</c:v>
                </c:pt>
                <c:pt idx="1">
                  <c:v>28.464000000000006</c:v>
                </c:pt>
                <c:pt idx="2">
                  <c:v>58.08</c:v>
                </c:pt>
                <c:pt idx="3">
                  <c:v>91.295999999999992</c:v>
                </c:pt>
                <c:pt idx="4">
                  <c:v>59.471999999999994</c:v>
                </c:pt>
                <c:pt idx="5">
                  <c:v>95.76</c:v>
                </c:pt>
                <c:pt idx="6">
                  <c:v>102.47999999999999</c:v>
                </c:pt>
                <c:pt idx="7">
                  <c:v>74.543999999999997</c:v>
                </c:pt>
                <c:pt idx="8">
                  <c:v>74.111999999999995</c:v>
                </c:pt>
                <c:pt idx="9">
                  <c:v>55.295999999999992</c:v>
                </c:pt>
                <c:pt idx="10">
                  <c:v>43.536000000000001</c:v>
                </c:pt>
                <c:pt idx="11">
                  <c:v>34.512</c:v>
                </c:pt>
                <c:pt idx="12">
                  <c:v>27.071999999999996</c:v>
                </c:pt>
                <c:pt idx="13">
                  <c:v>21.744</c:v>
                </c:pt>
                <c:pt idx="14">
                  <c:v>22.415999999999997</c:v>
                </c:pt>
                <c:pt idx="15">
                  <c:v>23.759999999999998</c:v>
                </c:pt>
                <c:pt idx="16">
                  <c:v>21.696000000000002</c:v>
                </c:pt>
                <c:pt idx="17">
                  <c:v>19.391999999999999</c:v>
                </c:pt>
                <c:pt idx="18">
                  <c:v>17.183999999999997</c:v>
                </c:pt>
                <c:pt idx="19">
                  <c:v>18.911999999999999</c:v>
                </c:pt>
                <c:pt idx="20">
                  <c:v>26.208000000000002</c:v>
                </c:pt>
                <c:pt idx="21">
                  <c:v>29.808</c:v>
                </c:pt>
                <c:pt idx="22">
                  <c:v>28.56</c:v>
                </c:pt>
                <c:pt idx="23">
                  <c:v>26.688000000000002</c:v>
                </c:pt>
                <c:pt idx="24">
                  <c:v>25.92</c:v>
                </c:pt>
                <c:pt idx="25">
                  <c:v>28.415999999999997</c:v>
                </c:pt>
                <c:pt idx="26">
                  <c:v>30.240000000000002</c:v>
                </c:pt>
                <c:pt idx="27">
                  <c:v>24.48</c:v>
                </c:pt>
                <c:pt idx="28">
                  <c:v>18.624000000000002</c:v>
                </c:pt>
                <c:pt idx="29">
                  <c:v>18</c:v>
                </c:pt>
                <c:pt idx="30">
                  <c:v>15.936</c:v>
                </c:pt>
                <c:pt idx="31">
                  <c:v>18.816000000000003</c:v>
                </c:pt>
                <c:pt idx="32">
                  <c:v>18.624000000000002</c:v>
                </c:pt>
                <c:pt idx="33">
                  <c:v>15.696000000000002</c:v>
                </c:pt>
                <c:pt idx="34">
                  <c:v>17.183999999999997</c:v>
                </c:pt>
                <c:pt idx="35">
                  <c:v>17.567999999999998</c:v>
                </c:pt>
                <c:pt idx="36">
                  <c:v>16.32</c:v>
                </c:pt>
                <c:pt idx="37">
                  <c:v>18.096</c:v>
                </c:pt>
                <c:pt idx="38">
                  <c:v>21.167999999999999</c:v>
                </c:pt>
                <c:pt idx="39">
                  <c:v>23.135999999999999</c:v>
                </c:pt>
                <c:pt idx="40">
                  <c:v>21.312000000000001</c:v>
                </c:pt>
                <c:pt idx="41">
                  <c:v>23.136000000000003</c:v>
                </c:pt>
                <c:pt idx="42">
                  <c:v>21.311999999999998</c:v>
                </c:pt>
                <c:pt idx="43">
                  <c:v>20.064</c:v>
                </c:pt>
                <c:pt idx="44">
                  <c:v>16.415999999999997</c:v>
                </c:pt>
                <c:pt idx="45">
                  <c:v>15.312000000000001</c:v>
                </c:pt>
                <c:pt idx="46">
                  <c:v>19.008000000000003</c:v>
                </c:pt>
                <c:pt idx="47">
                  <c:v>18.72</c:v>
                </c:pt>
                <c:pt idx="48">
                  <c:v>18.72</c:v>
                </c:pt>
                <c:pt idx="49">
                  <c:v>16.991999999999997</c:v>
                </c:pt>
                <c:pt idx="50">
                  <c:v>15.456</c:v>
                </c:pt>
                <c:pt idx="51">
                  <c:v>14.591999999999999</c:v>
                </c:pt>
                <c:pt idx="52">
                  <c:v>15.888000000000002</c:v>
                </c:pt>
                <c:pt idx="53">
                  <c:v>15.936</c:v>
                </c:pt>
                <c:pt idx="54">
                  <c:v>16.991999999999997</c:v>
                </c:pt>
                <c:pt idx="55">
                  <c:v>14.975999999999999</c:v>
                </c:pt>
                <c:pt idx="56">
                  <c:v>17.904</c:v>
                </c:pt>
                <c:pt idx="57">
                  <c:v>26.736000000000004</c:v>
                </c:pt>
                <c:pt idx="58">
                  <c:v>30.192</c:v>
                </c:pt>
                <c:pt idx="59">
                  <c:v>31.392000000000007</c:v>
                </c:pt>
                <c:pt idx="60">
                  <c:v>26.831999999999997</c:v>
                </c:pt>
                <c:pt idx="61">
                  <c:v>36.24</c:v>
                </c:pt>
                <c:pt idx="62">
                  <c:v>38.64</c:v>
                </c:pt>
                <c:pt idx="63">
                  <c:v>33.792000000000002</c:v>
                </c:pt>
                <c:pt idx="64">
                  <c:v>33.119999999999997</c:v>
                </c:pt>
                <c:pt idx="65">
                  <c:v>35.856000000000002</c:v>
                </c:pt>
                <c:pt idx="66">
                  <c:v>38.544000000000004</c:v>
                </c:pt>
                <c:pt idx="67">
                  <c:v>30.96</c:v>
                </c:pt>
                <c:pt idx="68">
                  <c:v>29.183999999999994</c:v>
                </c:pt>
                <c:pt idx="69">
                  <c:v>27.215999999999998</c:v>
                </c:pt>
                <c:pt idx="70">
                  <c:v>25.248000000000001</c:v>
                </c:pt>
                <c:pt idx="71">
                  <c:v>22.128</c:v>
                </c:pt>
                <c:pt idx="72">
                  <c:v>24.048000000000002</c:v>
                </c:pt>
                <c:pt idx="73">
                  <c:v>28.176000000000002</c:v>
                </c:pt>
                <c:pt idx="74">
                  <c:v>27.936</c:v>
                </c:pt>
                <c:pt idx="75">
                  <c:v>28.031999999999996</c:v>
                </c:pt>
                <c:pt idx="76">
                  <c:v>36.864000000000004</c:v>
                </c:pt>
                <c:pt idx="77">
                  <c:v>46.56</c:v>
                </c:pt>
                <c:pt idx="78">
                  <c:v>52.176000000000009</c:v>
                </c:pt>
                <c:pt idx="79">
                  <c:v>44.207999999999998</c:v>
                </c:pt>
                <c:pt idx="80">
                  <c:v>49.872000000000007</c:v>
                </c:pt>
                <c:pt idx="81">
                  <c:v>50.688000000000002</c:v>
                </c:pt>
                <c:pt idx="82">
                  <c:v>38.975999999999999</c:v>
                </c:pt>
                <c:pt idx="83">
                  <c:v>34.271999999999991</c:v>
                </c:pt>
                <c:pt idx="84">
                  <c:v>38.351999999999997</c:v>
                </c:pt>
                <c:pt idx="85">
                  <c:v>39.024000000000001</c:v>
                </c:pt>
                <c:pt idx="86">
                  <c:v>32.687999999999995</c:v>
                </c:pt>
                <c:pt idx="87">
                  <c:v>30.192</c:v>
                </c:pt>
                <c:pt idx="88">
                  <c:v>30.528000000000006</c:v>
                </c:pt>
                <c:pt idx="89">
                  <c:v>29.856000000000005</c:v>
                </c:pt>
                <c:pt idx="90">
                  <c:v>26.208000000000002</c:v>
                </c:pt>
                <c:pt idx="91">
                  <c:v>18.96</c:v>
                </c:pt>
                <c:pt idx="92">
                  <c:v>17.712</c:v>
                </c:pt>
                <c:pt idx="93">
                  <c:v>18.96</c:v>
                </c:pt>
                <c:pt idx="94">
                  <c:v>20.207999999999998</c:v>
                </c:pt>
                <c:pt idx="95">
                  <c:v>17.52</c:v>
                </c:pt>
                <c:pt idx="96">
                  <c:v>14.064000000000002</c:v>
                </c:pt>
                <c:pt idx="97">
                  <c:v>14.928000000000001</c:v>
                </c:pt>
                <c:pt idx="98">
                  <c:v>14.687999999999999</c:v>
                </c:pt>
                <c:pt idx="99">
                  <c:v>19.535999999999998</c:v>
                </c:pt>
                <c:pt idx="100">
                  <c:v>22.751999999999999</c:v>
                </c:pt>
                <c:pt idx="101">
                  <c:v>26.688000000000002</c:v>
                </c:pt>
                <c:pt idx="102">
                  <c:v>25.92</c:v>
                </c:pt>
                <c:pt idx="103">
                  <c:v>14.544000000000002</c:v>
                </c:pt>
                <c:pt idx="104">
                  <c:v>17.088000000000001</c:v>
                </c:pt>
                <c:pt idx="105">
                  <c:v>26.784000000000002</c:v>
                </c:pt>
                <c:pt idx="106">
                  <c:v>31.728000000000002</c:v>
                </c:pt>
                <c:pt idx="107">
                  <c:v>26.688000000000002</c:v>
                </c:pt>
                <c:pt idx="108">
                  <c:v>22.176000000000002</c:v>
                </c:pt>
                <c:pt idx="109">
                  <c:v>25.631999999999998</c:v>
                </c:pt>
                <c:pt idx="110">
                  <c:v>22.703999999999997</c:v>
                </c:pt>
                <c:pt idx="111">
                  <c:v>16.896000000000001</c:v>
                </c:pt>
                <c:pt idx="112">
                  <c:v>53.423999999999999</c:v>
                </c:pt>
                <c:pt idx="113">
                  <c:v>49.823999999999998</c:v>
                </c:pt>
                <c:pt idx="114">
                  <c:v>86.736000000000004</c:v>
                </c:pt>
                <c:pt idx="115">
                  <c:v>60.96</c:v>
                </c:pt>
                <c:pt idx="116">
                  <c:v>14.207999999999998</c:v>
                </c:pt>
                <c:pt idx="117">
                  <c:v>10.656000000000001</c:v>
                </c:pt>
                <c:pt idx="118">
                  <c:v>11.712</c:v>
                </c:pt>
                <c:pt idx="119">
                  <c:v>11.088000000000001</c:v>
                </c:pt>
                <c:pt idx="120">
                  <c:v>10.271999999999998</c:v>
                </c:pt>
                <c:pt idx="121">
                  <c:v>11.904</c:v>
                </c:pt>
                <c:pt idx="122">
                  <c:v>11.136000000000001</c:v>
                </c:pt>
                <c:pt idx="123">
                  <c:v>10.368</c:v>
                </c:pt>
                <c:pt idx="124">
                  <c:v>10.56</c:v>
                </c:pt>
                <c:pt idx="125">
                  <c:v>10.464</c:v>
                </c:pt>
                <c:pt idx="126">
                  <c:v>10.464</c:v>
                </c:pt>
                <c:pt idx="127">
                  <c:v>10.464</c:v>
                </c:pt>
                <c:pt idx="128">
                  <c:v>10.847999999999999</c:v>
                </c:pt>
                <c:pt idx="129">
                  <c:v>10.08</c:v>
                </c:pt>
                <c:pt idx="130">
                  <c:v>9.7920000000000016</c:v>
                </c:pt>
                <c:pt idx="131">
                  <c:v>10.032</c:v>
                </c:pt>
                <c:pt idx="132">
                  <c:v>10.464</c:v>
                </c:pt>
                <c:pt idx="133">
                  <c:v>9.7439999999999998</c:v>
                </c:pt>
                <c:pt idx="134">
                  <c:v>10.224</c:v>
                </c:pt>
                <c:pt idx="135">
                  <c:v>9.7919999999999998</c:v>
                </c:pt>
                <c:pt idx="136">
                  <c:v>10.128</c:v>
                </c:pt>
                <c:pt idx="137">
                  <c:v>10.896000000000001</c:v>
                </c:pt>
                <c:pt idx="138">
                  <c:v>10.176</c:v>
                </c:pt>
                <c:pt idx="139">
                  <c:v>9.5040000000000013</c:v>
                </c:pt>
                <c:pt idx="140">
                  <c:v>9.7920000000000016</c:v>
                </c:pt>
                <c:pt idx="141">
                  <c:v>9.7920000000000016</c:v>
                </c:pt>
                <c:pt idx="142">
                  <c:v>9.6479999999999997</c:v>
                </c:pt>
                <c:pt idx="143">
                  <c:v>9.1679999999999993</c:v>
                </c:pt>
                <c:pt idx="144">
                  <c:v>8.7360000000000007</c:v>
                </c:pt>
                <c:pt idx="145">
                  <c:v>10.272</c:v>
                </c:pt>
                <c:pt idx="146">
                  <c:v>10.272</c:v>
                </c:pt>
                <c:pt idx="147">
                  <c:v>10.704000000000001</c:v>
                </c:pt>
                <c:pt idx="148">
                  <c:v>10.368</c:v>
                </c:pt>
                <c:pt idx="149" formatCode="0.00">
                  <c:v>8.879999999999999</c:v>
                </c:pt>
                <c:pt idx="150" formatCode="0.00">
                  <c:v>9.4559999999999995</c:v>
                </c:pt>
                <c:pt idx="151">
                  <c:v>10.272</c:v>
                </c:pt>
                <c:pt idx="152">
                  <c:v>10.272</c:v>
                </c:pt>
                <c:pt idx="153">
                  <c:v>10.512</c:v>
                </c:pt>
                <c:pt idx="154">
                  <c:v>9.6960000000000015</c:v>
                </c:pt>
                <c:pt idx="155">
                  <c:v>9.5040000000000013</c:v>
                </c:pt>
                <c:pt idx="156">
                  <c:v>9.6000000000000014</c:v>
                </c:pt>
                <c:pt idx="157">
                  <c:v>11.040000000000001</c:v>
                </c:pt>
                <c:pt idx="158">
                  <c:v>10.944000000000001</c:v>
                </c:pt>
                <c:pt idx="159">
                  <c:v>11.040000000000001</c:v>
                </c:pt>
                <c:pt idx="160">
                  <c:v>11.136000000000001</c:v>
                </c:pt>
                <c:pt idx="161">
                  <c:v>16.176000000000002</c:v>
                </c:pt>
                <c:pt idx="162">
                  <c:v>15.36</c:v>
                </c:pt>
                <c:pt idx="163">
                  <c:v>10.751999999999999</c:v>
                </c:pt>
                <c:pt idx="164">
                  <c:v>9.2639999999999993</c:v>
                </c:pt>
                <c:pt idx="165">
                  <c:v>9.6000000000000014</c:v>
                </c:pt>
                <c:pt idx="166">
                  <c:v>9.0719999999999992</c:v>
                </c:pt>
                <c:pt idx="167">
                  <c:v>11.328000000000001</c:v>
                </c:pt>
                <c:pt idx="168">
                  <c:v>10.944000000000001</c:v>
                </c:pt>
                <c:pt idx="169">
                  <c:v>10.655999999999999</c:v>
                </c:pt>
                <c:pt idx="170">
                  <c:v>9.6960000000000015</c:v>
                </c:pt>
                <c:pt idx="171">
                  <c:v>9.7920000000000016</c:v>
                </c:pt>
                <c:pt idx="172">
                  <c:v>11.231999999999999</c:v>
                </c:pt>
                <c:pt idx="173">
                  <c:v>11.712</c:v>
                </c:pt>
                <c:pt idx="174">
                  <c:v>10.8</c:v>
                </c:pt>
                <c:pt idx="175">
                  <c:v>10.992000000000001</c:v>
                </c:pt>
                <c:pt idx="176">
                  <c:v>10.944000000000001</c:v>
                </c:pt>
                <c:pt idx="177">
                  <c:v>11.376000000000001</c:v>
                </c:pt>
                <c:pt idx="178">
                  <c:v>10.512</c:v>
                </c:pt>
                <c:pt idx="179">
                  <c:v>10.656000000000001</c:v>
                </c:pt>
                <c:pt idx="180">
                  <c:v>10.944000000000001</c:v>
                </c:pt>
                <c:pt idx="181">
                  <c:v>11.951999999999998</c:v>
                </c:pt>
                <c:pt idx="182">
                  <c:v>17.424000000000003</c:v>
                </c:pt>
                <c:pt idx="183">
                  <c:v>12.96</c:v>
                </c:pt>
                <c:pt idx="184">
                  <c:v>10.8</c:v>
                </c:pt>
                <c:pt idx="185">
                  <c:v>10.656000000000001</c:v>
                </c:pt>
                <c:pt idx="186">
                  <c:v>10.032</c:v>
                </c:pt>
                <c:pt idx="187">
                  <c:v>12.432</c:v>
                </c:pt>
                <c:pt idx="188">
                  <c:v>10.656000000000001</c:v>
                </c:pt>
                <c:pt idx="189">
                  <c:v>10.992000000000001</c:v>
                </c:pt>
                <c:pt idx="190">
                  <c:v>11.136000000000001</c:v>
                </c:pt>
                <c:pt idx="191">
                  <c:v>11.76</c:v>
                </c:pt>
                <c:pt idx="192">
                  <c:v>11.472000000000001</c:v>
                </c:pt>
                <c:pt idx="193">
                  <c:v>11.088000000000001</c:v>
                </c:pt>
                <c:pt idx="194">
                  <c:v>11.76</c:v>
                </c:pt>
                <c:pt idx="195">
                  <c:v>11.231999999999999</c:v>
                </c:pt>
                <c:pt idx="196">
                  <c:v>11.52</c:v>
                </c:pt>
                <c:pt idx="197">
                  <c:v>13.392000000000001</c:v>
                </c:pt>
                <c:pt idx="198">
                  <c:v>11.423999999999999</c:v>
                </c:pt>
                <c:pt idx="199">
                  <c:v>10.944000000000001</c:v>
                </c:pt>
                <c:pt idx="200">
                  <c:v>11.231999999999999</c:v>
                </c:pt>
                <c:pt idx="201">
                  <c:v>12.144</c:v>
                </c:pt>
                <c:pt idx="202">
                  <c:v>12.912000000000001</c:v>
                </c:pt>
                <c:pt idx="203">
                  <c:v>11.232000000000001</c:v>
                </c:pt>
                <c:pt idx="204">
                  <c:v>11.951999999999998</c:v>
                </c:pt>
                <c:pt idx="205">
                  <c:v>13.919999999999998</c:v>
                </c:pt>
                <c:pt idx="206">
                  <c:v>10.848000000000001</c:v>
                </c:pt>
                <c:pt idx="207">
                  <c:v>14.352</c:v>
                </c:pt>
                <c:pt idx="208">
                  <c:v>12.288</c:v>
                </c:pt>
                <c:pt idx="209">
                  <c:v>10.896000000000001</c:v>
                </c:pt>
                <c:pt idx="210">
                  <c:v>11.712000000000002</c:v>
                </c:pt>
                <c:pt idx="211">
                  <c:v>12.528</c:v>
                </c:pt>
                <c:pt idx="212">
                  <c:v>17.951999999999998</c:v>
                </c:pt>
                <c:pt idx="213">
                  <c:v>21.6</c:v>
                </c:pt>
                <c:pt idx="214">
                  <c:v>14.687999999999999</c:v>
                </c:pt>
                <c:pt idx="215">
                  <c:v>12.432</c:v>
                </c:pt>
                <c:pt idx="216">
                  <c:v>11.664000000000001</c:v>
                </c:pt>
                <c:pt idx="217">
                  <c:v>14.064000000000002</c:v>
                </c:pt>
                <c:pt idx="218">
                  <c:v>14.207999999999997</c:v>
                </c:pt>
                <c:pt idx="219">
                  <c:v>12.336</c:v>
                </c:pt>
                <c:pt idx="220">
                  <c:v>12.144</c:v>
                </c:pt>
                <c:pt idx="221">
                  <c:v>11.616</c:v>
                </c:pt>
                <c:pt idx="222">
                  <c:v>12.816000000000001</c:v>
                </c:pt>
                <c:pt idx="223">
                  <c:v>14.879999999999999</c:v>
                </c:pt>
                <c:pt idx="224">
                  <c:v>15.936</c:v>
                </c:pt>
                <c:pt idx="225">
                  <c:v>14.303999999999998</c:v>
                </c:pt>
                <c:pt idx="226">
                  <c:v>13.823999999999996</c:v>
                </c:pt>
                <c:pt idx="227">
                  <c:v>14.832000000000001</c:v>
                </c:pt>
                <c:pt idx="228">
                  <c:v>12.96</c:v>
                </c:pt>
                <c:pt idx="229">
                  <c:v>13.056000000000001</c:v>
                </c:pt>
                <c:pt idx="230">
                  <c:v>12.72</c:v>
                </c:pt>
                <c:pt idx="231">
                  <c:v>12.144</c:v>
                </c:pt>
                <c:pt idx="232">
                  <c:v>12.192</c:v>
                </c:pt>
                <c:pt idx="233">
                  <c:v>12.816000000000001</c:v>
                </c:pt>
                <c:pt idx="234">
                  <c:v>12.24</c:v>
                </c:pt>
                <c:pt idx="235">
                  <c:v>12.528</c:v>
                </c:pt>
                <c:pt idx="236">
                  <c:v>13.104000000000003</c:v>
                </c:pt>
                <c:pt idx="237">
                  <c:v>16.847999999999999</c:v>
                </c:pt>
                <c:pt idx="238">
                  <c:v>14.832000000000001</c:v>
                </c:pt>
                <c:pt idx="239">
                  <c:v>13.055999999999997</c:v>
                </c:pt>
                <c:pt idx="240">
                  <c:v>12.816000000000001</c:v>
                </c:pt>
                <c:pt idx="241">
                  <c:v>13.008000000000001</c:v>
                </c:pt>
                <c:pt idx="242">
                  <c:v>13.631999999999998</c:v>
                </c:pt>
                <c:pt idx="243">
                  <c:v>22.32</c:v>
                </c:pt>
                <c:pt idx="244">
                  <c:v>16.991999999999997</c:v>
                </c:pt>
                <c:pt idx="245">
                  <c:v>14.16</c:v>
                </c:pt>
                <c:pt idx="246">
                  <c:v>14.255999999999997</c:v>
                </c:pt>
                <c:pt idx="247">
                  <c:v>16.704000000000001</c:v>
                </c:pt>
                <c:pt idx="248">
                  <c:v>15.023999999999997</c:v>
                </c:pt>
                <c:pt idx="249">
                  <c:v>13.968</c:v>
                </c:pt>
                <c:pt idx="250">
                  <c:v>13.536000000000001</c:v>
                </c:pt>
                <c:pt idx="251">
                  <c:v>15.071999999999999</c:v>
                </c:pt>
                <c:pt idx="252">
                  <c:v>14.064000000000002</c:v>
                </c:pt>
                <c:pt idx="253">
                  <c:v>15.407999999999998</c:v>
                </c:pt>
                <c:pt idx="254">
                  <c:v>12.288</c:v>
                </c:pt>
                <c:pt idx="255">
                  <c:v>12.192</c:v>
                </c:pt>
                <c:pt idx="256">
                  <c:v>13.440000000000001</c:v>
                </c:pt>
                <c:pt idx="257">
                  <c:v>17.327999999999999</c:v>
                </c:pt>
                <c:pt idx="258">
                  <c:v>13.440000000000001</c:v>
                </c:pt>
                <c:pt idx="259">
                  <c:v>17.04</c:v>
                </c:pt>
                <c:pt idx="260">
                  <c:v>42.864000000000004</c:v>
                </c:pt>
                <c:pt idx="261">
                  <c:v>46.175999999999995</c:v>
                </c:pt>
                <c:pt idx="262">
                  <c:v>107.47199999999999</c:v>
                </c:pt>
                <c:pt idx="263">
                  <c:v>218.49599999999998</c:v>
                </c:pt>
                <c:pt idx="264">
                  <c:v>142.84800000000001</c:v>
                </c:pt>
                <c:pt idx="265">
                  <c:v>163.488</c:v>
                </c:pt>
                <c:pt idx="266">
                  <c:v>164.44800000000001</c:v>
                </c:pt>
                <c:pt idx="267">
                  <c:v>142.70400000000001</c:v>
                </c:pt>
                <c:pt idx="268">
                  <c:v>268.36799999999999</c:v>
                </c:pt>
                <c:pt idx="269">
                  <c:v>289.44</c:v>
                </c:pt>
                <c:pt idx="270">
                  <c:v>188.49600000000001</c:v>
                </c:pt>
                <c:pt idx="271">
                  <c:v>138.38400000000001</c:v>
                </c:pt>
                <c:pt idx="272">
                  <c:v>164.49600000000001</c:v>
                </c:pt>
                <c:pt idx="273">
                  <c:v>118.224</c:v>
                </c:pt>
                <c:pt idx="274">
                  <c:v>147.07199999999997</c:v>
                </c:pt>
                <c:pt idx="275">
                  <c:v>305.52</c:v>
                </c:pt>
                <c:pt idx="276">
                  <c:v>367.96800000000002</c:v>
                </c:pt>
              </c:numCache>
            </c:numRef>
          </c:xVal>
          <c:yVal>
            <c:numRef>
              <c:f>'CPTu Data'!$A$16:$A$292</c:f>
              <c:numCache>
                <c:formatCode>General</c:formatCode>
                <c:ptCount val="277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8.15</c:v>
                </c:pt>
                <c:pt idx="82">
                  <c:v>8.25</c:v>
                </c:pt>
                <c:pt idx="83">
                  <c:v>8.35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8.75</c:v>
                </c:pt>
                <c:pt idx="88">
                  <c:v>8.85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9.15</c:v>
                </c:pt>
                <c:pt idx="92">
                  <c:v>9.25</c:v>
                </c:pt>
                <c:pt idx="93">
                  <c:v>9.35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9.65</c:v>
                </c:pt>
                <c:pt idx="97">
                  <c:v>9.75</c:v>
                </c:pt>
                <c:pt idx="98">
                  <c:v>9.85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10.15</c:v>
                </c:pt>
                <c:pt idx="102">
                  <c:v>10.25</c:v>
                </c:pt>
                <c:pt idx="103">
                  <c:v>10.35</c:v>
                </c:pt>
                <c:pt idx="104">
                  <c:v>10.45</c:v>
                </c:pt>
                <c:pt idx="105">
                  <c:v>10.55</c:v>
                </c:pt>
                <c:pt idx="106">
                  <c:v>10.65</c:v>
                </c:pt>
                <c:pt idx="107">
                  <c:v>10.75</c:v>
                </c:pt>
                <c:pt idx="108">
                  <c:v>10.85</c:v>
                </c:pt>
                <c:pt idx="109">
                  <c:v>10.95</c:v>
                </c:pt>
                <c:pt idx="110">
                  <c:v>11.05</c:v>
                </c:pt>
                <c:pt idx="111">
                  <c:v>11.15</c:v>
                </c:pt>
                <c:pt idx="112">
                  <c:v>11.25</c:v>
                </c:pt>
                <c:pt idx="113">
                  <c:v>11.35</c:v>
                </c:pt>
                <c:pt idx="114">
                  <c:v>11.45</c:v>
                </c:pt>
                <c:pt idx="115">
                  <c:v>11.55</c:v>
                </c:pt>
                <c:pt idx="116">
                  <c:v>11.65</c:v>
                </c:pt>
                <c:pt idx="117">
                  <c:v>11.75</c:v>
                </c:pt>
                <c:pt idx="118">
                  <c:v>11.85</c:v>
                </c:pt>
                <c:pt idx="119">
                  <c:v>11.95</c:v>
                </c:pt>
                <c:pt idx="120">
                  <c:v>12.05</c:v>
                </c:pt>
                <c:pt idx="121">
                  <c:v>12.15</c:v>
                </c:pt>
                <c:pt idx="122">
                  <c:v>12.25</c:v>
                </c:pt>
                <c:pt idx="123">
                  <c:v>12.35</c:v>
                </c:pt>
                <c:pt idx="124">
                  <c:v>12.45</c:v>
                </c:pt>
                <c:pt idx="125">
                  <c:v>12.55</c:v>
                </c:pt>
                <c:pt idx="126">
                  <c:v>12.65</c:v>
                </c:pt>
                <c:pt idx="127">
                  <c:v>12.75</c:v>
                </c:pt>
                <c:pt idx="128">
                  <c:v>12.85</c:v>
                </c:pt>
                <c:pt idx="129">
                  <c:v>12.95</c:v>
                </c:pt>
                <c:pt idx="130">
                  <c:v>13.05</c:v>
                </c:pt>
                <c:pt idx="131">
                  <c:v>13.15</c:v>
                </c:pt>
                <c:pt idx="132">
                  <c:v>13.25</c:v>
                </c:pt>
                <c:pt idx="133">
                  <c:v>13.35</c:v>
                </c:pt>
                <c:pt idx="134">
                  <c:v>13.45</c:v>
                </c:pt>
                <c:pt idx="135">
                  <c:v>13.55</c:v>
                </c:pt>
                <c:pt idx="136">
                  <c:v>13.65</c:v>
                </c:pt>
                <c:pt idx="137">
                  <c:v>13.75</c:v>
                </c:pt>
                <c:pt idx="138">
                  <c:v>13.85</c:v>
                </c:pt>
                <c:pt idx="139">
                  <c:v>13.95</c:v>
                </c:pt>
                <c:pt idx="140">
                  <c:v>14.05</c:v>
                </c:pt>
                <c:pt idx="141">
                  <c:v>14.15</c:v>
                </c:pt>
                <c:pt idx="142">
                  <c:v>14.25</c:v>
                </c:pt>
                <c:pt idx="143">
                  <c:v>14.35</c:v>
                </c:pt>
                <c:pt idx="144">
                  <c:v>14.45</c:v>
                </c:pt>
                <c:pt idx="145">
                  <c:v>14.55</c:v>
                </c:pt>
                <c:pt idx="146">
                  <c:v>14.65</c:v>
                </c:pt>
                <c:pt idx="147">
                  <c:v>14.75</c:v>
                </c:pt>
                <c:pt idx="148">
                  <c:v>14.85</c:v>
                </c:pt>
                <c:pt idx="149" formatCode="0.00">
                  <c:v>14.95</c:v>
                </c:pt>
                <c:pt idx="150" formatCode="0.00">
                  <c:v>15.05</c:v>
                </c:pt>
                <c:pt idx="151">
                  <c:v>15.15</c:v>
                </c:pt>
                <c:pt idx="152">
                  <c:v>15.25</c:v>
                </c:pt>
                <c:pt idx="153">
                  <c:v>15.35</c:v>
                </c:pt>
                <c:pt idx="154">
                  <c:v>15.45</c:v>
                </c:pt>
                <c:pt idx="155">
                  <c:v>15.55</c:v>
                </c:pt>
                <c:pt idx="156">
                  <c:v>15.65</c:v>
                </c:pt>
                <c:pt idx="157">
                  <c:v>15.75</c:v>
                </c:pt>
                <c:pt idx="158">
                  <c:v>15.85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  <c:pt idx="200">
                  <c:v>20.05</c:v>
                </c:pt>
                <c:pt idx="201">
                  <c:v>20.149999999999999</c:v>
                </c:pt>
                <c:pt idx="202">
                  <c:v>20.25</c:v>
                </c:pt>
                <c:pt idx="203">
                  <c:v>20.350000000000001</c:v>
                </c:pt>
                <c:pt idx="204">
                  <c:v>20.45</c:v>
                </c:pt>
                <c:pt idx="205">
                  <c:v>20.55</c:v>
                </c:pt>
                <c:pt idx="206">
                  <c:v>20.65</c:v>
                </c:pt>
                <c:pt idx="207">
                  <c:v>20.75</c:v>
                </c:pt>
                <c:pt idx="208">
                  <c:v>20.85</c:v>
                </c:pt>
                <c:pt idx="209">
                  <c:v>20.95</c:v>
                </c:pt>
                <c:pt idx="210">
                  <c:v>21.05</c:v>
                </c:pt>
                <c:pt idx="211">
                  <c:v>21.15</c:v>
                </c:pt>
                <c:pt idx="212">
                  <c:v>21.25</c:v>
                </c:pt>
                <c:pt idx="213">
                  <c:v>21.35</c:v>
                </c:pt>
                <c:pt idx="214">
                  <c:v>21.45</c:v>
                </c:pt>
                <c:pt idx="215">
                  <c:v>21.55</c:v>
                </c:pt>
                <c:pt idx="216">
                  <c:v>21.65</c:v>
                </c:pt>
                <c:pt idx="217">
                  <c:v>21.75</c:v>
                </c:pt>
                <c:pt idx="218">
                  <c:v>21.85</c:v>
                </c:pt>
                <c:pt idx="219">
                  <c:v>21.95</c:v>
                </c:pt>
                <c:pt idx="220">
                  <c:v>22.05</c:v>
                </c:pt>
                <c:pt idx="221">
                  <c:v>22.15</c:v>
                </c:pt>
                <c:pt idx="222">
                  <c:v>22.25</c:v>
                </c:pt>
                <c:pt idx="223">
                  <c:v>22.35</c:v>
                </c:pt>
                <c:pt idx="224">
                  <c:v>22.45</c:v>
                </c:pt>
                <c:pt idx="225">
                  <c:v>22.55</c:v>
                </c:pt>
                <c:pt idx="226">
                  <c:v>22.65</c:v>
                </c:pt>
                <c:pt idx="227">
                  <c:v>22.75</c:v>
                </c:pt>
                <c:pt idx="228">
                  <c:v>22.85</c:v>
                </c:pt>
                <c:pt idx="229">
                  <c:v>22.95</c:v>
                </c:pt>
                <c:pt idx="230">
                  <c:v>23.05</c:v>
                </c:pt>
                <c:pt idx="231">
                  <c:v>23.15</c:v>
                </c:pt>
                <c:pt idx="232">
                  <c:v>23.25</c:v>
                </c:pt>
                <c:pt idx="233">
                  <c:v>23.35</c:v>
                </c:pt>
                <c:pt idx="234">
                  <c:v>23.45</c:v>
                </c:pt>
                <c:pt idx="235">
                  <c:v>23.55</c:v>
                </c:pt>
                <c:pt idx="236">
                  <c:v>23.65</c:v>
                </c:pt>
                <c:pt idx="237">
                  <c:v>23.75</c:v>
                </c:pt>
                <c:pt idx="238">
                  <c:v>23.85</c:v>
                </c:pt>
                <c:pt idx="239">
                  <c:v>23.95</c:v>
                </c:pt>
                <c:pt idx="240">
                  <c:v>24.05</c:v>
                </c:pt>
                <c:pt idx="241">
                  <c:v>24.15</c:v>
                </c:pt>
                <c:pt idx="242">
                  <c:v>24.25</c:v>
                </c:pt>
                <c:pt idx="243">
                  <c:v>24.35</c:v>
                </c:pt>
                <c:pt idx="244">
                  <c:v>24.45</c:v>
                </c:pt>
                <c:pt idx="245">
                  <c:v>24.55</c:v>
                </c:pt>
                <c:pt idx="246">
                  <c:v>24.65</c:v>
                </c:pt>
                <c:pt idx="247">
                  <c:v>24.75</c:v>
                </c:pt>
                <c:pt idx="248">
                  <c:v>24.85</c:v>
                </c:pt>
                <c:pt idx="249">
                  <c:v>24.95</c:v>
                </c:pt>
                <c:pt idx="250">
                  <c:v>25.05</c:v>
                </c:pt>
                <c:pt idx="251">
                  <c:v>25.15</c:v>
                </c:pt>
                <c:pt idx="252">
                  <c:v>25.25</c:v>
                </c:pt>
                <c:pt idx="253">
                  <c:v>25.35</c:v>
                </c:pt>
                <c:pt idx="254">
                  <c:v>25.45</c:v>
                </c:pt>
                <c:pt idx="255">
                  <c:v>25.55</c:v>
                </c:pt>
                <c:pt idx="256">
                  <c:v>25.65</c:v>
                </c:pt>
                <c:pt idx="257">
                  <c:v>25.75</c:v>
                </c:pt>
                <c:pt idx="258">
                  <c:v>25.85</c:v>
                </c:pt>
                <c:pt idx="259">
                  <c:v>25.95</c:v>
                </c:pt>
                <c:pt idx="260">
                  <c:v>26.05</c:v>
                </c:pt>
                <c:pt idx="261">
                  <c:v>26.15</c:v>
                </c:pt>
                <c:pt idx="262">
                  <c:v>26.25</c:v>
                </c:pt>
                <c:pt idx="263">
                  <c:v>26.35</c:v>
                </c:pt>
                <c:pt idx="264">
                  <c:v>26.45</c:v>
                </c:pt>
                <c:pt idx="265">
                  <c:v>26.55</c:v>
                </c:pt>
                <c:pt idx="266">
                  <c:v>26.65</c:v>
                </c:pt>
                <c:pt idx="267">
                  <c:v>26.75</c:v>
                </c:pt>
                <c:pt idx="268">
                  <c:v>26.85</c:v>
                </c:pt>
                <c:pt idx="269">
                  <c:v>26.95</c:v>
                </c:pt>
                <c:pt idx="270">
                  <c:v>27.05</c:v>
                </c:pt>
                <c:pt idx="271">
                  <c:v>27.15</c:v>
                </c:pt>
                <c:pt idx="272">
                  <c:v>27.25</c:v>
                </c:pt>
                <c:pt idx="273">
                  <c:v>27.35</c:v>
                </c:pt>
                <c:pt idx="274">
                  <c:v>27.45</c:v>
                </c:pt>
                <c:pt idx="275">
                  <c:v>27.55</c:v>
                </c:pt>
                <c:pt idx="276">
                  <c:v>27.65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79-4FE8-9416-DF9F9842A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1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Sleeve Friction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25187924196700084"/>
              <c:y val="1.1952093558926603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20"/>
        <c:minorUnit val="5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74311746274008"/>
          <c:y val="0.18016660482116004"/>
          <c:w val="0.71190352307283178"/>
          <c:h val="0.78069381482537725"/>
        </c:manualLayout>
      </c:layout>
      <c:scatterChart>
        <c:scatterStyle val="lineMarker"/>
        <c:varyColors val="0"/>
        <c:ser>
          <c:idx val="0"/>
          <c:order val="0"/>
          <c:tx>
            <c:v>u2</c:v>
          </c:tx>
          <c:spPr>
            <a:ln w="31750">
              <a:solidFill>
                <a:srgbClr val="3915BB"/>
              </a:solidFill>
              <a:prstDash val="solid"/>
            </a:ln>
          </c:spPr>
          <c:marker>
            <c:symbol val="none"/>
          </c:marker>
          <c:xVal>
            <c:numRef>
              <c:f>'CPTu Data'!$D$16:$D$292</c:f>
              <c:numCache>
                <c:formatCode>0.000</c:formatCode>
                <c:ptCount val="277"/>
                <c:pt idx="0">
                  <c:v>13.1459366380204</c:v>
                </c:pt>
                <c:pt idx="1">
                  <c:v>7.3709721137135498</c:v>
                </c:pt>
                <c:pt idx="2">
                  <c:v>17.029927135317799</c:v>
                </c:pt>
                <c:pt idx="3">
                  <c:v>34.405841929877703</c:v>
                </c:pt>
                <c:pt idx="4">
                  <c:v>45.9940368947209</c:v>
                </c:pt>
                <c:pt idx="5">
                  <c:v>69.157671518997404</c:v>
                </c:pt>
                <c:pt idx="6">
                  <c:v>82.675106427079498</c:v>
                </c:pt>
                <c:pt idx="7">
                  <c:v>93.300275833479503</c:v>
                </c:pt>
                <c:pt idx="8">
                  <c:v>104.886876385146</c:v>
                </c:pt>
                <c:pt idx="9">
                  <c:v>99.111911860839598</c:v>
                </c:pt>
                <c:pt idx="10">
                  <c:v>87.549227506816095</c:v>
                </c:pt>
                <c:pt idx="11">
                  <c:v>102.03287679969399</c:v>
                </c:pt>
                <c:pt idx="12">
                  <c:v>102.044037691928</c:v>
                </c:pt>
                <c:pt idx="13">
                  <c:v>104.952247325372</c:v>
                </c:pt>
                <c:pt idx="14">
                  <c:v>105.928028189225</c:v>
                </c:pt>
                <c:pt idx="15">
                  <c:v>80.860664232529203</c:v>
                </c:pt>
                <c:pt idx="16">
                  <c:v>85.696519396036294</c:v>
                </c:pt>
                <c:pt idx="17">
                  <c:v>46.161450278225097</c:v>
                </c:pt>
                <c:pt idx="18">
                  <c:v>84.757410035236504</c:v>
                </c:pt>
                <c:pt idx="19">
                  <c:v>111.777930132815</c:v>
                </c:pt>
                <c:pt idx="20">
                  <c:v>109.86303990816199</c:v>
                </c:pt>
                <c:pt idx="21">
                  <c:v>101.194215468997</c:v>
                </c:pt>
                <c:pt idx="22">
                  <c:v>109.88855051898101</c:v>
                </c:pt>
                <c:pt idx="23">
                  <c:v>123.405985427064</c:v>
                </c:pt>
                <c:pt idx="24">
                  <c:v>154.28657982429601</c:v>
                </c:pt>
                <c:pt idx="25">
                  <c:v>50.120378194805397</c:v>
                </c:pt>
                <c:pt idx="26">
                  <c:v>62.673193131268</c:v>
                </c:pt>
                <c:pt idx="27">
                  <c:v>104.164607216314</c:v>
                </c:pt>
                <c:pt idx="28">
                  <c:v>156.266840989174</c:v>
                </c:pt>
                <c:pt idx="29">
                  <c:v>156.279596294584</c:v>
                </c:pt>
                <c:pt idx="30">
                  <c:v>156.29075718681699</c:v>
                </c:pt>
                <c:pt idx="31">
                  <c:v>168.846760949632</c:v>
                </c:pt>
                <c:pt idx="32">
                  <c:v>173.681021699963</c:v>
                </c:pt>
                <c:pt idx="33">
                  <c:v>162.11833734594001</c:v>
                </c:pt>
                <c:pt idx="34">
                  <c:v>163.09571262296899</c:v>
                </c:pt>
                <c:pt idx="35">
                  <c:v>168.894593344919</c:v>
                </c:pt>
                <c:pt idx="36">
                  <c:v>169.87356303512499</c:v>
                </c:pt>
                <c:pt idx="37">
                  <c:v>178.56789808510999</c:v>
                </c:pt>
                <c:pt idx="38">
                  <c:v>190.156093049953</c:v>
                </c:pt>
                <c:pt idx="39">
                  <c:v>200.779668043177</c:v>
                </c:pt>
                <c:pt idx="40">
                  <c:v>194.04008354724999</c:v>
                </c:pt>
                <c:pt idx="41">
                  <c:v>204.66525295365</c:v>
                </c:pt>
                <c:pt idx="42">
                  <c:v>208.53489373236201</c:v>
                </c:pt>
                <c:pt idx="43">
                  <c:v>202.75992920805501</c:v>
                </c:pt>
                <c:pt idx="44">
                  <c:v>208.56040434318101</c:v>
                </c:pt>
                <c:pt idx="45">
                  <c:v>204.714679762114</c:v>
                </c:pt>
                <c:pt idx="46">
                  <c:v>201.83357515266499</c:v>
                </c:pt>
                <c:pt idx="47">
                  <c:v>227.8910696918</c:v>
                </c:pt>
                <c:pt idx="48">
                  <c:v>209.574451123264</c:v>
                </c:pt>
                <c:pt idx="49">
                  <c:v>237.56278001881401</c:v>
                </c:pt>
                <c:pt idx="50">
                  <c:v>235.64629538098501</c:v>
                </c:pt>
                <c:pt idx="51">
                  <c:v>233.73140515633199</c:v>
                </c:pt>
                <c:pt idx="52">
                  <c:v>226.02560627560999</c:v>
                </c:pt>
                <c:pt idx="53">
                  <c:v>231.82767582391301</c:v>
                </c:pt>
                <c:pt idx="54">
                  <c:v>242.44965640396001</c:v>
                </c:pt>
                <c:pt idx="55">
                  <c:v>236.671503053301</c:v>
                </c:pt>
                <c:pt idx="56">
                  <c:v>247.29826687287701</c:v>
                </c:pt>
                <c:pt idx="57">
                  <c:v>235.74833782426401</c:v>
                </c:pt>
                <c:pt idx="58">
                  <c:v>174.98844050447201</c:v>
                </c:pt>
                <c:pt idx="59">
                  <c:v>262.78320764042797</c:v>
                </c:pt>
                <c:pt idx="60">
                  <c:v>292.69918206604098</c:v>
                </c:pt>
                <c:pt idx="61">
                  <c:v>299.46427717278698</c:v>
                </c:pt>
                <c:pt idx="62">
                  <c:v>308.16020663594799</c:v>
                </c:pt>
                <c:pt idx="63">
                  <c:v>309.13598749980099</c:v>
                </c:pt>
                <c:pt idx="64">
                  <c:v>315.89948819337002</c:v>
                </c:pt>
                <c:pt idx="65">
                  <c:v>300</c:v>
                </c:pt>
                <c:pt idx="66">
                  <c:v>247.438575232386</c:v>
                </c:pt>
                <c:pt idx="67">
                  <c:v>340.05484781326197</c:v>
                </c:pt>
                <c:pt idx="68">
                  <c:v>278.33192493502798</c:v>
                </c:pt>
                <c:pt idx="69">
                  <c:v>340.08035842408202</c:v>
                </c:pt>
                <c:pt idx="70">
                  <c:v>342.98697364434997</c:v>
                </c:pt>
                <c:pt idx="71">
                  <c:v>333.35352923356601</c:v>
                </c:pt>
                <c:pt idx="72">
                  <c:v>346.87096414164802</c:v>
                </c:pt>
                <c:pt idx="73">
                  <c:v>324.69586568663402</c:v>
                </c:pt>
                <c:pt idx="74">
                  <c:v>356.54426888183798</c:v>
                </c:pt>
                <c:pt idx="75">
                  <c:v>334.36917042682398</c:v>
                </c:pt>
                <c:pt idx="76">
                  <c:v>412.51136019388099</c:v>
                </c:pt>
                <c:pt idx="77">
                  <c:v>355.61472600009603</c:v>
                </c:pt>
                <c:pt idx="78">
                  <c:v>402.90023756756301</c:v>
                </c:pt>
                <c:pt idx="79">
                  <c:v>355.640236610915</c:v>
                </c:pt>
                <c:pt idx="80">
                  <c:v>338.28983242717499</c:v>
                </c:pt>
                <c:pt idx="81">
                  <c:v>392.321306143274</c:v>
                </c:pt>
                <c:pt idx="82">
                  <c:v>447.31899424416798</c:v>
                </c:pt>
                <c:pt idx="83">
                  <c:v>355.702418724788</c:v>
                </c:pt>
                <c:pt idx="84">
                  <c:v>418.418661011815</c:v>
                </c:pt>
                <c:pt idx="85">
                  <c:v>446.40858432054102</c:v>
                </c:pt>
                <c:pt idx="86">
                  <c:v>409.76259187805903</c:v>
                </c:pt>
                <c:pt idx="87">
                  <c:v>402.05998182369001</c:v>
                </c:pt>
                <c:pt idx="88">
                  <c:v>414.61120234697597</c:v>
                </c:pt>
                <c:pt idx="89">
                  <c:v>402.08389802133303</c:v>
                </c:pt>
                <c:pt idx="90">
                  <c:v>449.36303193609598</c:v>
                </c:pt>
                <c:pt idx="91">
                  <c:v>431.04800778073599</c:v>
                </c:pt>
                <c:pt idx="92">
                  <c:v>422.37758892839503</c:v>
                </c:pt>
                <c:pt idx="93">
                  <c:v>436.86283263444898</c:v>
                </c:pt>
                <c:pt idx="94">
                  <c:v>413.72311420781602</c:v>
                </c:pt>
                <c:pt idx="95">
                  <c:v>433.03305218514299</c:v>
                </c:pt>
                <c:pt idx="96">
                  <c:v>430.14716433616599</c:v>
                </c:pt>
                <c:pt idx="97">
                  <c:v>440.77073932938998</c:v>
                </c:pt>
                <c:pt idx="98">
                  <c:v>434.99577480508299</c:v>
                </c:pt>
                <c:pt idx="99">
                  <c:v>448.51480412634101</c:v>
                </c:pt>
                <c:pt idx="100">
                  <c:v>453.349064876672</c:v>
                </c:pt>
                <c:pt idx="101">
                  <c:v>443.71721487906399</c:v>
                </c:pt>
                <c:pt idx="102">
                  <c:v>453.37298107431599</c:v>
                </c:pt>
                <c:pt idx="103">
                  <c:v>487.14902979958202</c:v>
                </c:pt>
                <c:pt idx="104">
                  <c:v>437.001546580781</c:v>
                </c:pt>
                <c:pt idx="105">
                  <c:v>438.94354182942999</c:v>
                </c:pt>
                <c:pt idx="106">
                  <c:v>494.90266107559103</c:v>
                </c:pt>
              </c:numCache>
            </c:numRef>
          </c:xVal>
          <c:yVal>
            <c:numRef>
              <c:f>'CPTu Data'!$A$16:$A$292</c:f>
              <c:numCache>
                <c:formatCode>0.000</c:formatCode>
                <c:ptCount val="277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4C-4118-88BD-CA5680E8B51C}"/>
            </c:ext>
          </c:extLst>
        </c:ser>
        <c:ser>
          <c:idx val="1"/>
          <c:order val="1"/>
          <c:tx>
            <c:v>u0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'CPTu Data'!$F$16:$F$292</c:f>
              <c:numCache>
                <c:formatCode>0.00</c:formatCode>
                <c:ptCount val="277"/>
                <c:pt idx="0">
                  <c:v>39.327697136799998</c:v>
                </c:pt>
                <c:pt idx="1">
                  <c:v>42.072662099876077</c:v>
                </c:pt>
                <c:pt idx="2">
                  <c:v>44.385415099204032</c:v>
                </c:pt>
                <c:pt idx="3">
                  <c:v>46.541446305275038</c:v>
                </c:pt>
                <c:pt idx="4">
                  <c:v>48.920147570700252</c:v>
                </c:pt>
                <c:pt idx="5">
                  <c:v>51.178672086069291</c:v>
                </c:pt>
                <c:pt idx="6">
                  <c:v>53.339327059662757</c:v>
                </c:pt>
                <c:pt idx="7">
                  <c:v>55.776665540656431</c:v>
                </c:pt>
                <c:pt idx="8">
                  <c:v>58.025523385977031</c:v>
                </c:pt>
                <c:pt idx="9">
                  <c:v>60.160325025743163</c:v>
                </c:pt>
                <c:pt idx="10">
                  <c:v>62.671324378522094</c:v>
                </c:pt>
                <c:pt idx="11">
                  <c:v>64.611851731574362</c:v>
                </c:pt>
                <c:pt idx="12">
                  <c:v>67.102777976017492</c:v>
                </c:pt>
                <c:pt idx="13">
                  <c:v>69.41262924969169</c:v>
                </c:pt>
                <c:pt idx="14">
                  <c:v>71.763060115183407</c:v>
                </c:pt>
                <c:pt idx="15">
                  <c:v>73.775805777159945</c:v>
                </c:pt>
                <c:pt idx="16">
                  <c:v>76.13713819974069</c:v>
                </c:pt>
                <c:pt idx="17">
                  <c:v>78.231355909351066</c:v>
                </c:pt>
                <c:pt idx="18">
                  <c:v>80.696868804975594</c:v>
                </c:pt>
                <c:pt idx="19">
                  <c:v>82.801049630623297</c:v>
                </c:pt>
                <c:pt idx="20">
                  <c:v>85.344762927314335</c:v>
                </c:pt>
                <c:pt idx="21">
                  <c:v>87.374726773595157</c:v>
                </c:pt>
                <c:pt idx="22">
                  <c:v>89.79136525368628</c:v>
                </c:pt>
                <c:pt idx="23">
                  <c:v>91.948874200755995</c:v>
                </c:pt>
                <c:pt idx="24">
                  <c:v>94.215931013613783</c:v>
                </c:pt>
                <c:pt idx="25">
                  <c:v>96.587485829606507</c:v>
                </c:pt>
                <c:pt idx="26">
                  <c:v>99.110941168539981</c:v>
                </c:pt>
                <c:pt idx="27">
                  <c:v>100.99920585768596</c:v>
                </c:pt>
                <c:pt idx="28">
                  <c:v>103.2635397214906</c:v>
                </c:pt>
                <c:pt idx="29">
                  <c:v>105.66076018911387</c:v>
                </c:pt>
                <c:pt idx="30">
                  <c:v>108.01333233683422</c:v>
                </c:pt>
                <c:pt idx="31">
                  <c:v>110.09238091066031</c:v>
                </c:pt>
                <c:pt idx="32">
                  <c:v>112.32847220180125</c:v>
                </c:pt>
                <c:pt idx="33">
                  <c:v>114.60274627404878</c:v>
                </c:pt>
                <c:pt idx="34">
                  <c:v>117.00200917353347</c:v>
                </c:pt>
                <c:pt idx="35">
                  <c:v>119.10779230509024</c:v>
                </c:pt>
                <c:pt idx="36">
                  <c:v>121.41220087455909</c:v>
                </c:pt>
                <c:pt idx="37">
                  <c:v>123.80702411985344</c:v>
                </c:pt>
                <c:pt idx="38">
                  <c:v>126.44390091129719</c:v>
                </c:pt>
                <c:pt idx="39">
                  <c:v>128.20675907400908</c:v>
                </c:pt>
                <c:pt idx="40">
                  <c:v>130.6031869325989</c:v>
                </c:pt>
                <c:pt idx="41">
                  <c:v>132.77549376706543</c:v>
                </c:pt>
                <c:pt idx="42">
                  <c:v>135.26988017817169</c:v>
                </c:pt>
                <c:pt idx="43">
                  <c:v>137.29539343614289</c:v>
                </c:pt>
                <c:pt idx="44">
                  <c:v>139.81229594424263</c:v>
                </c:pt>
                <c:pt idx="45">
                  <c:v>141.95126540330961</c:v>
                </c:pt>
                <c:pt idx="46">
                  <c:v>144.22538207925433</c:v>
                </c:pt>
                <c:pt idx="47">
                  <c:v>146.36416411924114</c:v>
                </c:pt>
                <c:pt idx="48">
                  <c:v>148.8465411295912</c:v>
                </c:pt>
                <c:pt idx="49">
                  <c:v>150.77153771597602</c:v>
                </c:pt>
                <c:pt idx="50">
                  <c:v>153.6689190412834</c:v>
                </c:pt>
                <c:pt idx="51">
                  <c:v>155.47184271327461</c:v>
                </c:pt>
                <c:pt idx="52">
                  <c:v>157.7044167914072</c:v>
                </c:pt>
                <c:pt idx="53">
                  <c:v>160.0113912201648</c:v>
                </c:pt>
                <c:pt idx="54">
                  <c:v>162.37843273326109</c:v>
                </c:pt>
                <c:pt idx="55">
                  <c:v>164.46205971365205</c:v>
                </c:pt>
                <c:pt idx="56">
                  <c:v>167.66570352000815</c:v>
                </c:pt>
                <c:pt idx="57">
                  <c:v>171.21516110175114</c:v>
                </c:pt>
                <c:pt idx="58">
                  <c:v>173.59043212063841</c:v>
                </c:pt>
                <c:pt idx="59">
                  <c:v>175.74262961759129</c:v>
                </c:pt>
                <c:pt idx="60">
                  <c:v>178.13566032928236</c:v>
                </c:pt>
                <c:pt idx="61">
                  <c:v>180.52273714835914</c:v>
                </c:pt>
                <c:pt idx="62">
                  <c:v>182.82995138841036</c:v>
                </c:pt>
                <c:pt idx="63">
                  <c:v>184.93029066206967</c:v>
                </c:pt>
                <c:pt idx="64">
                  <c:v>187.27935568374437</c:v>
                </c:pt>
                <c:pt idx="65">
                  <c:v>189.72522374704175</c:v>
                </c:pt>
                <c:pt idx="66">
                  <c:v>191.71932719930868</c:v>
                </c:pt>
                <c:pt idx="67">
                  <c:v>193.92918157065716</c:v>
                </c:pt>
                <c:pt idx="68">
                  <c:v>196.22643947858958</c:v>
                </c:pt>
                <c:pt idx="69">
                  <c:v>198.74638216196732</c:v>
                </c:pt>
                <c:pt idx="70">
                  <c:v>200.8776916114752</c:v>
                </c:pt>
                <c:pt idx="71">
                  <c:v>203.17364900274151</c:v>
                </c:pt>
                <c:pt idx="72">
                  <c:v>205.30873391274432</c:v>
                </c:pt>
                <c:pt idx="73">
                  <c:v>207.37845027533612</c:v>
                </c:pt>
                <c:pt idx="74">
                  <c:v>209.88861645805511</c:v>
                </c:pt>
                <c:pt idx="75">
                  <c:v>212.01202933325803</c:v>
                </c:pt>
                <c:pt idx="76">
                  <c:v>213.91847218672319</c:v>
                </c:pt>
                <c:pt idx="77">
                  <c:v>216.76297500469101</c:v>
                </c:pt>
                <c:pt idx="78">
                  <c:v>219.0320177173358</c:v>
                </c:pt>
                <c:pt idx="79">
                  <c:v>221.16367250976992</c:v>
                </c:pt>
                <c:pt idx="80">
                  <c:v>223.42298516034367</c:v>
                </c:pt>
                <c:pt idx="81">
                  <c:v>225.95105104052527</c:v>
                </c:pt>
                <c:pt idx="82">
                  <c:v>228.6155014843194</c:v>
                </c:pt>
                <c:pt idx="83">
                  <c:v>231.35948057318001</c:v>
                </c:pt>
                <c:pt idx="84">
                  <c:v>233.90810135614777</c:v>
                </c:pt>
                <c:pt idx="85">
                  <c:v>236.51090566457432</c:v>
                </c:pt>
                <c:pt idx="86">
                  <c:v>239.83929557214032</c:v>
                </c:pt>
                <c:pt idx="87">
                  <c:v>241.74717251805083</c:v>
                </c:pt>
                <c:pt idx="88">
                  <c:v>244.14723681782704</c:v>
                </c:pt>
                <c:pt idx="89">
                  <c:v>246.21702795784552</c:v>
                </c:pt>
                <c:pt idx="90">
                  <c:v>248.47413493307175</c:v>
                </c:pt>
                <c:pt idx="91">
                  <c:v>250.73341001530824</c:v>
                </c:pt>
                <c:pt idx="92">
                  <c:v>253.15922640837681</c:v>
                </c:pt>
                <c:pt idx="93">
                  <c:v>255.22568665071827</c:v>
                </c:pt>
                <c:pt idx="94">
                  <c:v>257.59300834793402</c:v>
                </c:pt>
                <c:pt idx="95">
                  <c:v>259.84327066026668</c:v>
                </c:pt>
                <c:pt idx="96">
                  <c:v>261.98477969712945</c:v>
                </c:pt>
                <c:pt idx="97">
                  <c:v>264.36846571772043</c:v>
                </c:pt>
                <c:pt idx="98">
                  <c:v>266.51163332540267</c:v>
                </c:pt>
                <c:pt idx="99">
                  <c:v>268.93751455091547</c:v>
                </c:pt>
                <c:pt idx="100">
                  <c:v>271.4482401206339</c:v>
                </c:pt>
                <c:pt idx="101">
                  <c:v>273.49781669665265</c:v>
                </c:pt>
                <c:pt idx="102">
                  <c:v>275.6863375578717</c:v>
                </c:pt>
                <c:pt idx="103">
                  <c:v>277.96940701469327</c:v>
                </c:pt>
                <c:pt idx="104">
                  <c:v>280.18766583375026</c:v>
                </c:pt>
                <c:pt idx="105">
                  <c:v>282.46679378720006</c:v>
                </c:pt>
                <c:pt idx="106">
                  <c:v>284.65225233256166</c:v>
                </c:pt>
                <c:pt idx="107">
                  <c:v>382.20000000000005</c:v>
                </c:pt>
              </c:numCache>
            </c:numRef>
          </c:xVal>
          <c:yVal>
            <c:numRef>
              <c:f>'CPTu Data'!$A$16:$A$292</c:f>
              <c:numCache>
                <c:formatCode>0.000</c:formatCode>
                <c:ptCount val="277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4C-4118-88BD-CA5680E8B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6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Porewater Pressure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30025768632195593"/>
              <c:y val="1.5877962115314524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axMin"/>
          <c:max val="3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8145435999471"/>
          <c:y val="0.15115602733750183"/>
          <c:w val="0.77280538582555358"/>
          <c:h val="0.81118107721989774"/>
        </c:manualLayout>
      </c:layout>
      <c:scatterChart>
        <c:scatterStyle val="lineMarker"/>
        <c:varyColors val="0"/>
        <c:ser>
          <c:idx val="0"/>
          <c:order val="0"/>
          <c:tx>
            <c:v>0.33qnet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Data'!$T$16:$T$275</c:f>
              <c:numCache>
                <c:formatCode>0.00</c:formatCode>
                <c:ptCount val="260"/>
                <c:pt idx="0">
                  <c:v>4.8819746468232452</c:v>
                </c:pt>
                <c:pt idx="1">
                  <c:v>4.9811249630608199</c:v>
                </c:pt>
                <c:pt idx="2">
                  <c:v>4.4001346325012207</c:v>
                </c:pt>
                <c:pt idx="3">
                  <c:v>3.1657393432902743</c:v>
                </c:pt>
                <c:pt idx="4">
                  <c:v>3.4559874204817955</c:v>
                </c:pt>
                <c:pt idx="5">
                  <c:v>4.2662464243421674</c:v>
                </c:pt>
                <c:pt idx="6">
                  <c:v>4.2742679085209385</c:v>
                </c:pt>
                <c:pt idx="7">
                  <c:v>4.0142351469256141</c:v>
                </c:pt>
                <c:pt idx="8">
                  <c:v>2.7860024604376434</c:v>
                </c:pt>
                <c:pt idx="9">
                  <c:v>2.4588443107699445</c:v>
                </c:pt>
                <c:pt idx="10">
                  <c:v>2.8432212651810214</c:v>
                </c:pt>
                <c:pt idx="11">
                  <c:v>2.4180865993016099</c:v>
                </c:pt>
                <c:pt idx="12">
                  <c:v>2.4465705738648214</c:v>
                </c:pt>
                <c:pt idx="13">
                  <c:v>1.8075920066403277</c:v>
                </c:pt>
                <c:pt idx="14">
                  <c:v>1.8515724977223953</c:v>
                </c:pt>
                <c:pt idx="15">
                  <c:v>2.2283280695841339</c:v>
                </c:pt>
                <c:pt idx="16">
                  <c:v>2.6880505016151983</c:v>
                </c:pt>
                <c:pt idx="17">
                  <c:v>2.3039336389430241</c:v>
                </c:pt>
                <c:pt idx="18">
                  <c:v>2.7438526492512318</c:v>
                </c:pt>
                <c:pt idx="19">
                  <c:v>2.4724029090287871</c:v>
                </c:pt>
                <c:pt idx="20">
                  <c:v>2.5941609940975194</c:v>
                </c:pt>
                <c:pt idx="21">
                  <c:v>2.923547479414125</c:v>
                </c:pt>
                <c:pt idx="22">
                  <c:v>2.4604663877613606</c:v>
                </c:pt>
                <c:pt idx="23">
                  <c:v>2.0192319680434547</c:v>
                </c:pt>
                <c:pt idx="24">
                  <c:v>2.1484824056961878</c:v>
                </c:pt>
                <c:pt idx="25">
                  <c:v>2.6383822108655988</c:v>
                </c:pt>
                <c:pt idx="26">
                  <c:v>2.520952244243889</c:v>
                </c:pt>
                <c:pt idx="27">
                  <c:v>2.4247453534011711</c:v>
                </c:pt>
                <c:pt idx="28">
                  <c:v>1.9250428989819217</c:v>
                </c:pt>
                <c:pt idx="29">
                  <c:v>1.69698967907982</c:v>
                </c:pt>
                <c:pt idx="30">
                  <c:v>2.3299641296844626</c:v>
                </c:pt>
                <c:pt idx="31">
                  <c:v>2.362843468674793</c:v>
                </c:pt>
                <c:pt idx="32">
                  <c:v>2.3077958167047155</c:v>
                </c:pt>
                <c:pt idx="33">
                  <c:v>2.0892865311458615</c:v>
                </c:pt>
                <c:pt idx="34">
                  <c:v>1.8739164259111363</c:v>
                </c:pt>
                <c:pt idx="35">
                  <c:v>1.6704172329765832</c:v>
                </c:pt>
                <c:pt idx="36">
                  <c:v>1.7045372230862439</c:v>
                </c:pt>
                <c:pt idx="37">
                  <c:v>1.735965150042392</c:v>
                </c:pt>
                <c:pt idx="38">
                  <c:v>2.2216420050923684</c:v>
                </c:pt>
                <c:pt idx="39">
                  <c:v>2.3350930900121316</c:v>
                </c:pt>
                <c:pt idx="40">
                  <c:v>2.35712019278697</c:v>
                </c:pt>
                <c:pt idx="41">
                  <c:v>2.3836098519240898</c:v>
                </c:pt>
                <c:pt idx="42">
                  <c:v>2.2562591604933693</c:v>
                </c:pt>
                <c:pt idx="43">
                  <c:v>1.708412455873223</c:v>
                </c:pt>
                <c:pt idx="44">
                  <c:v>1.6636670671720086</c:v>
                </c:pt>
                <c:pt idx="45">
                  <c:v>1.838264690653461</c:v>
                </c:pt>
                <c:pt idx="46">
                  <c:v>1.7973333409849852</c:v>
                </c:pt>
                <c:pt idx="47">
                  <c:v>1.7597423677003734</c:v>
                </c:pt>
                <c:pt idx="48">
                  <c:v>2.1256968120986799</c:v>
                </c:pt>
                <c:pt idx="49">
                  <c:v>1.8195559355849424</c:v>
                </c:pt>
                <c:pt idx="50">
                  <c:v>2.1027050470155695</c:v>
                </c:pt>
                <c:pt idx="51">
                  <c:v>2.2017150089033422</c:v>
                </c:pt>
                <c:pt idx="52">
                  <c:v>2.0950050142743333</c:v>
                </c:pt>
                <c:pt idx="53">
                  <c:v>1.6664110267976719</c:v>
                </c:pt>
                <c:pt idx="54">
                  <c:v>1.8207939655922571</c:v>
                </c:pt>
                <c:pt idx="55">
                  <c:v>1.4708080374343449</c:v>
                </c:pt>
                <c:pt idx="56">
                  <c:v>1.051021388693445</c:v>
                </c:pt>
                <c:pt idx="57">
                  <c:v>1.6815288146288414</c:v>
                </c:pt>
                <c:pt idx="58">
                  <c:v>1.7674066516961349</c:v>
                </c:pt>
                <c:pt idx="59">
                  <c:v>1.7346049907818597</c:v>
                </c:pt>
                <c:pt idx="60">
                  <c:v>1.7584752104754702</c:v>
                </c:pt>
                <c:pt idx="61">
                  <c:v>1.8996500895477233</c:v>
                </c:pt>
                <c:pt idx="62">
                  <c:v>1.630999082633386</c:v>
                </c:pt>
                <c:pt idx="63">
                  <c:v>1.8327777931592675</c:v>
                </c:pt>
                <c:pt idx="64">
                  <c:v>2.0843202395213831</c:v>
                </c:pt>
                <c:pt idx="65">
                  <c:v>2.6694749175484005</c:v>
                </c:pt>
                <c:pt idx="66">
                  <c:v>2.2403054898871835</c:v>
                </c:pt>
                <c:pt idx="67">
                  <c:v>2.8733518715647568</c:v>
                </c:pt>
                <c:pt idx="68">
                  <c:v>2.610395280515748</c:v>
                </c:pt>
                <c:pt idx="69">
                  <c:v>2.0207052146703854</c:v>
                </c:pt>
                <c:pt idx="70">
                  <c:v>2.5311729359501367</c:v>
                </c:pt>
                <c:pt idx="71">
                  <c:v>2.3857329003272687</c:v>
                </c:pt>
                <c:pt idx="72">
                  <c:v>2.405071035185439</c:v>
                </c:pt>
                <c:pt idx="73">
                  <c:v>2.9535913369307814</c:v>
                </c:pt>
                <c:pt idx="74">
                  <c:v>2.0194224311697822</c:v>
                </c:pt>
                <c:pt idx="75">
                  <c:v>2.2490385266106645</c:v>
                </c:pt>
                <c:pt idx="76">
                  <c:v>2.1555157478050027</c:v>
                </c:pt>
                <c:pt idx="77">
                  <c:v>2.077283421605153</c:v>
                </c:pt>
                <c:pt idx="78">
                  <c:v>1.8432802469284206</c:v>
                </c:pt>
                <c:pt idx="79">
                  <c:v>2.4179445151658494</c:v>
                </c:pt>
                <c:pt idx="80">
                  <c:v>2.2347823938559075</c:v>
                </c:pt>
                <c:pt idx="81">
                  <c:v>2.9388586039557234</c:v>
                </c:pt>
                <c:pt idx="82">
                  <c:v>2.9083275811487628</c:v>
                </c:pt>
                <c:pt idx="83">
                  <c:v>2.850793466609939</c:v>
                </c:pt>
                <c:pt idx="84">
                  <c:v>1.8031537813407081</c:v>
                </c:pt>
                <c:pt idx="85">
                  <c:v>2.2942370918340877</c:v>
                </c:pt>
                <c:pt idx="86">
                  <c:v>2.3423720001563084</c:v>
                </c:pt>
                <c:pt idx="87">
                  <c:v>2.3353695032747326</c:v>
                </c:pt>
                <c:pt idx="88">
                  <c:v>2.2836356890878742</c:v>
                </c:pt>
                <c:pt idx="89">
                  <c:v>2.2736869630881924</c:v>
                </c:pt>
                <c:pt idx="90">
                  <c:v>2.2919205828081144</c:v>
                </c:pt>
                <c:pt idx="91">
                  <c:v>2.1969433941892507</c:v>
                </c:pt>
                <c:pt idx="92">
                  <c:v>2.0310772152967629</c:v>
                </c:pt>
                <c:pt idx="93">
                  <c:v>2.3185397900812172</c:v>
                </c:pt>
                <c:pt idx="94">
                  <c:v>1.6231957686630698</c:v>
                </c:pt>
                <c:pt idx="95">
                  <c:v>1.6871662150182756</c:v>
                </c:pt>
                <c:pt idx="96">
                  <c:v>2.0571978396861383</c:v>
                </c:pt>
                <c:pt idx="97">
                  <c:v>2.3758041902256566</c:v>
                </c:pt>
                <c:pt idx="98">
                  <c:v>2.219121165427143</c:v>
                </c:pt>
                <c:pt idx="99">
                  <c:v>2.1040224273094243</c:v>
                </c:pt>
                <c:pt idx="100">
                  <c:v>1.9472367098563681</c:v>
                </c:pt>
                <c:pt idx="101">
                  <c:v>2.0506860409284022</c:v>
                </c:pt>
                <c:pt idx="102">
                  <c:v>2.2349874208550777</c:v>
                </c:pt>
                <c:pt idx="103">
                  <c:v>2.457163973725129</c:v>
                </c:pt>
                <c:pt idx="104">
                  <c:v>2.6359331225713003</c:v>
                </c:pt>
                <c:pt idx="105">
                  <c:v>2.3723404204742704</c:v>
                </c:pt>
                <c:pt idx="106">
                  <c:v>2.2116667798196565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34-445A-8D64-DBE5636C8B23}"/>
            </c:ext>
          </c:extLst>
        </c:ser>
        <c:ser>
          <c:idx val="4"/>
          <c:order val="1"/>
          <c:tx>
            <c:v>0.6 qeff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'CPTu Data'!$AL$16:$AL$275</c:f>
              <c:numCache>
                <c:formatCode>General</c:formatCode>
                <c:ptCount val="260"/>
                <c:pt idx="0">
                  <c:v>10.230521182301393</c:v>
                </c:pt>
                <c:pt idx="1">
                  <c:v>10.627499084828097</c:v>
                </c:pt>
                <c:pt idx="2">
                  <c:v>9.3475238973347885</c:v>
                </c:pt>
                <c:pt idx="3">
                  <c:v>6.6802543242373478</c:v>
                </c:pt>
                <c:pt idx="4">
                  <c:v>6.9600063538841148</c:v>
                </c:pt>
                <c:pt idx="5">
                  <c:v>7.8975601804751179</c:v>
                </c:pt>
                <c:pt idx="6">
                  <c:v>7.6372104642147969</c:v>
                </c:pt>
                <c:pt idx="7">
                  <c:v>6.9804617362535346</c:v>
                </c:pt>
                <c:pt idx="8">
                  <c:v>4.5419611820955739</c:v>
                </c:pt>
                <c:pt idx="9">
                  <c:v>4.1543113856779748</c:v>
                </c:pt>
                <c:pt idx="10">
                  <c:v>5.1969089069313554</c:v>
                </c:pt>
                <c:pt idx="11">
                  <c:v>4.1494028861820542</c:v>
                </c:pt>
                <c:pt idx="12">
                  <c:v>4.273670692010219</c:v>
                </c:pt>
                <c:pt idx="13">
                  <c:v>3.1134382971836279</c:v>
                </c:pt>
                <c:pt idx="14">
                  <c:v>3.2372558077208944</c:v>
                </c:pt>
                <c:pt idx="15">
                  <c:v>4.5026739993383522</c:v>
                </c:pt>
                <c:pt idx="16">
                  <c:v>5.2902097764701432</c:v>
                </c:pt>
                <c:pt idx="17">
                  <c:v>5.4398684165603077</c:v>
                </c:pt>
                <c:pt idx="18">
                  <c:v>5.5079239686279546</c:v>
                </c:pt>
                <c:pt idx="19">
                  <c:v>4.5268808159314222</c:v>
                </c:pt>
                <c:pt idx="20">
                  <c:v>4.8445310351997746</c:v>
                </c:pt>
                <c:pt idx="21">
                  <c:v>5.6532678104797673</c:v>
                </c:pt>
                <c:pt idx="22">
                  <c:v>4.698595644439445</c:v>
                </c:pt>
                <c:pt idx="23">
                  <c:v>3.693103191039778</c:v>
                </c:pt>
                <c:pt idx="24">
                  <c:v>3.4190969793266128</c:v>
                </c:pt>
                <c:pt idx="25">
                  <c:v>6.2247860012983125</c:v>
                </c:pt>
                <c:pt idx="26">
                  <c:v>5.8218863245970125</c:v>
                </c:pt>
                <c:pt idx="27">
                  <c:v>4.953852589532004</c:v>
                </c:pt>
                <c:pt idx="28">
                  <c:v>3.1961404041974149</c:v>
                </c:pt>
                <c:pt idx="29">
                  <c:v>2.835169721669355</c:v>
                </c:pt>
                <c:pt idx="30">
                  <c:v>4.0371773056040086</c:v>
                </c:pt>
                <c:pt idx="31">
                  <c:v>3.9358993631257522</c:v>
                </c:pt>
                <c:pt idx="32">
                  <c:v>3.8068764120869516</c:v>
                </c:pt>
                <c:pt idx="33">
                  <c:v>3.6430306269165902</c:v>
                </c:pt>
                <c:pt idx="34">
                  <c:v>3.2843800233513876</c:v>
                </c:pt>
                <c:pt idx="35">
                  <c:v>2.8660006709358137</c:v>
                </c:pt>
                <c:pt idx="36">
                  <c:v>2.95845741331213</c:v>
                </c:pt>
                <c:pt idx="37">
                  <c:v>2.9306228195541526</c:v>
                </c:pt>
                <c:pt idx="38">
                  <c:v>3.6927855418149571</c:v>
                </c:pt>
                <c:pt idx="39">
                  <c:v>3.7778807626898558</c:v>
                </c:pt>
                <c:pt idx="40">
                  <c:v>3.9644973060397328</c:v>
                </c:pt>
                <c:pt idx="41">
                  <c:v>3.90209212436437</c:v>
                </c:pt>
                <c:pt idx="42">
                  <c:v>3.6647056189468503</c:v>
                </c:pt>
                <c:pt idx="43">
                  <c:v>2.7889362806492204</c:v>
                </c:pt>
                <c:pt idx="44">
                  <c:v>2.6741173495895589</c:v>
                </c:pt>
                <c:pt idx="45">
                  <c:v>3.0838321865021565</c:v>
                </c:pt>
                <c:pt idx="46">
                  <c:v>3.0889884476677159</c:v>
                </c:pt>
                <c:pt idx="47">
                  <c:v>2.7090471858119813</c:v>
                </c:pt>
                <c:pt idx="48">
                  <c:v>3.6625885667300118</c:v>
                </c:pt>
                <c:pt idx="49">
                  <c:v>2.7724378097480464</c:v>
                </c:pt>
                <c:pt idx="50">
                  <c:v>3.3652616120724179</c:v>
                </c:pt>
                <c:pt idx="51">
                  <c:v>3.6019690912438911</c:v>
                </c:pt>
                <c:pt idx="52">
                  <c:v>3.5443301649094807</c:v>
                </c:pt>
                <c:pt idx="53">
                  <c:v>2.7306533513214637</c:v>
                </c:pt>
                <c:pt idx="54">
                  <c:v>2.9189874771399253</c:v>
                </c:pt>
                <c:pt idx="55">
                  <c:v>2.3885541998304678</c:v>
                </c:pt>
                <c:pt idx="56">
                  <c:v>1.5484123235837732</c:v>
                </c:pt>
                <c:pt idx="57">
                  <c:v>2.8896222346140026</c:v>
                </c:pt>
                <c:pt idx="58">
                  <c:v>3.7970095692454864</c:v>
                </c:pt>
                <c:pt idx="59">
                  <c:v>2.7388246642362817</c:v>
                </c:pt>
                <c:pt idx="60">
                  <c:v>2.475077403117623</c:v>
                </c:pt>
                <c:pt idx="61">
                  <c:v>2.6952376154043245</c:v>
                </c:pt>
                <c:pt idx="62">
                  <c:v>2.1477822483643156</c:v>
                </c:pt>
                <c:pt idx="63">
                  <c:v>2.539751657270727</c:v>
                </c:pt>
                <c:pt idx="64">
                  <c:v>2.9616792892202914</c:v>
                </c:pt>
                <c:pt idx="65">
                  <c:v>4.2415886137995562</c:v>
                </c:pt>
                <c:pt idx="66">
                  <c:v>4.0658674397876977</c:v>
                </c:pt>
                <c:pt idx="67">
                  <c:v>4.245538279781023</c:v>
                </c:pt>
                <c:pt idx="68">
                  <c:v>4.4672694221842271</c:v>
                </c:pt>
                <c:pt idx="69">
                  <c:v>2.7762070088460158</c:v>
                </c:pt>
                <c:pt idx="70">
                  <c:v>3.7087342190983841</c:v>
                </c:pt>
                <c:pt idx="71">
                  <c:v>3.5819008186609866</c:v>
                </c:pt>
                <c:pt idx="72">
                  <c:v>3.5106812903724038</c:v>
                </c:pt>
                <c:pt idx="73">
                  <c:v>4.7680273006988951</c:v>
                </c:pt>
                <c:pt idx="74">
                  <c:v>2.7832368968991377</c:v>
                </c:pt>
                <c:pt idx="75">
                  <c:v>3.4572647450218885</c:v>
                </c:pt>
                <c:pt idx="76">
                  <c:v>2.5339355740277343</c:v>
                </c:pt>
                <c:pt idx="77">
                  <c:v>3.0034933103113177</c:v>
                </c:pt>
                <c:pt idx="78">
                  <c:v>2.1479183037865677</c:v>
                </c:pt>
                <c:pt idx="79">
                  <c:v>3.6874669179207968</c:v>
                </c:pt>
                <c:pt idx="80">
                  <c:v>3.5544192283469136</c:v>
                </c:pt>
                <c:pt idx="81">
                  <c:v>4.3519211138639147</c:v>
                </c:pt>
                <c:pt idx="82">
                  <c:v>3.815564672579812</c:v>
                </c:pt>
                <c:pt idx="83">
                  <c:v>4.6164125487951813</c:v>
                </c:pt>
                <c:pt idx="84">
                  <c:v>2.1623497047403109</c:v>
                </c:pt>
                <c:pt idx="85">
                  <c:v>2.8366295038186977</c:v>
                </c:pt>
                <c:pt idx="86">
                  <c:v>3.3103816552215264</c:v>
                </c:pt>
                <c:pt idx="87">
                  <c:v>3.3946699873532284</c:v>
                </c:pt>
                <c:pt idx="88">
                  <c:v>3.2211476809994894</c:v>
                </c:pt>
                <c:pt idx="89">
                  <c:v>3.3438223029717351</c:v>
                </c:pt>
                <c:pt idx="90">
                  <c:v>2.9888234919147987</c:v>
                </c:pt>
                <c:pt idx="91">
                  <c:v>3.0101202944704335</c:v>
                </c:pt>
                <c:pt idx="92">
                  <c:v>2.8178049825306259</c:v>
                </c:pt>
                <c:pt idx="93">
                  <c:v>3.2428101981215498</c:v>
                </c:pt>
                <c:pt idx="94">
                  <c:v>2.2096914162522223</c:v>
                </c:pt>
                <c:pt idx="95">
                  <c:v>2.1901019741544987</c:v>
                </c:pt>
                <c:pt idx="96">
                  <c:v>2.9155145613418054</c:v>
                </c:pt>
                <c:pt idx="97">
                  <c:v>3.4361920260154522</c:v>
                </c:pt>
                <c:pt idx="98">
                  <c:v>3.2273915082317992</c:v>
                </c:pt>
                <c:pt idx="99">
                  <c:v>2.9367455082490155</c:v>
                </c:pt>
                <c:pt idx="100">
                  <c:v>2.6440711109020474</c:v>
                </c:pt>
                <c:pt idx="101">
                  <c:v>2.9370328715824519</c:v>
                </c:pt>
                <c:pt idx="102">
                  <c:v>3.2207421791852804</c:v>
                </c:pt>
                <c:pt idx="103">
                  <c:v>3.3806677918492043</c:v>
                </c:pt>
                <c:pt idx="104">
                  <c:v>4.1364075057248719</c:v>
                </c:pt>
                <c:pt idx="105">
                  <c:v>3.6683533496296254</c:v>
                </c:pt>
                <c:pt idx="106">
                  <c:v>2.9591871762308064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34-445A-8D64-DBE5636C8B23}"/>
            </c:ext>
          </c:extLst>
        </c:ser>
        <c:ser>
          <c:idx val="5"/>
          <c:order val="2"/>
          <c:tx>
            <c:v>0.54 Du2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'CPTu Data'!$AK$16:$AK$275</c:f>
              <c:numCache>
                <c:formatCode>General</c:formatCode>
                <c:ptCount val="260"/>
                <c:pt idx="0">
                  <c:v>-0.93415585881764784</c:v>
                </c:pt>
                <c:pt idx="1">
                  <c:v>-1.1219224240752499</c:v>
                </c:pt>
                <c:pt idx="2">
                  <c:v>-0.9148494896057684</c:v>
                </c:pt>
                <c:pt idx="3">
                  <c:v>-0.52905512473031402</c:v>
                </c:pt>
                <c:pt idx="4">
                  <c:v>-0.3004278805038032</c:v>
                </c:pt>
                <c:pt idx="5">
                  <c:v>0.18659979019793893</c:v>
                </c:pt>
                <c:pt idx="6">
                  <c:v>0.43857807407331312</c:v>
                </c:pt>
                <c:pt idx="7">
                  <c:v>0.60904683636508317</c:v>
                </c:pt>
                <c:pt idx="8">
                  <c:v>0.79819576833695272</c:v>
                </c:pt>
                <c:pt idx="9">
                  <c:v>0.61568609783383244</c:v>
                </c:pt>
                <c:pt idx="10">
                  <c:v>0.31079488582450815</c:v>
                </c:pt>
                <c:pt idx="11">
                  <c:v>0.56119670462494453</c:v>
                </c:pt>
                <c:pt idx="12">
                  <c:v>0.50007245003818235</c:v>
                </c:pt>
                <c:pt idx="13">
                  <c:v>0.50233962364573914</c:v>
                </c:pt>
                <c:pt idx="14">
                  <c:v>0.46645695466975035</c:v>
                </c:pt>
                <c:pt idx="15">
                  <c:v>-5.2945622794021964E-2</c:v>
                </c:pt>
                <c:pt idx="16">
                  <c:v>-6.0940191898747756E-3</c:v>
                </c:pt>
                <c:pt idx="17">
                  <c:v>-0.76646194267780265</c:v>
                </c:pt>
                <c:pt idx="18">
                  <c:v>-0.10456942210803492</c:v>
                </c:pt>
                <c:pt idx="19">
                  <c:v>0.33688026431125284</c:v>
                </c:pt>
                <c:pt idx="20">
                  <c:v>0.2533918182265853</c:v>
                </c:pt>
                <c:pt idx="21">
                  <c:v>6.6961771652004329E-2</c:v>
                </c:pt>
                <c:pt idx="22">
                  <c:v>0.17120879365868036</c:v>
                </c:pt>
                <c:pt idx="23">
                  <c:v>0.35656279286257053</c:v>
                </c:pt>
                <c:pt idx="24">
                  <c:v>0.81714674280172372</c:v>
                </c:pt>
                <c:pt idx="25">
                  <c:v>-0.90380743035034916</c:v>
                </c:pt>
                <c:pt idx="26">
                  <c:v>-0.73076899966812892</c:v>
                </c:pt>
                <c:pt idx="27">
                  <c:v>-0.10508768487887565</c:v>
                </c:pt>
                <c:pt idx="28">
                  <c:v>0.66135352342437626</c:v>
                </c:pt>
                <c:pt idx="29">
                  <c:v>0.6153050504470321</c:v>
                </c:pt>
                <c:pt idx="30">
                  <c:v>0.57142336658821402</c:v>
                </c:pt>
                <c:pt idx="31">
                  <c:v>0.71822355391599046</c:v>
                </c:pt>
                <c:pt idx="32">
                  <c:v>0.74620154936644234</c:v>
                </c:pt>
                <c:pt idx="33">
                  <c:v>0.5380176417992435</c:v>
                </c:pt>
                <c:pt idx="34">
                  <c:v>0.51034477863516559</c:v>
                </c:pt>
                <c:pt idx="35">
                  <c:v>0.55556747508441451</c:v>
                </c:pt>
                <c:pt idx="36">
                  <c:v>0.52998117124533728</c:v>
                </c:pt>
                <c:pt idx="37">
                  <c:v>0.60827281622558238</c:v>
                </c:pt>
                <c:pt idx="38">
                  <c:v>0.71901071632721225</c:v>
                </c:pt>
                <c:pt idx="39">
                  <c:v>0.82933806811029676</c:v>
                </c:pt>
                <c:pt idx="40">
                  <c:v>0.69910939949451611</c:v>
                </c:pt>
                <c:pt idx="41">
                  <c:v>0.80010795279960112</c:v>
                </c:pt>
                <c:pt idx="42">
                  <c:v>0.80702921312732823</c:v>
                </c:pt>
                <c:pt idx="43">
                  <c:v>0.7000655362744066</c:v>
                </c:pt>
                <c:pt idx="44">
                  <c:v>0.73178494608597966</c:v>
                </c:pt>
                <c:pt idx="45">
                  <c:v>0.65007588503018721</c:v>
                </c:pt>
                <c:pt idx="46">
                  <c:v>0.57983819837923933</c:v>
                </c:pt>
                <c:pt idx="47">
                  <c:v>0.86154344289831686</c:v>
                </c:pt>
                <c:pt idx="48">
                  <c:v>0.60363179209906836</c:v>
                </c:pt>
                <c:pt idx="49">
                  <c:v>0.90490304054462301</c:v>
                </c:pt>
                <c:pt idx="50">
                  <c:v>0.83630387568480813</c:v>
                </c:pt>
                <c:pt idx="51">
                  <c:v>0.78626113172566359</c:v>
                </c:pt>
                <c:pt idx="52">
                  <c:v>0.66470734915738172</c:v>
                </c:pt>
                <c:pt idx="53">
                  <c:v>0.6968818830356438</c:v>
                </c:pt>
                <c:pt idx="54">
                  <c:v>0.78121339945178636</c:v>
                </c:pt>
                <c:pt idx="55">
                  <c:v>0.68693867958586829</c:v>
                </c:pt>
                <c:pt idx="56">
                  <c:v>0.75770292444483034</c:v>
                </c:pt>
                <c:pt idx="57">
                  <c:v>0.58403004483637722</c:v>
                </c:pt>
                <c:pt idx="58">
                  <c:v>-9.0998485393519499E-2</c:v>
                </c:pt>
                <c:pt idx="59">
                  <c:v>0.80866300652301937</c:v>
                </c:pt>
                <c:pt idx="60">
                  <c:v>1.0861538469960184</c:v>
                </c:pt>
                <c:pt idx="61">
                  <c:v>1.1200568483611069</c:v>
                </c:pt>
                <c:pt idx="62">
                  <c:v>1.1741352579535296</c:v>
                </c:pt>
                <c:pt idx="63">
                  <c:v>1.1524211590372271</c:v>
                </c:pt>
                <c:pt idx="64">
                  <c:v>1.1852617610188718</c:v>
                </c:pt>
                <c:pt idx="65">
                  <c:v>0.99184962754959916</c:v>
                </c:pt>
                <c:pt idx="66">
                  <c:v>0.44850629623038651</c:v>
                </c:pt>
                <c:pt idx="67">
                  <c:v>1.3235516132209213</c:v>
                </c:pt>
                <c:pt idx="68">
                  <c:v>0.69457374752984002</c:v>
                </c:pt>
                <c:pt idx="69">
                  <c:v>1.252521620330211</c:v>
                </c:pt>
                <c:pt idx="70">
                  <c:v>1.2493376756600667</c:v>
                </c:pt>
                <c:pt idx="71">
                  <c:v>1.1263204231775155</c:v>
                </c:pt>
                <c:pt idx="72">
                  <c:v>1.2228167081201602</c:v>
                </c:pt>
                <c:pt idx="73">
                  <c:v>0.98950357302941094</c:v>
                </c:pt>
                <c:pt idx="74">
                  <c:v>1.2480324649860139</c:v>
                </c:pt>
                <c:pt idx="75">
                  <c:v>1.0178555969786749</c:v>
                </c:pt>
                <c:pt idx="76">
                  <c:v>1.6964448673570858</c:v>
                </c:pt>
                <c:pt idx="77">
                  <c:v>1.1467502602483728</c:v>
                </c:pt>
                <c:pt idx="78">
                  <c:v>1.5345766308674953</c:v>
                </c:pt>
                <c:pt idx="79">
                  <c:v>1.09001106778403</c:v>
                </c:pt>
                <c:pt idx="80">
                  <c:v>0.9107314282833231</c:v>
                </c:pt>
                <c:pt idx="81">
                  <c:v>1.3458712884291977</c:v>
                </c:pt>
                <c:pt idx="82">
                  <c:v>1.7794255717050076</c:v>
                </c:pt>
                <c:pt idx="83">
                  <c:v>0.96531725685756631</c:v>
                </c:pt>
                <c:pt idx="84">
                  <c:v>1.4603850636393751</c:v>
                </c:pt>
                <c:pt idx="85">
                  <c:v>1.657857125697749</c:v>
                </c:pt>
                <c:pt idx="86">
                  <c:v>1.3111647983737442</c:v>
                </c:pt>
                <c:pt idx="87">
                  <c:v>1.2243637666025635</c:v>
                </c:pt>
                <c:pt idx="88">
                  <c:v>1.296519591350709</c:v>
                </c:pt>
                <c:pt idx="89">
                  <c:v>1.1703773137655</c:v>
                </c:pt>
                <c:pt idx="90">
                  <c:v>1.5202984681302905</c:v>
                </c:pt>
                <c:pt idx="91">
                  <c:v>1.3462913826792791</c:v>
                </c:pt>
                <c:pt idx="92">
                  <c:v>1.248568115687702</c:v>
                </c:pt>
                <c:pt idx="93">
                  <c:v>1.3369690811598889</c:v>
                </c:pt>
                <c:pt idx="94">
                  <c:v>1.1295188973174941</c:v>
                </c:pt>
                <c:pt idx="95">
                  <c:v>1.2523701756085788</c:v>
                </c:pt>
                <c:pt idx="96">
                  <c:v>1.2055136425381521</c:v>
                </c:pt>
                <c:pt idx="97">
                  <c:v>1.2588177171479089</c:v>
                </c:pt>
                <c:pt idx="98">
                  <c:v>1.1908423302835403</c:v>
                </c:pt>
                <c:pt idx="99">
                  <c:v>1.2646321966425056</c:v>
                </c:pt>
                <c:pt idx="100">
                  <c:v>1.2720431862867816</c:v>
                </c:pt>
                <c:pt idx="101">
                  <c:v>1.1781110882159085</c:v>
                </c:pt>
                <c:pt idx="102">
                  <c:v>1.2248340190554288</c:v>
                </c:pt>
                <c:pt idx="103">
                  <c:v>1.4449537314398779</c:v>
                </c:pt>
                <c:pt idx="104">
                  <c:v>1.0577900752367808</c:v>
                </c:pt>
                <c:pt idx="105">
                  <c:v>1.0481824969954523</c:v>
                </c:pt>
                <c:pt idx="106">
                  <c:v>1.42396308965888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F34-445A-8D64-DBE5636C8B23}"/>
            </c:ext>
          </c:extLst>
        </c:ser>
        <c:ser>
          <c:idx val="3"/>
          <c:order val="3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CONSOLs!$L$15:$L$18</c:f>
              <c:numCache>
                <c:formatCode>0.000</c:formatCode>
                <c:ptCount val="4"/>
                <c:pt idx="0">
                  <c:v>1.1785714285714299</c:v>
                </c:pt>
                <c:pt idx="1">
                  <c:v>1.0714285714285701</c:v>
                </c:pt>
                <c:pt idx="2">
                  <c:v>1</c:v>
                </c:pt>
                <c:pt idx="3">
                  <c:v>1.1428571428571399</c:v>
                </c:pt>
              </c:numCache>
            </c:numRef>
          </c:xVal>
          <c:yVal>
            <c:numRef>
              <c:f>CONSOLs!$M$15:$M$18</c:f>
              <c:numCache>
                <c:formatCode>0.000</c:formatCode>
                <c:ptCount val="4"/>
                <c:pt idx="0">
                  <c:v>7.5144508670520196</c:v>
                </c:pt>
                <c:pt idx="1">
                  <c:v>12.716763005780299</c:v>
                </c:pt>
                <c:pt idx="2">
                  <c:v>20.6936416184971</c:v>
                </c:pt>
                <c:pt idx="3">
                  <c:v>36.763005780346802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34-445A-8D64-DBE5636C8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8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YSR = Yield Stress Ratio</a:t>
                </a:r>
              </a:p>
            </c:rich>
          </c:tx>
          <c:layout>
            <c:manualLayout>
              <c:xMode val="edge"/>
              <c:yMode val="edge"/>
              <c:x val="0.20405266037728223"/>
              <c:y val="1.4072757091095523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axMin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2000" b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   </a:t>
                </a:r>
              </a:p>
            </c:rich>
          </c:tx>
          <c:layout>
            <c:manualLayout>
              <c:xMode val="edge"/>
              <c:yMode val="edge"/>
              <c:x val="1.278772378516624E-2"/>
              <c:y val="0.43314580027779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8143237310556928"/>
          <c:y val="0.6875323242423198"/>
          <c:w val="0.33177497754612228"/>
          <c:h val="0.21544660297510451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37364426855752"/>
          <c:y val="0.14877616815296932"/>
          <c:w val="0.74424645371250309"/>
          <c:h val="0.8183205185670448"/>
        </c:manualLayout>
      </c:layout>
      <c:scatterChart>
        <c:scatterStyle val="lineMarker"/>
        <c:varyColors val="0"/>
        <c:ser>
          <c:idx val="1"/>
          <c:order val="0"/>
          <c:tx>
            <c:v>svo'</c:v>
          </c:tx>
          <c:spPr>
            <a:ln w="25400">
              <a:solidFill>
                <a:srgbClr val="835E2D"/>
              </a:solidFill>
              <a:prstDash val="sysDash"/>
            </a:ln>
          </c:spPr>
          <c:marker>
            <c:symbol val="dash"/>
            <c:size val="4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'CPTu Data'!$H$15:$H$296</c:f>
              <c:numCache>
                <c:formatCode>0.00</c:formatCode>
                <c:ptCount val="282"/>
                <c:pt idx="0">
                  <c:v>14.2</c:v>
                </c:pt>
                <c:pt idx="1">
                  <c:v>20.828666704179582</c:v>
                </c:pt>
                <c:pt idx="2">
                  <c:v>21.444883328543604</c:v>
                </c:pt>
                <c:pt idx="3">
                  <c:v>21.96407277737233</c:v>
                </c:pt>
                <c:pt idx="4">
                  <c:v>22.448079782816841</c:v>
                </c:pt>
                <c:pt idx="5">
                  <c:v>22.982073944442917</c:v>
                </c:pt>
                <c:pt idx="6">
                  <c:v>23.48908965197473</c:v>
                </c:pt>
                <c:pt idx="7">
                  <c:v>23.974134646046743</c:v>
                </c:pt>
                <c:pt idx="8">
                  <c:v>24.521292264228997</c:v>
                </c:pt>
                <c:pt idx="9">
                  <c:v>25.026137902974433</c:v>
                </c:pt>
                <c:pt idx="10">
                  <c:v>25.505379087411725</c:v>
                </c:pt>
                <c:pt idx="11">
                  <c:v>26.069072819668229</c:v>
                </c:pt>
                <c:pt idx="12">
                  <c:v>26.504701409128941</c:v>
                </c:pt>
                <c:pt idx="13">
                  <c:v>27.063888933391695</c:v>
                </c:pt>
                <c:pt idx="14">
                  <c:v>27.582426974420585</c:v>
                </c:pt>
                <c:pt idx="15">
                  <c:v>28.110074719735053</c:v>
                </c:pt>
                <c:pt idx="16">
                  <c:v>28.561915582627748</c:v>
                </c:pt>
                <c:pt idx="17">
                  <c:v>29.092010616268311</c:v>
                </c:pt>
                <c:pt idx="18">
                  <c:v>29.56214112250737</c:v>
                </c:pt>
                <c:pt idx="19">
                  <c:v>30.115623609280235</c:v>
                </c:pt>
                <c:pt idx="20">
                  <c:v>30.587990733405221</c:v>
                </c:pt>
                <c:pt idx="21">
                  <c:v>31.15902841225423</c:v>
                </c:pt>
                <c:pt idx="22">
                  <c:v>31.614734581827477</c:v>
                </c:pt>
                <c:pt idx="23">
                  <c:v>32.157245261031591</c:v>
                </c:pt>
                <c:pt idx="24">
                  <c:v>32.641584004251342</c:v>
                </c:pt>
                <c:pt idx="25">
                  <c:v>33.150515125505137</c:v>
                </c:pt>
                <c:pt idx="26">
                  <c:v>33.682904982156558</c:v>
                </c:pt>
                <c:pt idx="27">
                  <c:v>34.249394956202835</c:v>
                </c:pt>
                <c:pt idx="28">
                  <c:v>34.673291110909091</c:v>
                </c:pt>
                <c:pt idx="29">
                  <c:v>35.181610957885638</c:v>
                </c:pt>
                <c:pt idx="30">
                  <c:v>35.719762491433713</c:v>
                </c:pt>
                <c:pt idx="31">
                  <c:v>36.247890932758708</c:v>
                </c:pt>
                <c:pt idx="32">
                  <c:v>36.714616122801274</c:v>
                </c:pt>
                <c:pt idx="33">
                  <c:v>37.216595800404349</c:v>
                </c:pt>
                <c:pt idx="34">
                  <c:v>37.72714712274562</c:v>
                </c:pt>
                <c:pt idx="35">
                  <c:v>38.26575716140546</c:v>
                </c:pt>
                <c:pt idx="36">
                  <c:v>38.738483986856977</c:v>
                </c:pt>
                <c:pt idx="37">
                  <c:v>39.255800196329574</c:v>
                </c:pt>
                <c:pt idx="38">
                  <c:v>39.793413577926273</c:v>
                </c:pt>
                <c:pt idx="39">
                  <c:v>40.385365510699359</c:v>
                </c:pt>
                <c:pt idx="40">
                  <c:v>40.781109179879593</c:v>
                </c:pt>
                <c:pt idx="41">
                  <c:v>41.319082780787511</c:v>
                </c:pt>
                <c:pt idx="42">
                  <c:v>41.806743498728963</c:v>
                </c:pt>
                <c:pt idx="43">
                  <c:v>42.366707795099757</c:v>
                </c:pt>
                <c:pt idx="44">
                  <c:v>42.821414853011646</c:v>
                </c:pt>
                <c:pt idx="45">
                  <c:v>43.386433783401372</c:v>
                </c:pt>
                <c:pt idx="46">
                  <c:v>43.866610600742945</c:v>
                </c:pt>
                <c:pt idx="47">
                  <c:v>44.377126589220325</c:v>
                </c:pt>
                <c:pt idx="48">
                  <c:v>44.857261332890857</c:v>
                </c:pt>
                <c:pt idx="49">
                  <c:v>45.414529641336799</c:v>
                </c:pt>
                <c:pt idx="50">
                  <c:v>45.846671732157859</c:v>
                </c:pt>
                <c:pt idx="51">
                  <c:v>46.497104274573815</c:v>
                </c:pt>
                <c:pt idx="52">
                  <c:v>46.901842241755503</c:v>
                </c:pt>
                <c:pt idx="53">
                  <c:v>47.403032340928121</c:v>
                </c:pt>
                <c:pt idx="54">
                  <c:v>47.920924559628787</c:v>
                </c:pt>
                <c:pt idx="55">
                  <c:v>48.452301225834105</c:v>
                </c:pt>
                <c:pt idx="56">
                  <c:v>48.920054221432082</c:v>
                </c:pt>
                <c:pt idx="57">
                  <c:v>49.639239565716082</c:v>
                </c:pt>
                <c:pt idx="58">
                  <c:v>50.43605657386243</c:v>
                </c:pt>
                <c:pt idx="59">
                  <c:v>50.969280680143243</c:v>
                </c:pt>
                <c:pt idx="60">
                  <c:v>51.452427057010226</c:v>
                </c:pt>
                <c:pt idx="61">
                  <c:v>51.989638033104143</c:v>
                </c:pt>
                <c:pt idx="62">
                  <c:v>52.525512421060142</c:v>
                </c:pt>
                <c:pt idx="63">
                  <c:v>53.043458474949205</c:v>
                </c:pt>
                <c:pt idx="64">
                  <c:v>53.514963209852311</c:v>
                </c:pt>
                <c:pt idx="65">
                  <c:v>54.042304337167053</c:v>
                </c:pt>
                <c:pt idx="66">
                  <c:v>54.591376759539912</c:v>
                </c:pt>
                <c:pt idx="67">
                  <c:v>55.039032636579435</c:v>
                </c:pt>
                <c:pt idx="68">
                  <c:v>55.535122393412763</c:v>
                </c:pt>
                <c:pt idx="69">
                  <c:v>56.050833352336383</c:v>
                </c:pt>
                <c:pt idx="70">
                  <c:v>56.616534771053836</c:v>
                </c:pt>
                <c:pt idx="71">
                  <c:v>57.094991994412737</c:v>
                </c:pt>
                <c:pt idx="72">
                  <c:v>57.610411000615386</c:v>
                </c:pt>
                <c:pt idx="73">
                  <c:v>58.08971577633028</c:v>
                </c:pt>
                <c:pt idx="74">
                  <c:v>58.55434598017743</c:v>
                </c:pt>
                <c:pt idx="75">
                  <c:v>59.117852674257193</c:v>
                </c:pt>
                <c:pt idx="76">
                  <c:v>59.594537197261928</c:v>
                </c:pt>
                <c:pt idx="77">
                  <c:v>60.022514164366328</c:v>
                </c:pt>
                <c:pt idx="78">
                  <c:v>60.661076021461184</c:v>
                </c:pt>
                <c:pt idx="79">
                  <c:v>61.170452956952829</c:v>
                </c:pt>
                <c:pt idx="80">
                  <c:v>61.648987706274795</c:v>
                </c:pt>
                <c:pt idx="81">
                  <c:v>62.156180342117864</c:v>
                </c:pt>
                <c:pt idx="82">
                  <c:v>62.72370533562804</c:v>
                </c:pt>
                <c:pt idx="83">
                  <c:v>63.321847271989952</c:v>
                </c:pt>
                <c:pt idx="84">
                  <c:v>63.937842577652532</c:v>
                </c:pt>
                <c:pt idx="85">
                  <c:v>64.509981937094267</c:v>
                </c:pt>
                <c:pt idx="86">
                  <c:v>65.094284945108399</c:v>
                </c:pt>
                <c:pt idx="87">
                  <c:v>65.841474516194637</c:v>
                </c:pt>
                <c:pt idx="88">
                  <c:v>66.269773422419462</c:v>
                </c:pt>
                <c:pt idx="89">
                  <c:v>66.808563367267141</c:v>
                </c:pt>
                <c:pt idx="90">
                  <c:v>67.273210357883556</c:v>
                </c:pt>
                <c:pt idx="91">
                  <c:v>67.779907842118007</c:v>
                </c:pt>
                <c:pt idx="92">
                  <c:v>68.287092044252717</c:v>
                </c:pt>
                <c:pt idx="93">
                  <c:v>68.83166307126811</c:v>
                </c:pt>
                <c:pt idx="94">
                  <c:v>69.295562309344803</c:v>
                </c:pt>
                <c:pt idx="95">
                  <c:v>69.827001874025939</c:v>
                </c:pt>
                <c:pt idx="96">
                  <c:v>70.332162801284255</c:v>
                </c:pt>
                <c:pt idx="97">
                  <c:v>70.812909727926865</c:v>
                </c:pt>
                <c:pt idx="98">
                  <c:v>71.348022916222817</c:v>
                </c:pt>
                <c:pt idx="99">
                  <c:v>71.829142175090226</c:v>
                </c:pt>
                <c:pt idx="100">
                  <c:v>72.37372775632781</c:v>
                </c:pt>
                <c:pt idx="101">
                  <c:v>72.937360027080899</c:v>
                </c:pt>
                <c:pt idx="102">
                  <c:v>73.397469054350381</c:v>
                </c:pt>
                <c:pt idx="103">
                  <c:v>73.888769655848535</c:v>
                </c:pt>
                <c:pt idx="104">
                  <c:v>74.401295452277907</c:v>
                </c:pt>
                <c:pt idx="105">
                  <c:v>74.899271921862066</c:v>
                </c:pt>
                <c:pt idx="106">
                  <c:v>75.410912891003875</c:v>
                </c:pt>
                <c:pt idx="107">
                  <c:v>75.901526033840184</c:v>
                </c:pt>
                <c:pt idx="108">
                  <c:v>97.799999999999784</c:v>
                </c:pt>
              </c:numCache>
            </c:numRef>
          </c:xVal>
          <c:yVal>
            <c:numRef>
              <c:f>'CPTu Data'!$A$15:$A$296</c:f>
              <c:numCache>
                <c:formatCode>0.000</c:formatCode>
                <c:ptCount val="282"/>
                <c:pt idx="0" formatCode="General">
                  <c:v>2</c:v>
                </c:pt>
                <c:pt idx="1">
                  <c:v>5.013030320081632</c:v>
                </c:pt>
                <c:pt idx="2">
                  <c:v>5.29312878570164</c:v>
                </c:pt>
                <c:pt idx="3">
                  <c:v>5.5291239897146971</c:v>
                </c:pt>
                <c:pt idx="4">
                  <c:v>5.7491271740076568</c:v>
                </c:pt>
                <c:pt idx="5">
                  <c:v>5.991851792928597</c:v>
                </c:pt>
                <c:pt idx="6">
                  <c:v>6.2223134781703351</c:v>
                </c:pt>
                <c:pt idx="7">
                  <c:v>6.4427884754757914</c:v>
                </c:pt>
                <c:pt idx="8">
                  <c:v>6.691496483740452</c:v>
                </c:pt>
                <c:pt idx="9">
                  <c:v>6.9209717740792884</c:v>
                </c:pt>
                <c:pt idx="10">
                  <c:v>7.1388086760962404</c:v>
                </c:pt>
                <c:pt idx="11">
                  <c:v>7.3950330998491927</c:v>
                </c:pt>
                <c:pt idx="12">
                  <c:v>7.5930460950586074</c:v>
                </c:pt>
                <c:pt idx="13">
                  <c:v>7.8472222424507647</c:v>
                </c:pt>
                <c:pt idx="14">
                  <c:v>8.0829213520093557</c:v>
                </c:pt>
                <c:pt idx="15">
                  <c:v>8.3227612362432044</c:v>
                </c:pt>
                <c:pt idx="16">
                  <c:v>8.5281434466489738</c:v>
                </c:pt>
                <c:pt idx="17">
                  <c:v>8.7690957346674168</c:v>
                </c:pt>
                <c:pt idx="18">
                  <c:v>8.9827914193215364</c:v>
                </c:pt>
                <c:pt idx="19">
                  <c:v>9.2343743678546524</c:v>
                </c:pt>
                <c:pt idx="20">
                  <c:v>9.449086697002377</c:v>
                </c:pt>
                <c:pt idx="21">
                  <c:v>9.708649278297381</c:v>
                </c:pt>
                <c:pt idx="22">
                  <c:v>9.9157884462852195</c:v>
                </c:pt>
                <c:pt idx="23">
                  <c:v>10.162384209559823</c:v>
                </c:pt>
                <c:pt idx="24">
                  <c:v>10.382538183750611</c:v>
                </c:pt>
                <c:pt idx="25">
                  <c:v>10.613870511593243</c:v>
                </c:pt>
                <c:pt idx="26">
                  <c:v>10.855865900980255</c:v>
                </c:pt>
                <c:pt idx="27">
                  <c:v>11.113361343728569</c:v>
                </c:pt>
                <c:pt idx="28">
                  <c:v>11.306041414049588</c:v>
                </c:pt>
                <c:pt idx="29">
                  <c:v>11.53709588994802</c:v>
                </c:pt>
                <c:pt idx="30">
                  <c:v>11.781710223378965</c:v>
                </c:pt>
                <c:pt idx="31">
                  <c:v>12.02176860579941</c:v>
                </c:pt>
                <c:pt idx="32">
                  <c:v>12.233916419455133</c:v>
                </c:pt>
                <c:pt idx="33">
                  <c:v>12.4620890001838</c:v>
                </c:pt>
                <c:pt idx="34">
                  <c:v>12.694157783066201</c:v>
                </c:pt>
                <c:pt idx="35">
                  <c:v>12.938980527911577</c:v>
                </c:pt>
                <c:pt idx="36">
                  <c:v>13.153856357662269</c:v>
                </c:pt>
                <c:pt idx="37">
                  <c:v>13.389000089240723</c:v>
                </c:pt>
                <c:pt idx="38">
                  <c:v>13.633369808148309</c:v>
                </c:pt>
                <c:pt idx="39">
                  <c:v>13.902438868499713</c:v>
                </c:pt>
                <c:pt idx="40">
                  <c:v>14.082322354490723</c:v>
                </c:pt>
                <c:pt idx="41">
                  <c:v>14.326855809448867</c:v>
                </c:pt>
                <c:pt idx="42">
                  <c:v>14.548519772149533</c:v>
                </c:pt>
                <c:pt idx="43">
                  <c:v>14.803048997772621</c:v>
                </c:pt>
                <c:pt idx="44">
                  <c:v>15.009734024096211</c:v>
                </c:pt>
                <c:pt idx="45">
                  <c:v>15.266560810637001</c:v>
                </c:pt>
                <c:pt idx="46">
                  <c:v>15.484823000337713</c:v>
                </c:pt>
                <c:pt idx="47">
                  <c:v>15.716875722372889</c:v>
                </c:pt>
                <c:pt idx="48">
                  <c:v>15.935118787677666</c:v>
                </c:pt>
                <c:pt idx="49">
                  <c:v>16.188422564244</c:v>
                </c:pt>
                <c:pt idx="50">
                  <c:v>16.38485078734449</c:v>
                </c:pt>
                <c:pt idx="51">
                  <c:v>16.680501942988101</c:v>
                </c:pt>
                <c:pt idx="52">
                  <c:v>16.864473746252511</c:v>
                </c:pt>
                <c:pt idx="53">
                  <c:v>17.092287427694611</c:v>
                </c:pt>
                <c:pt idx="54">
                  <c:v>17.327692981649466</c:v>
                </c:pt>
                <c:pt idx="55">
                  <c:v>17.5692278299246</c:v>
                </c:pt>
                <c:pt idx="56">
                  <c:v>17.781842827923679</c:v>
                </c:pt>
                <c:pt idx="57">
                  <c:v>18.108745257143688</c:v>
                </c:pt>
                <c:pt idx="58">
                  <c:v>18.470934806301134</c:v>
                </c:pt>
                <c:pt idx="59">
                  <c:v>18.713309400065143</c:v>
                </c:pt>
                <c:pt idx="60">
                  <c:v>18.932921389550131</c:v>
                </c:pt>
                <c:pt idx="61">
                  <c:v>19.177108196865547</c:v>
                </c:pt>
                <c:pt idx="62">
                  <c:v>19.420687464118277</c:v>
                </c:pt>
                <c:pt idx="63">
                  <c:v>19.656117488613301</c:v>
                </c:pt>
                <c:pt idx="64">
                  <c:v>19.870437822660168</c:v>
                </c:pt>
                <c:pt idx="65">
                  <c:v>20.110138335075955</c:v>
                </c:pt>
                <c:pt idx="66">
                  <c:v>20.359716708881809</c:v>
                </c:pt>
                <c:pt idx="67">
                  <c:v>20.56319665299068</c:v>
                </c:pt>
                <c:pt idx="68">
                  <c:v>20.788691997005831</c:v>
                </c:pt>
                <c:pt idx="69">
                  <c:v>21.023106069243834</c:v>
                </c:pt>
                <c:pt idx="70">
                  <c:v>21.280243077751766</c:v>
                </c:pt>
                <c:pt idx="71">
                  <c:v>21.497723633823998</c:v>
                </c:pt>
                <c:pt idx="72">
                  <c:v>21.732005000279745</c:v>
                </c:pt>
                <c:pt idx="73">
                  <c:v>21.949870807422887</c:v>
                </c:pt>
                <c:pt idx="74">
                  <c:v>22.161066354626133</c:v>
                </c:pt>
                <c:pt idx="75">
                  <c:v>22.417205761026029</c:v>
                </c:pt>
                <c:pt idx="76">
                  <c:v>22.633880544210001</c:v>
                </c:pt>
                <c:pt idx="77">
                  <c:v>22.828415529257466</c:v>
                </c:pt>
                <c:pt idx="78">
                  <c:v>23.118670918846021</c:v>
                </c:pt>
                <c:pt idx="79">
                  <c:v>23.350205889524059</c:v>
                </c:pt>
                <c:pt idx="80">
                  <c:v>23.567721684670399</c:v>
                </c:pt>
                <c:pt idx="81">
                  <c:v>23.798263791871801</c:v>
                </c:pt>
                <c:pt idx="82">
                  <c:v>24.056229698012782</c:v>
                </c:pt>
                <c:pt idx="83">
                  <c:v>24.328112396359121</c:v>
                </c:pt>
                <c:pt idx="84">
                  <c:v>24.608110262569387</c:v>
                </c:pt>
                <c:pt idx="85">
                  <c:v>24.868173607770178</c:v>
                </c:pt>
                <c:pt idx="86">
                  <c:v>25.133765884140235</c:v>
                </c:pt>
                <c:pt idx="87">
                  <c:v>25.473397507361256</c:v>
                </c:pt>
                <c:pt idx="88">
                  <c:v>25.668078828372533</c:v>
                </c:pt>
                <c:pt idx="89">
                  <c:v>25.912983348757859</c:v>
                </c:pt>
                <c:pt idx="90">
                  <c:v>26.124186526310766</c:v>
                </c:pt>
                <c:pt idx="91">
                  <c:v>26.354503564599156</c:v>
                </c:pt>
                <c:pt idx="92">
                  <c:v>26.585041838296757</c:v>
                </c:pt>
                <c:pt idx="93">
                  <c:v>26.832574123303754</c:v>
                </c:pt>
                <c:pt idx="94">
                  <c:v>27.043437413338598</c:v>
                </c:pt>
                <c:pt idx="95">
                  <c:v>27.285000851830002</c:v>
                </c:pt>
                <c:pt idx="96">
                  <c:v>27.514619455129253</c:v>
                </c:pt>
                <c:pt idx="97">
                  <c:v>27.733140785421369</c:v>
                </c:pt>
                <c:pt idx="98">
                  <c:v>27.976374052828614</c:v>
                </c:pt>
                <c:pt idx="99">
                  <c:v>28.195064625041088</c:v>
                </c:pt>
                <c:pt idx="100">
                  <c:v>28.442603525603619</c:v>
                </c:pt>
                <c:pt idx="101">
                  <c:v>28.698800012309579</c:v>
                </c:pt>
                <c:pt idx="102">
                  <c:v>28.907940479250268</c:v>
                </c:pt>
                <c:pt idx="103">
                  <c:v>29.131258934476701</c:v>
                </c:pt>
                <c:pt idx="104">
                  <c:v>29.364225205580947</c:v>
                </c:pt>
                <c:pt idx="105">
                  <c:v>29.590578146301045</c:v>
                </c:pt>
                <c:pt idx="106">
                  <c:v>29.823142223183677</c:v>
                </c:pt>
                <c:pt idx="107">
                  <c:v>30.046148197200168</c:v>
                </c:pt>
                <c:pt idx="108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775-4FDD-9937-B502B1EEF1A3}"/>
            </c:ext>
          </c:extLst>
        </c:ser>
        <c:ser>
          <c:idx val="0"/>
          <c:order val="1"/>
          <c:tx>
            <c:v>0.33qnet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Data'!$AQ$16:$AQ$275</c:f>
              <c:numCache>
                <c:formatCode>0.0</c:formatCode>
                <c:ptCount val="260"/>
                <c:pt idx="0">
                  <c:v>101.68502277693621</c:v>
                </c:pt>
                <c:pt idx="1">
                  <c:v>106.81964367773534</c:v>
                </c:pt>
                <c:pt idx="2">
                  <c:v>96.64487729849327</c:v>
                </c:pt>
                <c:pt idx="3">
                  <c:v>71.064769349782267</c:v>
                </c:pt>
                <c:pt idx="4">
                  <c:v>79.425758448577156</c:v>
                </c:pt>
                <c:pt idx="5">
                  <c:v>100.2102447387898</c:v>
                </c:pt>
                <c:pt idx="6">
                  <c:v>102.47187435215758</c:v>
                </c:pt>
                <c:pt idx="7">
                  <c:v>98.434233255103209</c:v>
                </c:pt>
                <c:pt idx="8">
                  <c:v>69.722881772938536</c:v>
                </c:pt>
                <c:pt idx="9">
                  <c:v>62.713756263113041</c:v>
                </c:pt>
                <c:pt idx="10">
                  <c:v>74.120142204433279</c:v>
                </c:pt>
                <c:pt idx="11">
                  <c:v>64.090663295905188</c:v>
                </c:pt>
                <c:pt idx="12">
                  <c:v>66.213714278781907</c:v>
                </c:pt>
                <c:pt idx="13">
                  <c:v>49.85777452270321</c:v>
                </c:pt>
                <c:pt idx="14">
                  <c:v>52.047841259982995</c:v>
                </c:pt>
                <c:pt idx="15">
                  <c:v>63.645318213861884</c:v>
                </c:pt>
                <c:pt idx="16">
                  <c:v>78.200793730054713</c:v>
                </c:pt>
                <c:pt idx="17">
                  <c:v>68.109211371325614</c:v>
                </c:pt>
                <c:pt idx="18">
                  <c:v>82.632833624176513</c:v>
                </c:pt>
                <c:pt idx="19">
                  <c:v>75.625837270616657</c:v>
                </c:pt>
                <c:pt idx="20">
                  <c:v>80.831536121046284</c:v>
                </c:pt>
                <c:pt idx="21">
                  <c:v>92.427177599048292</c:v>
                </c:pt>
                <c:pt idx="22">
                  <c:v>79.121821087766534</c:v>
                </c:pt>
                <c:pt idx="23">
                  <c:v>65.910929908960185</c:v>
                </c:pt>
                <c:pt idx="24">
                  <c:v>71.223298486913137</c:v>
                </c:pt>
                <c:pt idx="25">
                  <c:v>88.868377315198117</c:v>
                </c:pt>
                <c:pt idx="26">
                  <c:v>86.341089078834869</c:v>
                </c:pt>
                <c:pt idx="27">
                  <c:v>84.073901508302953</c:v>
                </c:pt>
                <c:pt idx="28">
                  <c:v>67.72611034922231</c:v>
                </c:pt>
                <c:pt idx="29">
                  <c:v>60.616068287145488</c:v>
                </c:pt>
                <c:pt idx="30">
                  <c:v>84.456285650042474</c:v>
                </c:pt>
                <c:pt idx="31">
                  <c:v>86.750890910663244</c:v>
                </c:pt>
                <c:pt idx="32">
                  <c:v>85.888304100163438</c:v>
                </c:pt>
                <c:pt idx="33">
                  <c:v>78.822820342110774</c:v>
                </c:pt>
                <c:pt idx="34">
                  <c:v>71.706830894684387</c:v>
                </c:pt>
                <c:pt idx="35">
                  <c:v>64.709431231033307</c:v>
                </c:pt>
                <c:pt idx="36">
                  <c:v>66.91297265668004</c:v>
                </c:pt>
                <c:pt idx="37">
                  <c:v>69.079979172503741</c:v>
                </c:pt>
                <c:pt idx="38">
                  <c:v>89.721824409578304</c:v>
                </c:pt>
                <c:pt idx="39">
                  <c:v>95.227686248967146</c:v>
                </c:pt>
                <c:pt idx="40">
                  <c:v>97.394044370030628</c:v>
                </c:pt>
                <c:pt idx="41">
                  <c:v>99.650965680433742</c:v>
                </c:pt>
                <c:pt idx="42">
                  <c:v>95.590272562639655</c:v>
                </c:pt>
                <c:pt idx="43">
                  <c:v>73.156638512999734</c:v>
                </c:pt>
                <c:pt idx="44">
                  <c:v>72.180581047483912</c:v>
                </c:pt>
                <c:pt idx="45">
                  <c:v>80.638441365990559</c:v>
                </c:pt>
                <c:pt idx="46">
                  <c:v>79.760489195916989</c:v>
                </c:pt>
                <c:pt idx="47">
                  <c:v>78.937223266495764</c:v>
                </c:pt>
                <c:pt idx="48">
                  <c:v>96.537520881550634</c:v>
                </c:pt>
                <c:pt idx="49">
                  <c:v>83.420583677062226</c:v>
                </c:pt>
                <c:pt idx="50">
                  <c:v>97.769695829755562</c:v>
                </c:pt>
                <c:pt idx="51">
                  <c:v>103.26449000888987</c:v>
                </c:pt>
                <c:pt idx="52">
                  <c:v>99.309590446052809</c:v>
                </c:pt>
                <c:pt idx="53">
                  <c:v>79.855957100504781</c:v>
                </c:pt>
                <c:pt idx="54">
                  <c:v>88.221657691057061</c:v>
                </c:pt>
                <c:pt idx="55">
                  <c:v>71.952008940606262</c:v>
                </c:pt>
                <c:pt idx="56">
                  <c:v>52.171902502045519</c:v>
                </c:pt>
                <c:pt idx="57">
                  <c:v>84.80968242520008</c:v>
                </c:pt>
                <c:pt idx="58">
                  <c:v>90.083445706252462</c:v>
                </c:pt>
                <c:pt idx="59">
                  <c:v>89.249636760929533</c:v>
                </c:pt>
                <c:pt idx="60">
                  <c:v>91.422489682806315</c:v>
                </c:pt>
                <c:pt idx="61">
                  <c:v>99.780094374206953</c:v>
                </c:pt>
                <c:pt idx="62">
                  <c:v>86.513832112344261</c:v>
                </c:pt>
                <c:pt idx="63">
                  <c:v>98.081036172752505</c:v>
                </c:pt>
                <c:pt idx="64">
                  <c:v>112.64146872033152</c:v>
                </c:pt>
                <c:pt idx="65">
                  <c:v>145.73031097402648</c:v>
                </c:pt>
                <c:pt idx="66">
                  <c:v>123.30424697380876</c:v>
                </c:pt>
                <c:pt idx="67">
                  <c:v>159.57194786669041</c:v>
                </c:pt>
                <c:pt idx="68">
                  <c:v>146.31483085191357</c:v>
                </c:pt>
                <c:pt idx="69">
                  <c:v>114.40532704843569</c:v>
                </c:pt>
                <c:pt idx="70">
                  <c:v>144.51729851454724</c:v>
                </c:pt>
                <c:pt idx="71">
                  <c:v>137.44305292554412</c:v>
                </c:pt>
                <c:pt idx="72">
                  <c:v>139.7098928558066</c:v>
                </c:pt>
                <c:pt idx="73">
                  <c:v>172.94560902669977</c:v>
                </c:pt>
                <c:pt idx="74">
                  <c:v>119.38391777298547</c:v>
                </c:pt>
                <c:pt idx="75">
                  <c:v>134.03041013217441</c:v>
                </c:pt>
                <c:pt idx="76">
                  <c:v>129.37947450414046</c:v>
                </c:pt>
                <c:pt idx="77">
                  <c:v>126.0102475561112</c:v>
                </c:pt>
                <c:pt idx="78">
                  <c:v>112.75428763121535</c:v>
                </c:pt>
                <c:pt idx="79">
                  <c:v>149.06383168991402</c:v>
                </c:pt>
                <c:pt idx="80">
                  <c:v>138.90553749789765</c:v>
                </c:pt>
                <c:pt idx="81">
                  <c:v>184.33610109759397</c:v>
                </c:pt>
                <c:pt idx="82">
                  <c:v>184.16067491041792</c:v>
                </c:pt>
                <c:pt idx="83">
                  <c:v>182.27358388950663</c:v>
                </c:pt>
                <c:pt idx="84">
                  <c:v>116.32141786409231</c:v>
                </c:pt>
                <c:pt idx="85">
                  <c:v>149.34172298748493</c:v>
                </c:pt>
                <c:pt idx="86">
                  <c:v>154.22522635573944</c:v>
                </c:pt>
                <c:pt idx="87">
                  <c:v>154.7644078396448</c:v>
                </c:pt>
                <c:pt idx="88">
                  <c:v>152.56641964217999</c:v>
                </c:pt>
                <c:pt idx="89">
                  <c:v>152.9582213558094</c:v>
                </c:pt>
                <c:pt idx="90">
                  <c:v>155.3461658841874</c:v>
                </c:pt>
                <c:pt idx="91">
                  <c:v>150.02287577501434</c:v>
                </c:pt>
                <c:pt idx="92">
                  <c:v>139.80242255503626</c:v>
                </c:pt>
                <c:pt idx="93">
                  <c:v>160.66451849026819</c:v>
                </c:pt>
                <c:pt idx="94">
                  <c:v>113.34289398034714</c:v>
                </c:pt>
                <c:pt idx="95">
                  <c:v>118.66204890749191</c:v>
                </c:pt>
                <c:pt idx="96">
                  <c:v>145.67616491418067</c:v>
                </c:pt>
                <c:pt idx="97">
                  <c:v>169.50893180867834</c:v>
                </c:pt>
                <c:pt idx="98">
                  <c:v>159.39756969521818</c:v>
                </c:pt>
                <c:pt idx="99">
                  <c:v>152.27594634730031</c:v>
                </c:pt>
                <c:pt idx="100">
                  <c:v>142.02630496474239</c:v>
                </c:pt>
                <c:pt idx="101">
                  <c:v>150.51516522923069</c:v>
                </c:pt>
                <c:pt idx="102">
                  <c:v>165.14047072327986</c:v>
                </c:pt>
                <c:pt idx="103">
                  <c:v>182.81618278381654</c:v>
                </c:pt>
                <c:pt idx="104">
                  <c:v>197.4294717153108</c:v>
                </c:pt>
                <c:pt idx="105">
                  <c:v>178.90035679619271</c:v>
                </c:pt>
                <c:pt idx="106">
                  <c:v>167.86888366666116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775-4FDD-9937-B502B1EEF1A3}"/>
            </c:ext>
          </c:extLst>
        </c:ser>
        <c:ser>
          <c:idx val="4"/>
          <c:order val="2"/>
          <c:tx>
            <c:v>0.6 qeff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'CPTu Data'!$AS$16:$AS$275</c:f>
              <c:numCache>
                <c:formatCode>0.0</c:formatCode>
                <c:ptCount val="260"/>
                <c:pt idx="0">
                  <c:v>213.08811591620497</c:v>
                </c:pt>
                <c:pt idx="1">
                  <c:v>227.90547794834245</c:v>
                </c:pt>
                <c:pt idx="2">
                  <c:v>205.30969516928835</c:v>
                </c:pt>
                <c:pt idx="3">
                  <c:v>149.95888203998717</c:v>
                </c:pt>
                <c:pt idx="4">
                  <c:v>159.95538067875725</c:v>
                </c:pt>
                <c:pt idx="5">
                  <c:v>185.50649911104577</c:v>
                </c:pt>
                <c:pt idx="6">
                  <c:v>183.0955119892827</c:v>
                </c:pt>
                <c:pt idx="7">
                  <c:v>171.1699423739403</c:v>
                </c:pt>
                <c:pt idx="8">
                  <c:v>113.6677468930806</c:v>
                </c:pt>
                <c:pt idx="9">
                  <c:v>105.95728673886744</c:v>
                </c:pt>
                <c:pt idx="10">
                  <c:v>135.47859673197593</c:v>
                </c:pt>
                <c:pt idx="11">
                  <c:v>109.97868452443318</c:v>
                </c:pt>
                <c:pt idx="12">
                  <c:v>115.6621489464558</c:v>
                </c:pt>
                <c:pt idx="13">
                  <c:v>85.876184471431785</c:v>
                </c:pt>
                <c:pt idx="14">
                  <c:v>90.99950264193059</c:v>
                </c:pt>
                <c:pt idx="15">
                  <c:v>128.60499466519488</c:v>
                </c:pt>
                <c:pt idx="16">
                  <c:v>153.90283897935581</c:v>
                </c:pt>
                <c:pt idx="17">
                  <c:v>160.81415781822653</c:v>
                </c:pt>
                <c:pt idx="18">
                  <c:v>165.87456510773251</c:v>
                </c:pt>
                <c:pt idx="19">
                  <c:v>138.4681884489402</c:v>
                </c:pt>
                <c:pt idx="20">
                  <c:v>150.95088016983718</c:v>
                </c:pt>
                <c:pt idx="21">
                  <c:v>178.7265613483068</c:v>
                </c:pt>
                <c:pt idx="22">
                  <c:v>151.09389252065401</c:v>
                </c:pt>
                <c:pt idx="23">
                  <c:v>120.54873804669361</c:v>
                </c:pt>
                <c:pt idx="24">
                  <c:v>113.3448261287358</c:v>
                </c:pt>
                <c:pt idx="25">
                  <c:v>209.66887541598933</c:v>
                </c:pt>
                <c:pt idx="26">
                  <c:v>199.39608412123917</c:v>
                </c:pt>
                <c:pt idx="27">
                  <c:v>171.76637295737402</c:v>
                </c:pt>
                <c:pt idx="28">
                  <c:v>112.4453682672528</c:v>
                </c:pt>
                <c:pt idx="29">
                  <c:v>101.27158908093358</c:v>
                </c:pt>
                <c:pt idx="30">
                  <c:v>146.33916264974278</c:v>
                </c:pt>
                <c:pt idx="31">
                  <c:v>144.50503421514</c:v>
                </c:pt>
                <c:pt idx="32">
                  <c:v>141.67898069073362</c:v>
                </c:pt>
                <c:pt idx="33">
                  <c:v>137.44115243435041</c:v>
                </c:pt>
                <c:pt idx="34">
                  <c:v>125.67928839933539</c:v>
                </c:pt>
                <c:pt idx="35">
                  <c:v>111.02452109736838</c:v>
                </c:pt>
                <c:pt idx="36">
                  <c:v>116.136613106331</c:v>
                </c:pt>
                <c:pt idx="37">
                  <c:v>116.61948589942679</c:v>
                </c:pt>
                <c:pt idx="38">
                  <c:v>149.13449385882302</c:v>
                </c:pt>
                <c:pt idx="39">
                  <c:v>154.0661678518218</c:v>
                </c:pt>
                <c:pt idx="40">
                  <c:v>163.8093923724648</c:v>
                </c:pt>
                <c:pt idx="41">
                  <c:v>163.13376455171161</c:v>
                </c:pt>
                <c:pt idx="42">
                  <c:v>155.26151211298139</c:v>
                </c:pt>
                <c:pt idx="43">
                  <c:v>119.42619747229558</c:v>
                </c:pt>
                <c:pt idx="44">
                  <c:v>116.02041531701218</c:v>
                </c:pt>
                <c:pt idx="45">
                  <c:v>135.27726568332778</c:v>
                </c:pt>
                <c:pt idx="46">
                  <c:v>137.08043137478941</c:v>
                </c:pt>
                <c:pt idx="47">
                  <c:v>121.52043757710058</c:v>
                </c:pt>
                <c:pt idx="48">
                  <c:v>166.33473702778139</c:v>
                </c:pt>
                <c:pt idx="49">
                  <c:v>127.1070461613414</c:v>
                </c:pt>
                <c:pt idx="50">
                  <c:v>156.4749200877516</c:v>
                </c:pt>
                <c:pt idx="51">
                  <c:v>168.93898607720041</c:v>
                </c:pt>
                <c:pt idx="52">
                  <c:v>168.01199743413122</c:v>
                </c:pt>
                <c:pt idx="53">
                  <c:v>130.85543324717338</c:v>
                </c:pt>
                <c:pt idx="54">
                  <c:v>141.43166051682121</c:v>
                </c:pt>
                <c:pt idx="55">
                  <c:v>116.84820096653581</c:v>
                </c:pt>
                <c:pt idx="56">
                  <c:v>76.862010276882003</c:v>
                </c:pt>
                <c:pt idx="57">
                  <c:v>145.7411505020826</c:v>
                </c:pt>
                <c:pt idx="58">
                  <c:v>193.53084648006299</c:v>
                </c:pt>
                <c:pt idx="59">
                  <c:v>140.9191762585578</c:v>
                </c:pt>
                <c:pt idx="60">
                  <c:v>128.67837829200062</c:v>
                </c:pt>
                <c:pt idx="61">
                  <c:v>141.56873684562837</c:v>
                </c:pt>
                <c:pt idx="62">
                  <c:v>113.92579850434562</c:v>
                </c:pt>
                <c:pt idx="63">
                  <c:v>135.91471650100439</c:v>
                </c:pt>
                <c:pt idx="64">
                  <c:v>160.05597349712758</c:v>
                </c:pt>
                <c:pt idx="65">
                  <c:v>231.5541620749062</c:v>
                </c:pt>
                <c:pt idx="66">
                  <c:v>223.78141071448078</c:v>
                </c:pt>
                <c:pt idx="67">
                  <c:v>235.77648799355819</c:v>
                </c:pt>
                <c:pt idx="68">
                  <c:v>250.39417392283616</c:v>
                </c:pt>
                <c:pt idx="69">
                  <c:v>157.17922064797381</c:v>
                </c:pt>
                <c:pt idx="70">
                  <c:v>211.75015054882681</c:v>
                </c:pt>
                <c:pt idx="71">
                  <c:v>206.35477832650017</c:v>
                </c:pt>
                <c:pt idx="72">
                  <c:v>203.93447833901337</c:v>
                </c:pt>
                <c:pt idx="73">
                  <c:v>279.18872020805458</c:v>
                </c:pt>
                <c:pt idx="74">
                  <c:v>164.53898882843998</c:v>
                </c:pt>
                <c:pt idx="75">
                  <c:v>206.03409244798922</c:v>
                </c:pt>
                <c:pt idx="76">
                  <c:v>152.0931838836714</c:v>
                </c:pt>
                <c:pt idx="77">
                  <c:v>182.19513602674496</c:v>
                </c:pt>
                <c:pt idx="78">
                  <c:v>131.38913555715416</c:v>
                </c:pt>
                <c:pt idx="79">
                  <c:v>227.3286026901942</c:v>
                </c:pt>
                <c:pt idx="80">
                  <c:v>220.92912256862218</c:v>
                </c:pt>
                <c:pt idx="81">
                  <c:v>272.96861758989837</c:v>
                </c:pt>
                <c:pt idx="82">
                  <c:v>241.6086034534992</c:v>
                </c:pt>
                <c:pt idx="83">
                  <c:v>295.163458818366</c:v>
                </c:pt>
                <c:pt idx="84">
                  <c:v>139.49314039447859</c:v>
                </c:pt>
                <c:pt idx="85">
                  <c:v>184.64836920527577</c:v>
                </c:pt>
                <c:pt idx="86">
                  <c:v>217.96040939114636</c:v>
                </c:pt>
                <c:pt idx="87">
                  <c:v>224.96401090578598</c:v>
                </c:pt>
                <c:pt idx="88">
                  <c:v>215.20024896138</c:v>
                </c:pt>
                <c:pt idx="89">
                  <c:v>224.94966118720018</c:v>
                </c:pt>
                <c:pt idx="90">
                  <c:v>202.5821808383424</c:v>
                </c:pt>
                <c:pt idx="91">
                  <c:v>205.5523616127756</c:v>
                </c:pt>
                <c:pt idx="92">
                  <c:v>193.95420315808857</c:v>
                </c:pt>
                <c:pt idx="93">
                  <c:v>224.71235614131061</c:v>
                </c:pt>
                <c:pt idx="94">
                  <c:v>154.29612666366296</c:v>
                </c:pt>
                <c:pt idx="95">
                  <c:v>154.03460859764823</c:v>
                </c:pt>
                <c:pt idx="96">
                  <c:v>206.45606944275357</c:v>
                </c:pt>
                <c:pt idx="97">
                  <c:v>245.16550741669258</c:v>
                </c:pt>
                <c:pt idx="98">
                  <c:v>231.82076349946078</c:v>
                </c:pt>
                <c:pt idx="99">
                  <c:v>212.5432199036328</c:v>
                </c:pt>
                <c:pt idx="100">
                  <c:v>192.85156655306639</c:v>
                </c:pt>
                <c:pt idx="101">
                  <c:v>215.57077930358284</c:v>
                </c:pt>
                <c:pt idx="102">
                  <c:v>237.97667699869683</c:v>
                </c:pt>
                <c:pt idx="103">
                  <c:v>251.5260632073726</c:v>
                </c:pt>
                <c:pt idx="104">
                  <c:v>309.81391055091842</c:v>
                </c:pt>
                <c:pt idx="105">
                  <c:v>276.63387490234197</c:v>
                </c:pt>
                <c:pt idx="106">
                  <c:v>224.60682249568859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775-4FDD-9937-B502B1EEF1A3}"/>
            </c:ext>
          </c:extLst>
        </c:ser>
        <c:ser>
          <c:idx val="5"/>
          <c:order val="3"/>
          <c:tx>
            <c:v>0.54 Du2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'CPTu Data'!$AR$16:$AR$275</c:f>
              <c:numCache>
                <c:formatCode>0.0</c:formatCode>
                <c:ptCount val="260"/>
                <c:pt idx="0">
                  <c:v>-13.876333064353187</c:v>
                </c:pt>
                <c:pt idx="1">
                  <c:v>-18.391895692666139</c:v>
                </c:pt>
                <c:pt idx="2">
                  <c:v>-14.498408620859704</c:v>
                </c:pt>
                <c:pt idx="3">
                  <c:v>-6.4318703189605877</c:v>
                </c:pt>
                <c:pt idx="4">
                  <c:v>-1.5508386582690568</c:v>
                </c:pt>
                <c:pt idx="5">
                  <c:v>9.5288696994519011</c:v>
                </c:pt>
                <c:pt idx="6">
                  <c:v>15.547963064730874</c:v>
                </c:pt>
                <c:pt idx="7">
                  <c:v>19.887513455196228</c:v>
                </c:pt>
                <c:pt idx="8">
                  <c:v>24.836517089559553</c:v>
                </c:pt>
                <c:pt idx="9">
                  <c:v>20.644341022601111</c:v>
                </c:pt>
                <c:pt idx="10">
                  <c:v>13.185288657995821</c:v>
                </c:pt>
                <c:pt idx="11">
                  <c:v>19.833143286103407</c:v>
                </c:pt>
                <c:pt idx="12">
                  <c:v>18.518867649432568</c:v>
                </c:pt>
                <c:pt idx="13">
                  <c:v>18.835997580110565</c:v>
                </c:pt>
                <c:pt idx="14">
                  <c:v>18.107433079242046</c:v>
                </c:pt>
                <c:pt idx="15">
                  <c:v>3.7549749813457067</c:v>
                </c:pt>
                <c:pt idx="16">
                  <c:v>5.0664720340366705</c:v>
                </c:pt>
                <c:pt idx="17">
                  <c:v>-16.997049984496766</c:v>
                </c:pt>
                <c:pt idx="18">
                  <c:v>2.1520868520382823</c:v>
                </c:pt>
                <c:pt idx="19">
                  <c:v>15.357746666161605</c:v>
                </c:pt>
                <c:pt idx="20">
                  <c:v>12.99468679984926</c:v>
                </c:pt>
                <c:pt idx="21">
                  <c:v>7.3243290085629775</c:v>
                </c:pt>
                <c:pt idx="22">
                  <c:v>10.651508190606206</c:v>
                </c:pt>
                <c:pt idx="23">
                  <c:v>16.672268949943241</c:v>
                </c:pt>
                <c:pt idx="24">
                  <c:v>31.837443869661584</c:v>
                </c:pt>
                <c:pt idx="25">
                  <c:v>-24.627567046444589</c:v>
                </c:pt>
                <c:pt idx="26">
                  <c:v>-19.312006459754151</c:v>
                </c:pt>
                <c:pt idx="27">
                  <c:v>1.6776627200728567</c:v>
                </c:pt>
                <c:pt idx="28">
                  <c:v>28.091749671872201</c:v>
                </c:pt>
                <c:pt idx="29">
                  <c:v>26.827983135899167</c:v>
                </c:pt>
                <c:pt idx="30">
                  <c:v>25.587035170490868</c:v>
                </c:pt>
                <c:pt idx="31">
                  <c:v>31.139821420654997</c:v>
                </c:pt>
                <c:pt idx="32">
                  <c:v>32.516851234025729</c:v>
                </c:pt>
                <c:pt idx="33">
                  <c:v>25.183263268102348</c:v>
                </c:pt>
                <c:pt idx="34">
                  <c:v>24.429662828200829</c:v>
                </c:pt>
                <c:pt idx="35">
                  <c:v>26.387004551109243</c:v>
                </c:pt>
                <c:pt idx="36">
                  <c:v>25.684521945099927</c:v>
                </c:pt>
                <c:pt idx="37">
                  <c:v>29.023263201585973</c:v>
                </c:pt>
                <c:pt idx="38">
                  <c:v>33.76746183348758</c:v>
                </c:pt>
                <c:pt idx="39">
                  <c:v>38.463641753658997</c:v>
                </c:pt>
                <c:pt idx="40">
                  <c:v>33.621555205765077</c:v>
                </c:pt>
                <c:pt idx="41">
                  <c:v>38.101572368889826</c:v>
                </c:pt>
                <c:pt idx="42">
                  <c:v>38.830457183720874</c:v>
                </c:pt>
                <c:pt idx="43">
                  <c:v>34.696203959113426</c:v>
                </c:pt>
                <c:pt idx="44">
                  <c:v>36.43649745143734</c:v>
                </c:pt>
                <c:pt idx="45">
                  <c:v>33.264609610166332</c:v>
                </c:pt>
                <c:pt idx="46">
                  <c:v>30.532342328907653</c:v>
                </c:pt>
                <c:pt idx="47">
                  <c:v>43.209259953456197</c:v>
                </c:pt>
                <c:pt idx="48">
                  <c:v>32.185792296646582</c:v>
                </c:pt>
                <c:pt idx="49">
                  <c:v>45.999358420504137</c:v>
                </c:pt>
                <c:pt idx="50">
                  <c:v>43.448009460041852</c:v>
                </c:pt>
                <c:pt idx="51">
                  <c:v>41.477568094820413</c:v>
                </c:pt>
                <c:pt idx="52">
                  <c:v>36.210230426627483</c:v>
                </c:pt>
                <c:pt idx="53">
                  <c:v>38.062630839986554</c:v>
                </c:pt>
                <c:pt idx="54">
                  <c:v>42.437748545470427</c:v>
                </c:pt>
                <c:pt idx="55">
                  <c:v>38.271004970013941</c:v>
                </c:pt>
                <c:pt idx="56">
                  <c:v>42.205258577020494</c:v>
                </c:pt>
                <c:pt idx="57">
                  <c:v>34.202583662931829</c:v>
                </c:pt>
                <c:pt idx="58">
                  <c:v>0.74094444343180732</c:v>
                </c:pt>
                <c:pt idx="59">
                  <c:v>46.131506352103443</c:v>
                </c:pt>
                <c:pt idx="60">
                  <c:v>60.718666520482067</c:v>
                </c:pt>
                <c:pt idx="61">
                  <c:v>63.039016212946756</c:v>
                </c:pt>
                <c:pt idx="62">
                  <c:v>66.425035281194937</c:v>
                </c:pt>
                <c:pt idx="63">
                  <c:v>65.829019323997599</c:v>
                </c:pt>
                <c:pt idx="64">
                  <c:v>68.168670230101597</c:v>
                </c:pt>
                <c:pt idx="65">
                  <c:v>58.445631414067876</c:v>
                </c:pt>
                <c:pt idx="66">
                  <c:v>29.531201457530983</c:v>
                </c:pt>
                <c:pt idx="67">
                  <c:v>77.446603108580547</c:v>
                </c:pt>
                <c:pt idx="68">
                  <c:v>43.515907291912356</c:v>
                </c:pt>
                <c:pt idx="69">
                  <c:v>74.907007418920799</c:v>
                </c:pt>
                <c:pt idx="70">
                  <c:v>75.317919477423629</c:v>
                </c:pt>
                <c:pt idx="71">
                  <c:v>68.995336522336984</c:v>
                </c:pt>
                <c:pt idx="72">
                  <c:v>75.027982021318962</c:v>
                </c:pt>
                <c:pt idx="73">
                  <c:v>62.178230167987891</c:v>
                </c:pt>
                <c:pt idx="74">
                  <c:v>77.727495784604926</c:v>
                </c:pt>
                <c:pt idx="75">
                  <c:v>64.849284779589965</c:v>
                </c:pt>
                <c:pt idx="76">
                  <c:v>105.25423064379363</c:v>
                </c:pt>
                <c:pt idx="77">
                  <c:v>73.59142802756466</c:v>
                </c:pt>
                <c:pt idx="78">
                  <c:v>97.450156520620425</c:v>
                </c:pt>
                <c:pt idx="79">
                  <c:v>71.272578973606898</c:v>
                </c:pt>
                <c:pt idx="80">
                  <c:v>60.879429051420601</c:v>
                </c:pt>
                <c:pt idx="81">
                  <c:v>88.17623520445683</c:v>
                </c:pt>
                <c:pt idx="82">
                  <c:v>115.91285116271976</c:v>
                </c:pt>
                <c:pt idx="83">
                  <c:v>65.901757220352238</c:v>
                </c:pt>
                <c:pt idx="84">
                  <c:v>97.790596617503638</c:v>
                </c:pt>
                <c:pt idx="85">
                  <c:v>111.24576968766236</c:v>
                </c:pt>
                <c:pt idx="86">
                  <c:v>90.05934704213692</c:v>
                </c:pt>
                <c:pt idx="87">
                  <c:v>84.965788931988769</c:v>
                </c:pt>
                <c:pt idx="88">
                  <c:v>90.345901730448944</c:v>
                </c:pt>
                <c:pt idx="89">
                  <c:v>82.609441133648389</c:v>
                </c:pt>
                <c:pt idx="90">
                  <c:v>106.47111541160284</c:v>
                </c:pt>
                <c:pt idx="91">
                  <c:v>95.566736815676705</c:v>
                </c:pt>
                <c:pt idx="92">
                  <c:v>89.685732135609655</c:v>
                </c:pt>
                <c:pt idx="93">
                  <c:v>96.267687371377278</c:v>
                </c:pt>
                <c:pt idx="94">
                  <c:v>82.748956105737463</c:v>
                </c:pt>
                <c:pt idx="95">
                  <c:v>91.790584208184455</c:v>
                </c:pt>
                <c:pt idx="96">
                  <c:v>89.126063858689363</c:v>
                </c:pt>
                <c:pt idx="97">
                  <c:v>93.493205014184866</c:v>
                </c:pt>
                <c:pt idx="98">
                  <c:v>89.296594984230566</c:v>
                </c:pt>
                <c:pt idx="99">
                  <c:v>95.175963474975546</c:v>
                </c:pt>
                <c:pt idx="100">
                  <c:v>96.407437120700195</c:v>
                </c:pt>
                <c:pt idx="101">
                  <c:v>90.216281036678012</c:v>
                </c:pt>
                <c:pt idx="102">
                  <c:v>94.173921063715483</c:v>
                </c:pt>
                <c:pt idx="103">
                  <c:v>110.86520007599104</c:v>
                </c:pt>
                <c:pt idx="104">
                  <c:v>83.111356795926298</c:v>
                </c:pt>
                <c:pt idx="105">
                  <c:v>82.932676462381863</c:v>
                </c:pt>
                <c:pt idx="106">
                  <c:v>111.43271663380557</c:v>
                </c:pt>
              </c:numCache>
            </c:numRef>
          </c:xVal>
          <c:yVal>
            <c:numRef>
              <c:f>'CPTu Data'!$A$16:$A$275</c:f>
              <c:numCache>
                <c:formatCode>0.000</c:formatCode>
                <c:ptCount val="260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775-4FDD-9937-B502B1EEF1A3}"/>
            </c:ext>
          </c:extLst>
        </c:ser>
        <c:ser>
          <c:idx val="3"/>
          <c:order val="4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CONSOLs!$Q$15:$Q$18</c:f>
              <c:numCache>
                <c:formatCode>General</c:formatCode>
                <c:ptCount val="4"/>
                <c:pt idx="0">
                  <c:v>23.91205615194054</c:v>
                </c:pt>
                <c:pt idx="1">
                  <c:v>36.787778695292957</c:v>
                </c:pt>
                <c:pt idx="2">
                  <c:v>55.872832369942159</c:v>
                </c:pt>
                <c:pt idx="3">
                  <c:v>113.44013212221265</c:v>
                </c:pt>
              </c:numCache>
            </c:numRef>
          </c:xVal>
          <c:yVal>
            <c:numRef>
              <c:f>CONSOLs!$M$15:$M$18</c:f>
              <c:numCache>
                <c:formatCode>0.000</c:formatCode>
                <c:ptCount val="4"/>
                <c:pt idx="0">
                  <c:v>7.5144508670520196</c:v>
                </c:pt>
                <c:pt idx="1">
                  <c:v>12.716763005780299</c:v>
                </c:pt>
                <c:pt idx="2">
                  <c:v>20.6936416184971</c:v>
                </c:pt>
                <c:pt idx="3">
                  <c:v>36.763005780346802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775-4FDD-9937-B502B1EEF1A3}"/>
            </c:ext>
          </c:extLst>
        </c:ser>
        <c:ser>
          <c:idx val="2"/>
          <c:order val="5"/>
          <c:tx>
            <c:v>svo'</c:v>
          </c:tx>
          <c:spPr>
            <a:ln w="28575">
              <a:noFill/>
            </a:ln>
          </c:spPr>
          <c:xVal>
            <c:numRef>
              <c:f>CONSOLs!#REF!</c:f>
            </c:numRef>
          </c:xVal>
          <c:yVal>
            <c:numRef>
              <c:f>CONSOLs!#REF!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775-4FDD-9937-B502B1EEF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2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Yield Stress, </a:t>
                </a:r>
                <a:r>
                  <a:rPr lang="en-US" sz="2400" b="0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s</a:t>
                </a:r>
                <a:r>
                  <a:rPr lang="en-US" sz="2400" b="0" i="0" u="none" strike="noStrike" baseline="-2500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 (</a:t>
                </a:r>
                <a:r>
                  <a:rPr lang="en-US" sz="24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kPa</a:t>
                </a: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20375133415228466"/>
              <c:y val="1.3810420590081607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0"/>
        <c:minorUnit val="10"/>
      </c:valAx>
      <c:valAx>
        <c:axId val="1"/>
        <c:scaling>
          <c:orientation val="maxMin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   </a:t>
                </a:r>
              </a:p>
            </c:rich>
          </c:tx>
          <c:layout>
            <c:manualLayout>
              <c:xMode val="edge"/>
              <c:yMode val="edge"/>
              <c:x val="1.278772378516624E-2"/>
              <c:y val="0.43314580027779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57659794498401429"/>
          <c:y val="0.16635310590058899"/>
          <c:w val="0.33079404716354188"/>
          <c:h val="0.1773695824569872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84284656484892"/>
          <c:y val="0.17054227860445406"/>
          <c:w val="0.76539202102671744"/>
          <c:h val="0.79179475995442838"/>
        </c:manualLayout>
      </c:layout>
      <c:scatterChart>
        <c:scatterStyle val="lineMarker"/>
        <c:varyColors val="0"/>
        <c:ser>
          <c:idx val="1"/>
          <c:order val="0"/>
          <c:tx>
            <c:v>svo'</c:v>
          </c:tx>
          <c:spPr>
            <a:ln w="22225">
              <a:solidFill>
                <a:schemeClr val="accent6">
                  <a:lumMod val="50000"/>
                </a:schemeClr>
              </a:solidFill>
            </a:ln>
          </c:spPr>
          <c:marker>
            <c:symbol val="dash"/>
            <c:size val="4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'CPTu Data'!$H$15:$H$292</c:f>
              <c:numCache>
                <c:formatCode>0.00</c:formatCode>
                <c:ptCount val="278"/>
                <c:pt idx="0">
                  <c:v>14.2</c:v>
                </c:pt>
                <c:pt idx="1">
                  <c:v>20.828666704179582</c:v>
                </c:pt>
                <c:pt idx="2">
                  <c:v>21.444883328543604</c:v>
                </c:pt>
                <c:pt idx="3">
                  <c:v>21.96407277737233</c:v>
                </c:pt>
                <c:pt idx="4">
                  <c:v>22.448079782816841</c:v>
                </c:pt>
                <c:pt idx="5">
                  <c:v>22.982073944442917</c:v>
                </c:pt>
                <c:pt idx="6">
                  <c:v>23.48908965197473</c:v>
                </c:pt>
                <c:pt idx="7">
                  <c:v>23.974134646046743</c:v>
                </c:pt>
                <c:pt idx="8">
                  <c:v>24.521292264228997</c:v>
                </c:pt>
                <c:pt idx="9">
                  <c:v>25.026137902974433</c:v>
                </c:pt>
                <c:pt idx="10">
                  <c:v>25.505379087411725</c:v>
                </c:pt>
                <c:pt idx="11">
                  <c:v>26.069072819668229</c:v>
                </c:pt>
                <c:pt idx="12">
                  <c:v>26.504701409128941</c:v>
                </c:pt>
                <c:pt idx="13">
                  <c:v>27.063888933391695</c:v>
                </c:pt>
                <c:pt idx="14">
                  <c:v>27.582426974420585</c:v>
                </c:pt>
                <c:pt idx="15">
                  <c:v>28.110074719735053</c:v>
                </c:pt>
                <c:pt idx="16">
                  <c:v>28.561915582627748</c:v>
                </c:pt>
                <c:pt idx="17">
                  <c:v>29.092010616268311</c:v>
                </c:pt>
                <c:pt idx="18">
                  <c:v>29.56214112250737</c:v>
                </c:pt>
                <c:pt idx="19">
                  <c:v>30.115623609280235</c:v>
                </c:pt>
                <c:pt idx="20">
                  <c:v>30.587990733405221</c:v>
                </c:pt>
                <c:pt idx="21">
                  <c:v>31.15902841225423</c:v>
                </c:pt>
                <c:pt idx="22">
                  <c:v>31.614734581827477</c:v>
                </c:pt>
                <c:pt idx="23">
                  <c:v>32.157245261031591</c:v>
                </c:pt>
                <c:pt idx="24">
                  <c:v>32.641584004251342</c:v>
                </c:pt>
                <c:pt idx="25">
                  <c:v>33.150515125505137</c:v>
                </c:pt>
                <c:pt idx="26">
                  <c:v>33.682904982156558</c:v>
                </c:pt>
                <c:pt idx="27">
                  <c:v>34.249394956202835</c:v>
                </c:pt>
                <c:pt idx="28">
                  <c:v>34.673291110909091</c:v>
                </c:pt>
                <c:pt idx="29">
                  <c:v>35.181610957885638</c:v>
                </c:pt>
                <c:pt idx="30">
                  <c:v>35.719762491433713</c:v>
                </c:pt>
                <c:pt idx="31">
                  <c:v>36.247890932758708</c:v>
                </c:pt>
                <c:pt idx="32">
                  <c:v>36.714616122801274</c:v>
                </c:pt>
                <c:pt idx="33">
                  <c:v>37.216595800404349</c:v>
                </c:pt>
                <c:pt idx="34">
                  <c:v>37.72714712274562</c:v>
                </c:pt>
                <c:pt idx="35">
                  <c:v>38.26575716140546</c:v>
                </c:pt>
                <c:pt idx="36">
                  <c:v>38.738483986856977</c:v>
                </c:pt>
                <c:pt idx="37">
                  <c:v>39.255800196329574</c:v>
                </c:pt>
                <c:pt idx="38">
                  <c:v>39.793413577926273</c:v>
                </c:pt>
                <c:pt idx="39">
                  <c:v>40.385365510699359</c:v>
                </c:pt>
                <c:pt idx="40">
                  <c:v>40.781109179879593</c:v>
                </c:pt>
                <c:pt idx="41">
                  <c:v>41.319082780787511</c:v>
                </c:pt>
                <c:pt idx="42">
                  <c:v>41.806743498728963</c:v>
                </c:pt>
                <c:pt idx="43">
                  <c:v>42.366707795099757</c:v>
                </c:pt>
                <c:pt idx="44">
                  <c:v>42.821414853011646</c:v>
                </c:pt>
                <c:pt idx="45">
                  <c:v>43.386433783401372</c:v>
                </c:pt>
                <c:pt idx="46">
                  <c:v>43.866610600742945</c:v>
                </c:pt>
                <c:pt idx="47">
                  <c:v>44.377126589220325</c:v>
                </c:pt>
                <c:pt idx="48">
                  <c:v>44.857261332890857</c:v>
                </c:pt>
                <c:pt idx="49">
                  <c:v>45.414529641336799</c:v>
                </c:pt>
                <c:pt idx="50">
                  <c:v>45.846671732157859</c:v>
                </c:pt>
                <c:pt idx="51">
                  <c:v>46.497104274573815</c:v>
                </c:pt>
                <c:pt idx="52">
                  <c:v>46.901842241755503</c:v>
                </c:pt>
                <c:pt idx="53">
                  <c:v>47.403032340928121</c:v>
                </c:pt>
                <c:pt idx="54">
                  <c:v>47.920924559628787</c:v>
                </c:pt>
                <c:pt idx="55">
                  <c:v>48.452301225834105</c:v>
                </c:pt>
                <c:pt idx="56">
                  <c:v>48.920054221432082</c:v>
                </c:pt>
                <c:pt idx="57">
                  <c:v>49.639239565716082</c:v>
                </c:pt>
                <c:pt idx="58">
                  <c:v>50.43605657386243</c:v>
                </c:pt>
                <c:pt idx="59">
                  <c:v>50.969280680143243</c:v>
                </c:pt>
                <c:pt idx="60">
                  <c:v>51.452427057010226</c:v>
                </c:pt>
                <c:pt idx="61">
                  <c:v>51.989638033104143</c:v>
                </c:pt>
                <c:pt idx="62">
                  <c:v>52.525512421060142</c:v>
                </c:pt>
                <c:pt idx="63">
                  <c:v>53.043458474949205</c:v>
                </c:pt>
                <c:pt idx="64">
                  <c:v>53.514963209852311</c:v>
                </c:pt>
                <c:pt idx="65">
                  <c:v>54.042304337167053</c:v>
                </c:pt>
                <c:pt idx="66">
                  <c:v>54.591376759539912</c:v>
                </c:pt>
                <c:pt idx="67">
                  <c:v>55.039032636579435</c:v>
                </c:pt>
                <c:pt idx="68">
                  <c:v>55.535122393412763</c:v>
                </c:pt>
                <c:pt idx="69">
                  <c:v>56.050833352336383</c:v>
                </c:pt>
                <c:pt idx="70">
                  <c:v>56.616534771053836</c:v>
                </c:pt>
                <c:pt idx="71">
                  <c:v>57.094991994412737</c:v>
                </c:pt>
                <c:pt idx="72">
                  <c:v>57.610411000615386</c:v>
                </c:pt>
                <c:pt idx="73">
                  <c:v>58.08971577633028</c:v>
                </c:pt>
                <c:pt idx="74">
                  <c:v>58.55434598017743</c:v>
                </c:pt>
                <c:pt idx="75">
                  <c:v>59.117852674257193</c:v>
                </c:pt>
                <c:pt idx="76">
                  <c:v>59.594537197261928</c:v>
                </c:pt>
                <c:pt idx="77">
                  <c:v>60.022514164366328</c:v>
                </c:pt>
                <c:pt idx="78">
                  <c:v>60.661076021461184</c:v>
                </c:pt>
                <c:pt idx="79">
                  <c:v>61.170452956952829</c:v>
                </c:pt>
                <c:pt idx="80">
                  <c:v>61.648987706274795</c:v>
                </c:pt>
                <c:pt idx="81">
                  <c:v>62.156180342117864</c:v>
                </c:pt>
                <c:pt idx="82">
                  <c:v>62.72370533562804</c:v>
                </c:pt>
                <c:pt idx="83">
                  <c:v>63.321847271989952</c:v>
                </c:pt>
                <c:pt idx="84">
                  <c:v>63.937842577652532</c:v>
                </c:pt>
                <c:pt idx="85">
                  <c:v>64.509981937094267</c:v>
                </c:pt>
                <c:pt idx="86">
                  <c:v>65.094284945108399</c:v>
                </c:pt>
                <c:pt idx="87">
                  <c:v>65.841474516194637</c:v>
                </c:pt>
                <c:pt idx="88">
                  <c:v>66.269773422419462</c:v>
                </c:pt>
                <c:pt idx="89">
                  <c:v>66.808563367267141</c:v>
                </c:pt>
                <c:pt idx="90">
                  <c:v>67.273210357883556</c:v>
                </c:pt>
                <c:pt idx="91">
                  <c:v>67.779907842118007</c:v>
                </c:pt>
                <c:pt idx="92">
                  <c:v>68.287092044252717</c:v>
                </c:pt>
                <c:pt idx="93">
                  <c:v>68.83166307126811</c:v>
                </c:pt>
                <c:pt idx="94">
                  <c:v>69.295562309344803</c:v>
                </c:pt>
                <c:pt idx="95">
                  <c:v>69.827001874025939</c:v>
                </c:pt>
                <c:pt idx="96">
                  <c:v>70.332162801284255</c:v>
                </c:pt>
                <c:pt idx="97">
                  <c:v>70.812909727926865</c:v>
                </c:pt>
                <c:pt idx="98">
                  <c:v>71.348022916222817</c:v>
                </c:pt>
                <c:pt idx="99">
                  <c:v>71.829142175090226</c:v>
                </c:pt>
                <c:pt idx="100">
                  <c:v>72.37372775632781</c:v>
                </c:pt>
                <c:pt idx="101">
                  <c:v>72.937360027080899</c:v>
                </c:pt>
                <c:pt idx="102">
                  <c:v>73.397469054350381</c:v>
                </c:pt>
                <c:pt idx="103">
                  <c:v>73.888769655848535</c:v>
                </c:pt>
                <c:pt idx="104">
                  <c:v>74.401295452277907</c:v>
                </c:pt>
                <c:pt idx="105">
                  <c:v>74.899271921862066</c:v>
                </c:pt>
                <c:pt idx="106">
                  <c:v>75.410912891003875</c:v>
                </c:pt>
                <c:pt idx="107">
                  <c:v>75.901526033840184</c:v>
                </c:pt>
                <c:pt idx="108">
                  <c:v>97.799999999999784</c:v>
                </c:pt>
              </c:numCache>
            </c:numRef>
          </c:xVal>
          <c:yVal>
            <c:numRef>
              <c:f>'CPTu Data'!$A$15:$A$292</c:f>
              <c:numCache>
                <c:formatCode>0.000</c:formatCode>
                <c:ptCount val="278"/>
                <c:pt idx="0" formatCode="General">
                  <c:v>2</c:v>
                </c:pt>
                <c:pt idx="1">
                  <c:v>5.013030320081632</c:v>
                </c:pt>
                <c:pt idx="2">
                  <c:v>5.29312878570164</c:v>
                </c:pt>
                <c:pt idx="3">
                  <c:v>5.5291239897146971</c:v>
                </c:pt>
                <c:pt idx="4">
                  <c:v>5.7491271740076568</c:v>
                </c:pt>
                <c:pt idx="5">
                  <c:v>5.991851792928597</c:v>
                </c:pt>
                <c:pt idx="6">
                  <c:v>6.2223134781703351</c:v>
                </c:pt>
                <c:pt idx="7">
                  <c:v>6.4427884754757914</c:v>
                </c:pt>
                <c:pt idx="8">
                  <c:v>6.691496483740452</c:v>
                </c:pt>
                <c:pt idx="9">
                  <c:v>6.9209717740792884</c:v>
                </c:pt>
                <c:pt idx="10">
                  <c:v>7.1388086760962404</c:v>
                </c:pt>
                <c:pt idx="11">
                  <c:v>7.3950330998491927</c:v>
                </c:pt>
                <c:pt idx="12">
                  <c:v>7.5930460950586074</c:v>
                </c:pt>
                <c:pt idx="13">
                  <c:v>7.8472222424507647</c:v>
                </c:pt>
                <c:pt idx="14">
                  <c:v>8.0829213520093557</c:v>
                </c:pt>
                <c:pt idx="15">
                  <c:v>8.3227612362432044</c:v>
                </c:pt>
                <c:pt idx="16">
                  <c:v>8.5281434466489738</c:v>
                </c:pt>
                <c:pt idx="17">
                  <c:v>8.7690957346674168</c:v>
                </c:pt>
                <c:pt idx="18">
                  <c:v>8.9827914193215364</c:v>
                </c:pt>
                <c:pt idx="19">
                  <c:v>9.2343743678546524</c:v>
                </c:pt>
                <c:pt idx="20">
                  <c:v>9.449086697002377</c:v>
                </c:pt>
                <c:pt idx="21">
                  <c:v>9.708649278297381</c:v>
                </c:pt>
                <c:pt idx="22">
                  <c:v>9.9157884462852195</c:v>
                </c:pt>
                <c:pt idx="23">
                  <c:v>10.162384209559823</c:v>
                </c:pt>
                <c:pt idx="24">
                  <c:v>10.382538183750611</c:v>
                </c:pt>
                <c:pt idx="25">
                  <c:v>10.613870511593243</c:v>
                </c:pt>
                <c:pt idx="26">
                  <c:v>10.855865900980255</c:v>
                </c:pt>
                <c:pt idx="27">
                  <c:v>11.113361343728569</c:v>
                </c:pt>
                <c:pt idx="28">
                  <c:v>11.306041414049588</c:v>
                </c:pt>
                <c:pt idx="29">
                  <c:v>11.53709588994802</c:v>
                </c:pt>
                <c:pt idx="30">
                  <c:v>11.781710223378965</c:v>
                </c:pt>
                <c:pt idx="31">
                  <c:v>12.02176860579941</c:v>
                </c:pt>
                <c:pt idx="32">
                  <c:v>12.233916419455133</c:v>
                </c:pt>
                <c:pt idx="33">
                  <c:v>12.4620890001838</c:v>
                </c:pt>
                <c:pt idx="34">
                  <c:v>12.694157783066201</c:v>
                </c:pt>
                <c:pt idx="35">
                  <c:v>12.938980527911577</c:v>
                </c:pt>
                <c:pt idx="36">
                  <c:v>13.153856357662269</c:v>
                </c:pt>
                <c:pt idx="37">
                  <c:v>13.389000089240723</c:v>
                </c:pt>
                <c:pt idx="38">
                  <c:v>13.633369808148309</c:v>
                </c:pt>
                <c:pt idx="39">
                  <c:v>13.902438868499713</c:v>
                </c:pt>
                <c:pt idx="40">
                  <c:v>14.082322354490723</c:v>
                </c:pt>
                <c:pt idx="41">
                  <c:v>14.326855809448867</c:v>
                </c:pt>
                <c:pt idx="42">
                  <c:v>14.548519772149533</c:v>
                </c:pt>
                <c:pt idx="43">
                  <c:v>14.803048997772621</c:v>
                </c:pt>
                <c:pt idx="44">
                  <c:v>15.009734024096211</c:v>
                </c:pt>
                <c:pt idx="45">
                  <c:v>15.266560810637001</c:v>
                </c:pt>
                <c:pt idx="46">
                  <c:v>15.484823000337713</c:v>
                </c:pt>
                <c:pt idx="47">
                  <c:v>15.716875722372889</c:v>
                </c:pt>
                <c:pt idx="48">
                  <c:v>15.935118787677666</c:v>
                </c:pt>
                <c:pt idx="49">
                  <c:v>16.188422564244</c:v>
                </c:pt>
                <c:pt idx="50">
                  <c:v>16.38485078734449</c:v>
                </c:pt>
                <c:pt idx="51">
                  <c:v>16.680501942988101</c:v>
                </c:pt>
                <c:pt idx="52">
                  <c:v>16.864473746252511</c:v>
                </c:pt>
                <c:pt idx="53">
                  <c:v>17.092287427694611</c:v>
                </c:pt>
                <c:pt idx="54">
                  <c:v>17.327692981649466</c:v>
                </c:pt>
                <c:pt idx="55">
                  <c:v>17.5692278299246</c:v>
                </c:pt>
                <c:pt idx="56">
                  <c:v>17.781842827923679</c:v>
                </c:pt>
                <c:pt idx="57">
                  <c:v>18.108745257143688</c:v>
                </c:pt>
                <c:pt idx="58">
                  <c:v>18.470934806301134</c:v>
                </c:pt>
                <c:pt idx="59">
                  <c:v>18.713309400065143</c:v>
                </c:pt>
                <c:pt idx="60">
                  <c:v>18.932921389550131</c:v>
                </c:pt>
                <c:pt idx="61">
                  <c:v>19.177108196865547</c:v>
                </c:pt>
                <c:pt idx="62">
                  <c:v>19.420687464118277</c:v>
                </c:pt>
                <c:pt idx="63">
                  <c:v>19.656117488613301</c:v>
                </c:pt>
                <c:pt idx="64">
                  <c:v>19.870437822660168</c:v>
                </c:pt>
                <c:pt idx="65">
                  <c:v>20.110138335075955</c:v>
                </c:pt>
                <c:pt idx="66">
                  <c:v>20.359716708881809</c:v>
                </c:pt>
                <c:pt idx="67">
                  <c:v>20.56319665299068</c:v>
                </c:pt>
                <c:pt idx="68">
                  <c:v>20.788691997005831</c:v>
                </c:pt>
                <c:pt idx="69">
                  <c:v>21.023106069243834</c:v>
                </c:pt>
                <c:pt idx="70">
                  <c:v>21.280243077751766</c:v>
                </c:pt>
                <c:pt idx="71">
                  <c:v>21.497723633823998</c:v>
                </c:pt>
                <c:pt idx="72">
                  <c:v>21.732005000279745</c:v>
                </c:pt>
                <c:pt idx="73">
                  <c:v>21.949870807422887</c:v>
                </c:pt>
                <c:pt idx="74">
                  <c:v>22.161066354626133</c:v>
                </c:pt>
                <c:pt idx="75">
                  <c:v>22.417205761026029</c:v>
                </c:pt>
                <c:pt idx="76">
                  <c:v>22.633880544210001</c:v>
                </c:pt>
                <c:pt idx="77">
                  <c:v>22.828415529257466</c:v>
                </c:pt>
                <c:pt idx="78">
                  <c:v>23.118670918846021</c:v>
                </c:pt>
                <c:pt idx="79">
                  <c:v>23.350205889524059</c:v>
                </c:pt>
                <c:pt idx="80">
                  <c:v>23.567721684670399</c:v>
                </c:pt>
                <c:pt idx="81">
                  <c:v>23.798263791871801</c:v>
                </c:pt>
                <c:pt idx="82">
                  <c:v>24.056229698012782</c:v>
                </c:pt>
                <c:pt idx="83">
                  <c:v>24.328112396359121</c:v>
                </c:pt>
                <c:pt idx="84">
                  <c:v>24.608110262569387</c:v>
                </c:pt>
                <c:pt idx="85">
                  <c:v>24.868173607770178</c:v>
                </c:pt>
                <c:pt idx="86">
                  <c:v>25.133765884140235</c:v>
                </c:pt>
                <c:pt idx="87">
                  <c:v>25.473397507361256</c:v>
                </c:pt>
                <c:pt idx="88">
                  <c:v>25.668078828372533</c:v>
                </c:pt>
                <c:pt idx="89">
                  <c:v>25.912983348757859</c:v>
                </c:pt>
                <c:pt idx="90">
                  <c:v>26.124186526310766</c:v>
                </c:pt>
                <c:pt idx="91">
                  <c:v>26.354503564599156</c:v>
                </c:pt>
                <c:pt idx="92">
                  <c:v>26.585041838296757</c:v>
                </c:pt>
                <c:pt idx="93">
                  <c:v>26.832574123303754</c:v>
                </c:pt>
                <c:pt idx="94">
                  <c:v>27.043437413338598</c:v>
                </c:pt>
                <c:pt idx="95">
                  <c:v>27.285000851830002</c:v>
                </c:pt>
                <c:pt idx="96">
                  <c:v>27.514619455129253</c:v>
                </c:pt>
                <c:pt idx="97">
                  <c:v>27.733140785421369</c:v>
                </c:pt>
                <c:pt idx="98">
                  <c:v>27.976374052828614</c:v>
                </c:pt>
                <c:pt idx="99">
                  <c:v>28.195064625041088</c:v>
                </c:pt>
                <c:pt idx="100">
                  <c:v>28.442603525603619</c:v>
                </c:pt>
                <c:pt idx="101">
                  <c:v>28.698800012309579</c:v>
                </c:pt>
                <c:pt idx="102">
                  <c:v>28.907940479250268</c:v>
                </c:pt>
                <c:pt idx="103">
                  <c:v>29.131258934476701</c:v>
                </c:pt>
                <c:pt idx="104">
                  <c:v>29.364225205580947</c:v>
                </c:pt>
                <c:pt idx="105">
                  <c:v>29.590578146301045</c:v>
                </c:pt>
                <c:pt idx="106">
                  <c:v>29.823142223183677</c:v>
                </c:pt>
                <c:pt idx="107">
                  <c:v>30.046148197200168</c:v>
                </c:pt>
                <c:pt idx="108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1B-4364-949A-FCC87EAFB25E}"/>
            </c:ext>
          </c:extLst>
        </c:ser>
        <c:ser>
          <c:idx val="0"/>
          <c:order val="1"/>
          <c:tx>
            <c:v>CPT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Data'!$AB$16:$AB$170</c:f>
              <c:numCache>
                <c:formatCode>0.00</c:formatCode>
                <c:ptCount val="155"/>
                <c:pt idx="0">
                  <c:v>57.330098138667346</c:v>
                </c:pt>
                <c:pt idx="1">
                  <c:v>59.929051815398424</c:v>
                </c:pt>
                <c:pt idx="2">
                  <c:v>54.766167342370089</c:v>
                </c:pt>
                <c:pt idx="3">
                  <c:v>41.527932476735579</c:v>
                </c:pt>
                <c:pt idx="4">
                  <c:v>45.900416631531165</c:v>
                </c:pt>
                <c:pt idx="5">
                  <c:v>56.581219615876535</c:v>
                </c:pt>
                <c:pt idx="6">
                  <c:v>57.729208896561651</c:v>
                </c:pt>
                <c:pt idx="7">
                  <c:v>55.677912025904746</c:v>
                </c:pt>
                <c:pt idx="8">
                  <c:v>40.821521722487709</c:v>
                </c:pt>
                <c:pt idx="9">
                  <c:v>37.108886791462254</c:v>
                </c:pt>
                <c:pt idx="10">
                  <c:v>43.131445520789434</c:v>
                </c:pt>
                <c:pt idx="11">
                  <c:v>37.841355406933573</c:v>
                </c:pt>
                <c:pt idx="12">
                  <c:v>38.967679929116443</c:v>
                </c:pt>
                <c:pt idx="13">
                  <c:v>30.186377180338528</c:v>
                </c:pt>
                <c:pt idx="14">
                  <c:v>31.377175240145821</c:v>
                </c:pt>
                <c:pt idx="15">
                  <c:v>37.604620480630572</c:v>
                </c:pt>
                <c:pt idx="16">
                  <c:v>45.262802363856103</c:v>
                </c:pt>
                <c:pt idx="17">
                  <c:v>39.970231211811168</c:v>
                </c:pt>
                <c:pt idx="18">
                  <c:v>47.565139538418265</c:v>
                </c:pt>
                <c:pt idx="19">
                  <c:v>43.9192151223384</c:v>
                </c:pt>
                <c:pt idx="20">
                  <c:v>46.630937078667209</c:v>
                </c:pt>
                <c:pt idx="21">
                  <c:v>52.610340942256684</c:v>
                </c:pt>
                <c:pt idx="22">
                  <c:v>45.742304549090875</c:v>
                </c:pt>
                <c:pt idx="23">
                  <c:v>38.807269716590369</c:v>
                </c:pt>
                <c:pt idx="24">
                  <c:v>41.611298514440456</c:v>
                </c:pt>
                <c:pt idx="25">
                  <c:v>50.783650853759731</c:v>
                </c:pt>
                <c:pt idx="26">
                  <c:v>49.481990794686816</c:v>
                </c:pt>
                <c:pt idx="27">
                  <c:v>48.31104987049472</c:v>
                </c:pt>
                <c:pt idx="28">
                  <c:v>39.767831912152175</c:v>
                </c:pt>
                <c:pt idx="29">
                  <c:v>35.989878552681425</c:v>
                </c:pt>
                <c:pt idx="30">
                  <c:v>48.508760057352404</c:v>
                </c:pt>
                <c:pt idx="31">
                  <c:v>49.693312033726698</c:v>
                </c:pt>
                <c:pt idx="32">
                  <c:v>49.248387888503395</c:v>
                </c:pt>
                <c:pt idx="33">
                  <c:v>45.586701281296385</c:v>
                </c:pt>
                <c:pt idx="34">
                  <c:v>41.865460270536296</c:v>
                </c:pt>
                <c:pt idx="35">
                  <c:v>38.170005128610413</c:v>
                </c:pt>
                <c:pt idx="36">
                  <c:v>39.337855955027514</c:v>
                </c:pt>
                <c:pt idx="37">
                  <c:v>40.482597651378889</c:v>
                </c:pt>
                <c:pt idx="38">
                  <c:v>51.222371351865952</c:v>
                </c:pt>
                <c:pt idx="39">
                  <c:v>54.042857374049348</c:v>
                </c:pt>
                <c:pt idx="40">
                  <c:v>55.148100019322904</c:v>
                </c:pt>
                <c:pt idx="41">
                  <c:v>56.296935449351395</c:v>
                </c:pt>
                <c:pt idx="42">
                  <c:v>54.228017050904526</c:v>
                </c:pt>
                <c:pt idx="43">
                  <c:v>42.626508517318712</c:v>
                </c:pt>
                <c:pt idx="44">
                  <c:v>42.114313953317087</c:v>
                </c:pt>
                <c:pt idx="45">
                  <c:v>46.530670034268049</c:v>
                </c:pt>
                <c:pt idx="46">
                  <c:v>46.074477838548056</c:v>
                </c:pt>
                <c:pt idx="47">
                  <c:v>45.646244777510198</c:v>
                </c:pt>
                <c:pt idx="48">
                  <c:v>54.711411790753047</c:v>
                </c:pt>
                <c:pt idx="49">
                  <c:v>47.973046146955646</c:v>
                </c:pt>
                <c:pt idx="50">
                  <c:v>55.339500092737573</c:v>
                </c:pt>
                <c:pt idx="51">
                  <c:v>58.130933621330378</c:v>
                </c:pt>
                <c:pt idx="52">
                  <c:v>56.123334442711666</c:v>
                </c:pt>
                <c:pt idx="53">
                  <c:v>46.124108096506731</c:v>
                </c:pt>
                <c:pt idx="54">
                  <c:v>50.450919569537852</c:v>
                </c:pt>
                <c:pt idx="55">
                  <c:v>41.994268992169694</c:v>
                </c:pt>
                <c:pt idx="56">
                  <c:v>31.444478800509053</c:v>
                </c:pt>
                <c:pt idx="57">
                  <c:v>48.691402856687915</c:v>
                </c:pt>
                <c:pt idx="58">
                  <c:v>51.40813926083058</c:v>
                </c:pt>
                <c:pt idx="59">
                  <c:v>50.979691789677062</c:v>
                </c:pt>
                <c:pt idx="60">
                  <c:v>52.095370817496068</c:v>
                </c:pt>
                <c:pt idx="61">
                  <c:v>56.362586304041059</c:v>
                </c:pt>
                <c:pt idx="62">
                  <c:v>49.571080860138245</c:v>
                </c:pt>
                <c:pt idx="63">
                  <c:v>55.498076948595326</c:v>
                </c:pt>
                <c:pt idx="64">
                  <c:v>62.860794833867772</c:v>
                </c:pt>
                <c:pt idx="65">
                  <c:v>79.258581685850757</c:v>
                </c:pt>
                <c:pt idx="66">
                  <c:v>68.191717007868803</c:v>
                </c:pt>
                <c:pt idx="67">
                  <c:v>86.002739589383935</c:v>
                </c:pt>
                <c:pt idx="68">
                  <c:v>79.544637791025664</c:v>
                </c:pt>
                <c:pt idx="69">
                  <c:v>63.746011426417418</c:v>
                </c:pt>
                <c:pt idx="70">
                  <c:v>78.664583062230605</c:v>
                </c:pt>
                <c:pt idx="71">
                  <c:v>75.190315637543165</c:v>
                </c:pt>
                <c:pt idx="72">
                  <c:v>76.305499149802941</c:v>
                </c:pt>
                <c:pt idx="73">
                  <c:v>92.46342577348355</c:v>
                </c:pt>
                <c:pt idx="74">
                  <c:v>66.237302586732184</c:v>
                </c:pt>
                <c:pt idx="75">
                  <c:v>73.507966013902106</c:v>
                </c:pt>
                <c:pt idx="76">
                  <c:v>71.208237831980071</c:v>
                </c:pt>
                <c:pt idx="77">
                  <c:v>69.537115615546114</c:v>
                </c:pt>
                <c:pt idx="78">
                  <c:v>62.917455833778554</c:v>
                </c:pt>
                <c:pt idx="79">
                  <c:v>80.888437531586803</c:v>
                </c:pt>
                <c:pt idx="80">
                  <c:v>75.910001040286176</c:v>
                </c:pt>
                <c:pt idx="81">
                  <c:v>97.926617044928179</c:v>
                </c:pt>
                <c:pt idx="82">
                  <c:v>97.842739065543924</c:v>
                </c:pt>
                <c:pt idx="83">
                  <c:v>96.939941549811934</c:v>
                </c:pt>
                <c:pt idx="84">
                  <c:v>64.706083301506354</c:v>
                </c:pt>
                <c:pt idx="85">
                  <c:v>81.024141068245413</c:v>
                </c:pt>
                <c:pt idx="86">
                  <c:v>83.40484290309999</c:v>
                </c:pt>
                <c:pt idx="87">
                  <c:v>83.667226998144812</c:v>
                </c:pt>
                <c:pt idx="88">
                  <c:v>82.59703412676086</c:v>
                </c:pt>
                <c:pt idx="89">
                  <c:v>82.787913334162482</c:v>
                </c:pt>
                <c:pt idx="90">
                  <c:v>83.950227803211931</c:v>
                </c:pt>
                <c:pt idx="91">
                  <c:v>81.356663875507166</c:v>
                </c:pt>
                <c:pt idx="92">
                  <c:v>76.350980982839431</c:v>
                </c:pt>
                <c:pt idx="93">
                  <c:v>86.532524319375739</c:v>
                </c:pt>
                <c:pt idx="94">
                  <c:v>63.212979580678621</c:v>
                </c:pt>
                <c:pt idx="95">
                  <c:v>65.876732906799802</c:v>
                </c:pt>
                <c:pt idx="96">
                  <c:v>79.232077538196705</c:v>
                </c:pt>
                <c:pt idx="97">
                  <c:v>90.808127904661802</c:v>
                </c:pt>
                <c:pt idx="98">
                  <c:v>85.918150547362345</c:v>
                </c:pt>
                <c:pt idx="99">
                  <c:v>82.455488782553019</c:v>
                </c:pt>
                <c:pt idx="100">
                  <c:v>77.443202410613281</c:v>
                </c:pt>
                <c:pt idx="101">
                  <c:v>81.596894025077859</c:v>
                </c:pt>
                <c:pt idx="102">
                  <c:v>88.699170900477981</c:v>
                </c:pt>
                <c:pt idx="103">
                  <c:v>97.19961996919416</c:v>
                </c:pt>
                <c:pt idx="104">
                  <c:v>104.16508655698222</c:v>
                </c:pt>
                <c:pt idx="105">
                  <c:v>95.323829246104083</c:v>
                </c:pt>
                <c:pt idx="106">
                  <c:v>90.017008502873153</c:v>
                </c:pt>
              </c:numCache>
            </c:numRef>
          </c:xVal>
          <c:yVal>
            <c:numRef>
              <c:f>'CPTu Data'!$A$16:$A$444</c:f>
              <c:numCache>
                <c:formatCode>0.000</c:formatCode>
                <c:ptCount val="429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91B-4364-949A-FCC87EAFB25E}"/>
            </c:ext>
          </c:extLst>
        </c:ser>
        <c:ser>
          <c:idx val="3"/>
          <c:order val="2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CONSOLs!$Q$15:$Q$18</c:f>
              <c:numCache>
                <c:formatCode>General</c:formatCode>
                <c:ptCount val="4"/>
                <c:pt idx="0">
                  <c:v>23.91205615194054</c:v>
                </c:pt>
                <c:pt idx="1">
                  <c:v>36.787778695292957</c:v>
                </c:pt>
                <c:pt idx="2">
                  <c:v>55.872832369942159</c:v>
                </c:pt>
                <c:pt idx="3">
                  <c:v>113.44013212221265</c:v>
                </c:pt>
              </c:numCache>
            </c:numRef>
          </c:xVal>
          <c:yVal>
            <c:numRef>
              <c:f>CONSOLs!$M$15:$M$18</c:f>
              <c:numCache>
                <c:formatCode>0.000</c:formatCode>
                <c:ptCount val="4"/>
                <c:pt idx="0">
                  <c:v>7.5144508670520196</c:v>
                </c:pt>
                <c:pt idx="1">
                  <c:v>12.716763005780299</c:v>
                </c:pt>
                <c:pt idx="2">
                  <c:v>20.6936416184971</c:v>
                </c:pt>
                <c:pt idx="3">
                  <c:v>36.763005780346802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91B-4364-949A-FCC87EAFB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16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Yield Stress, </a:t>
                </a:r>
                <a:r>
                  <a:rPr lang="en-US" sz="2400" b="0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s</a:t>
                </a:r>
                <a:r>
                  <a:rPr lang="en-US" sz="2400" b="0" i="0" u="none" strike="noStrike" baseline="-2500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 (</a:t>
                </a:r>
                <a:r>
                  <a:rPr lang="en-US" sz="24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kPa</a:t>
                </a: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23395933803897317"/>
              <c:y val="2.870514113119976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20"/>
        <c:minorUnit val="5"/>
      </c:valAx>
      <c:valAx>
        <c:axId val="1"/>
        <c:scaling>
          <c:orientation val="maxMin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2000" b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   </a:t>
                </a:r>
              </a:p>
            </c:rich>
          </c:tx>
          <c:layout>
            <c:manualLayout>
              <c:xMode val="edge"/>
              <c:yMode val="edge"/>
              <c:x val="1.278772378516624E-2"/>
              <c:y val="0.43314580027779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00068809073383"/>
          <c:y val="0.165061956419988"/>
          <c:w val="0.75861935499642152"/>
          <c:h val="0.79727497759104959"/>
        </c:manualLayout>
      </c:layout>
      <c:scatterChart>
        <c:scatterStyle val="lineMarker"/>
        <c:varyColors val="0"/>
        <c:ser>
          <c:idx val="0"/>
          <c:order val="0"/>
          <c:tx>
            <c:v>CPT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Data'!$AC$16:$AC$444</c:f>
              <c:numCache>
                <c:formatCode>0.00</c:formatCode>
                <c:ptCount val="429"/>
                <c:pt idx="0">
                  <c:v>2.7524612570214688</c:v>
                </c:pt>
                <c:pt idx="1">
                  <c:v>2.7945618027975727</c:v>
                </c:pt>
                <c:pt idx="2">
                  <c:v>2.4934431741088976</c:v>
                </c:pt>
                <c:pt idx="3">
                  <c:v>1.8499547791398909</c:v>
                </c:pt>
                <c:pt idx="4">
                  <c:v>1.9972269144417196</c:v>
                </c:pt>
                <c:pt idx="5">
                  <c:v>2.4088298207470014</c:v>
                </c:pt>
                <c:pt idx="6">
                  <c:v>2.4079788383970309</c:v>
                </c:pt>
                <c:pt idx="7">
                  <c:v>2.2705945276434796</c:v>
                </c:pt>
                <c:pt idx="8">
                  <c:v>1.6311554695635218</c:v>
                </c:pt>
                <c:pt idx="9">
                  <c:v>1.4549435499187495</c:v>
                </c:pt>
                <c:pt idx="10">
                  <c:v>1.6545063117184675</c:v>
                </c:pt>
                <c:pt idx="11">
                  <c:v>1.4277223811282016</c:v>
                </c:pt>
                <c:pt idx="12">
                  <c:v>1.4398403727203348</c:v>
                </c:pt>
                <c:pt idx="13">
                  <c:v>1.0944061306980999</c:v>
                </c:pt>
                <c:pt idx="14">
                  <c:v>1.1162252520843374</c:v>
                </c:pt>
                <c:pt idx="15">
                  <c:v>1.3166000848872643</c:v>
                </c:pt>
                <c:pt idx="16">
                  <c:v>1.5558499191027055</c:v>
                </c:pt>
                <c:pt idx="17">
                  <c:v>1.3520749747513896</c:v>
                </c:pt>
                <c:pt idx="18">
                  <c:v>1.57941738665378</c:v>
                </c:pt>
                <c:pt idx="19">
                  <c:v>1.4358319742255616</c:v>
                </c:pt>
                <c:pt idx="20">
                  <c:v>1.4965465694793032</c:v>
                </c:pt>
                <c:pt idx="21">
                  <c:v>1.664108259586583</c:v>
                </c:pt>
                <c:pt idx="22">
                  <c:v>1.4224571843074434</c:v>
                </c:pt>
                <c:pt idx="23">
                  <c:v>1.1888905180439768</c:v>
                </c:pt>
                <c:pt idx="24">
                  <c:v>1.2552232855780214</c:v>
                </c:pt>
                <c:pt idx="25">
                  <c:v>1.5076980705987875</c:v>
                </c:pt>
                <c:pt idx="26">
                  <c:v>1.4447551805794816</c:v>
                </c:pt>
                <c:pt idx="27">
                  <c:v>1.3933217275499656</c:v>
                </c:pt>
                <c:pt idx="28">
                  <c:v>1.130358469365047</c:v>
                </c:pt>
                <c:pt idx="29">
                  <c:v>1.0075620900702376</c:v>
                </c:pt>
                <c:pt idx="30">
                  <c:v>1.3382505522138681</c:v>
                </c:pt>
                <c:pt idx="31">
                  <c:v>1.3535021547689592</c:v>
                </c:pt>
                <c:pt idx="32">
                  <c:v>1.3232910433997385</c:v>
                </c:pt>
                <c:pt idx="33">
                  <c:v>1.2083262254890261</c:v>
                </c:pt>
                <c:pt idx="34">
                  <c:v>1.0940711324212726</c:v>
                </c:pt>
                <c:pt idx="35">
                  <c:v>0.98532521669047668</c:v>
                </c:pt>
                <c:pt idx="36">
                  <c:v>1.0020902836851511</c:v>
                </c:pt>
                <c:pt idx="37">
                  <c:v>1.0173190488446791</c:v>
                </c:pt>
                <c:pt idx="38">
                  <c:v>1.2683399222496954</c:v>
                </c:pt>
                <c:pt idx="39">
                  <c:v>1.3251934157963703</c:v>
                </c:pt>
                <c:pt idx="40">
                  <c:v>1.3346883887017353</c:v>
                </c:pt>
                <c:pt idx="41">
                  <c:v>1.3465993937332854</c:v>
                </c:pt>
                <c:pt idx="42">
                  <c:v>1.2799676886193334</c:v>
                </c:pt>
                <c:pt idx="43">
                  <c:v>0.99544839103607463</c:v>
                </c:pt>
                <c:pt idx="44">
                  <c:v>0.97067931795373863</c:v>
                </c:pt>
                <c:pt idx="45">
                  <c:v>1.0607309157703646</c:v>
                </c:pt>
                <c:pt idx="46">
                  <c:v>1.0382483360186741</c:v>
                </c:pt>
                <c:pt idx="47">
                  <c:v>1.0175887564504709</c:v>
                </c:pt>
                <c:pt idx="48">
                  <c:v>1.2047116247341716</c:v>
                </c:pt>
                <c:pt idx="49">
                  <c:v>1.0463801260693544</c:v>
                </c:pt>
                <c:pt idx="50">
                  <c:v>1.1901708924914509</c:v>
                </c:pt>
                <c:pt idx="51">
                  <c:v>1.2394168510843249</c:v>
                </c:pt>
                <c:pt idx="52">
                  <c:v>1.1839608495732112</c:v>
                </c:pt>
                <c:pt idx="53">
                  <c:v>0.96250455349862363</c:v>
                </c:pt>
                <c:pt idx="54">
                  <c:v>1.0412491933951347</c:v>
                </c:pt>
                <c:pt idx="55">
                  <c:v>0.85842646048768745</c:v>
                </c:pt>
                <c:pt idx="56">
                  <c:v>0.63346012299162113</c:v>
                </c:pt>
                <c:pt idx="57">
                  <c:v>0.96540860178829579</c:v>
                </c:pt>
                <c:pt idx="58">
                  <c:v>1.0086102565080599</c:v>
                </c:pt>
                <c:pt idx="59">
                  <c:v>0.99081218721112296</c:v>
                </c:pt>
                <c:pt idx="60">
                  <c:v>1.0020337280348941</c:v>
                </c:pt>
                <c:pt idx="61">
                  <c:v>1.073051622080748</c:v>
                </c:pt>
                <c:pt idx="62">
                  <c:v>0.93453711890881219</c:v>
                </c:pt>
                <c:pt idx="63">
                  <c:v>1.0370571821373862</c:v>
                </c:pt>
                <c:pt idx="64">
                  <c:v>1.1631775440529446</c:v>
                </c:pt>
                <c:pt idx="65">
                  <c:v>1.4518516731124613</c:v>
                </c:pt>
                <c:pt idx="66">
                  <c:v>1.2389701224971743</c:v>
                </c:pt>
                <c:pt idx="67">
                  <c:v>1.5486188898646427</c:v>
                </c:pt>
                <c:pt idx="68">
                  <c:v>1.4191517419733417</c:v>
                </c:pt>
                <c:pt idx="69">
                  <c:v>1.1259256979289494</c:v>
                </c:pt>
                <c:pt idx="70">
                  <c:v>1.3777842909572287</c:v>
                </c:pt>
                <c:pt idx="71">
                  <c:v>1.3051515226430166</c:v>
                </c:pt>
                <c:pt idx="72">
                  <c:v>1.3135801773176348</c:v>
                </c:pt>
                <c:pt idx="73">
                  <c:v>1.5791044067811031</c:v>
                </c:pt>
                <c:pt idx="74">
                  <c:v>1.1204280871246046</c:v>
                </c:pt>
                <c:pt idx="75">
                  <c:v>1.2334681913979093</c:v>
                </c:pt>
                <c:pt idx="76">
                  <c:v>1.1863587992496054</c:v>
                </c:pt>
                <c:pt idx="77">
                  <c:v>1.1463218290250026</c:v>
                </c:pt>
                <c:pt idx="78">
                  <c:v>1.0285595870616675</c:v>
                </c:pt>
                <c:pt idx="79">
                  <c:v>1.3120805473234682</c:v>
                </c:pt>
                <c:pt idx="80">
                  <c:v>1.2212784090409838</c:v>
                </c:pt>
                <c:pt idx="81">
                  <c:v>1.5612377572551399</c:v>
                </c:pt>
                <c:pt idx="82">
                  <c:v>1.5451655831402771</c:v>
                </c:pt>
                <c:pt idx="83">
                  <c:v>1.5161590951724457</c:v>
                </c:pt>
                <c:pt idx="84">
                  <c:v>1.0030398607862472</c:v>
                </c:pt>
                <c:pt idx="85">
                  <c:v>1.2447197344063319</c:v>
                </c:pt>
                <c:pt idx="86">
                  <c:v>1.2667523550461404</c:v>
                </c:pt>
                <c:pt idx="87">
                  <c:v>1.2625247179408596</c:v>
                </c:pt>
                <c:pt idx="88">
                  <c:v>1.2363240573322862</c:v>
                </c:pt>
                <c:pt idx="89">
                  <c:v>1.2306223070631384</c:v>
                </c:pt>
                <c:pt idx="90">
                  <c:v>1.2385709936159841</c:v>
                </c:pt>
                <c:pt idx="91">
                  <c:v>1.1913915417980436</c:v>
                </c:pt>
                <c:pt idx="92">
                  <c:v>1.1092421361922613</c:v>
                </c:pt>
                <c:pt idx="93">
                  <c:v>1.2487455391888271</c:v>
                </c:pt>
                <c:pt idx="94">
                  <c:v>0.90527987575236868</c:v>
                </c:pt>
                <c:pt idx="95">
                  <c:v>0.93665160124433</c:v>
                </c:pt>
                <c:pt idx="96">
                  <c:v>1.1188931205145709</c:v>
                </c:pt>
                <c:pt idx="97">
                  <c:v>1.2727490432536461</c:v>
                </c:pt>
                <c:pt idx="98">
                  <c:v>1.1961461315788633</c:v>
                </c:pt>
                <c:pt idx="99">
                  <c:v>1.1393013920765431</c:v>
                </c:pt>
                <c:pt idx="100">
                  <c:v>1.0617768778834251</c:v>
                </c:pt>
                <c:pt idx="101">
                  <c:v>1.1117126390918992</c:v>
                </c:pt>
                <c:pt idx="102">
                  <c:v>1.2004418440530515</c:v>
                </c:pt>
                <c:pt idx="103">
                  <c:v>1.3064237575209887</c:v>
                </c:pt>
                <c:pt idx="104">
                  <c:v>1.3907356357969864</c:v>
                </c:pt>
                <c:pt idx="105">
                  <c:v>1.2640588157828243</c:v>
                </c:pt>
                <c:pt idx="106">
                  <c:v>1.1859709969828496</c:v>
                </c:pt>
              </c:numCache>
            </c:numRef>
          </c:xVal>
          <c:yVal>
            <c:numRef>
              <c:f>'CPTu Data'!$A$16:$A$444</c:f>
              <c:numCache>
                <c:formatCode>0.000</c:formatCode>
                <c:ptCount val="429"/>
                <c:pt idx="0">
                  <c:v>5.013030320081632</c:v>
                </c:pt>
                <c:pt idx="1">
                  <c:v>5.29312878570164</c:v>
                </c:pt>
                <c:pt idx="2">
                  <c:v>5.5291239897146971</c:v>
                </c:pt>
                <c:pt idx="3">
                  <c:v>5.7491271740076568</c:v>
                </c:pt>
                <c:pt idx="4">
                  <c:v>5.991851792928597</c:v>
                </c:pt>
                <c:pt idx="5">
                  <c:v>6.2223134781703351</c:v>
                </c:pt>
                <c:pt idx="6">
                  <c:v>6.4427884754757914</c:v>
                </c:pt>
                <c:pt idx="7">
                  <c:v>6.691496483740452</c:v>
                </c:pt>
                <c:pt idx="8">
                  <c:v>6.9209717740792884</c:v>
                </c:pt>
                <c:pt idx="9">
                  <c:v>7.1388086760962404</c:v>
                </c:pt>
                <c:pt idx="10">
                  <c:v>7.3950330998491927</c:v>
                </c:pt>
                <c:pt idx="11">
                  <c:v>7.5930460950586074</c:v>
                </c:pt>
                <c:pt idx="12">
                  <c:v>7.8472222424507647</c:v>
                </c:pt>
                <c:pt idx="13">
                  <c:v>8.0829213520093557</c:v>
                </c:pt>
                <c:pt idx="14">
                  <c:v>8.3227612362432044</c:v>
                </c:pt>
                <c:pt idx="15">
                  <c:v>8.5281434466489738</c:v>
                </c:pt>
                <c:pt idx="16">
                  <c:v>8.7690957346674168</c:v>
                </c:pt>
                <c:pt idx="17">
                  <c:v>8.9827914193215364</c:v>
                </c:pt>
                <c:pt idx="18">
                  <c:v>9.2343743678546524</c:v>
                </c:pt>
                <c:pt idx="19">
                  <c:v>9.449086697002377</c:v>
                </c:pt>
                <c:pt idx="20">
                  <c:v>9.708649278297381</c:v>
                </c:pt>
                <c:pt idx="21">
                  <c:v>9.9157884462852195</c:v>
                </c:pt>
                <c:pt idx="22">
                  <c:v>10.162384209559823</c:v>
                </c:pt>
                <c:pt idx="23">
                  <c:v>10.382538183750611</c:v>
                </c:pt>
                <c:pt idx="24">
                  <c:v>10.613870511593243</c:v>
                </c:pt>
                <c:pt idx="25">
                  <c:v>10.855865900980255</c:v>
                </c:pt>
                <c:pt idx="26">
                  <c:v>11.113361343728569</c:v>
                </c:pt>
                <c:pt idx="27">
                  <c:v>11.306041414049588</c:v>
                </c:pt>
                <c:pt idx="28">
                  <c:v>11.53709588994802</c:v>
                </c:pt>
                <c:pt idx="29">
                  <c:v>11.781710223378965</c:v>
                </c:pt>
                <c:pt idx="30">
                  <c:v>12.02176860579941</c:v>
                </c:pt>
                <c:pt idx="31">
                  <c:v>12.233916419455133</c:v>
                </c:pt>
                <c:pt idx="32">
                  <c:v>12.4620890001838</c:v>
                </c:pt>
                <c:pt idx="33">
                  <c:v>12.694157783066201</c:v>
                </c:pt>
                <c:pt idx="34">
                  <c:v>12.938980527911577</c:v>
                </c:pt>
                <c:pt idx="35">
                  <c:v>13.153856357662269</c:v>
                </c:pt>
                <c:pt idx="36">
                  <c:v>13.389000089240723</c:v>
                </c:pt>
                <c:pt idx="37">
                  <c:v>13.633369808148309</c:v>
                </c:pt>
                <c:pt idx="38">
                  <c:v>13.902438868499713</c:v>
                </c:pt>
                <c:pt idx="39">
                  <c:v>14.082322354490723</c:v>
                </c:pt>
                <c:pt idx="40">
                  <c:v>14.326855809448867</c:v>
                </c:pt>
                <c:pt idx="41">
                  <c:v>14.548519772149533</c:v>
                </c:pt>
                <c:pt idx="42">
                  <c:v>14.803048997772621</c:v>
                </c:pt>
                <c:pt idx="43">
                  <c:v>15.009734024096211</c:v>
                </c:pt>
                <c:pt idx="44">
                  <c:v>15.266560810637001</c:v>
                </c:pt>
                <c:pt idx="45">
                  <c:v>15.484823000337713</c:v>
                </c:pt>
                <c:pt idx="46">
                  <c:v>15.716875722372889</c:v>
                </c:pt>
                <c:pt idx="47">
                  <c:v>15.935118787677666</c:v>
                </c:pt>
                <c:pt idx="48">
                  <c:v>16.188422564244</c:v>
                </c:pt>
                <c:pt idx="49">
                  <c:v>16.38485078734449</c:v>
                </c:pt>
                <c:pt idx="50">
                  <c:v>16.680501942988101</c:v>
                </c:pt>
                <c:pt idx="51">
                  <c:v>16.864473746252511</c:v>
                </c:pt>
                <c:pt idx="52">
                  <c:v>17.092287427694611</c:v>
                </c:pt>
                <c:pt idx="53">
                  <c:v>17.327692981649466</c:v>
                </c:pt>
                <c:pt idx="54">
                  <c:v>17.5692278299246</c:v>
                </c:pt>
                <c:pt idx="55">
                  <c:v>17.781842827923679</c:v>
                </c:pt>
                <c:pt idx="56">
                  <c:v>18.108745257143688</c:v>
                </c:pt>
                <c:pt idx="57">
                  <c:v>18.470934806301134</c:v>
                </c:pt>
                <c:pt idx="58">
                  <c:v>18.713309400065143</c:v>
                </c:pt>
                <c:pt idx="59">
                  <c:v>18.932921389550131</c:v>
                </c:pt>
                <c:pt idx="60">
                  <c:v>19.177108196865547</c:v>
                </c:pt>
                <c:pt idx="61">
                  <c:v>19.420687464118277</c:v>
                </c:pt>
                <c:pt idx="62">
                  <c:v>19.656117488613301</c:v>
                </c:pt>
                <c:pt idx="63">
                  <c:v>19.870437822660168</c:v>
                </c:pt>
                <c:pt idx="64">
                  <c:v>20.110138335075955</c:v>
                </c:pt>
                <c:pt idx="65">
                  <c:v>20.359716708881809</c:v>
                </c:pt>
                <c:pt idx="66">
                  <c:v>20.56319665299068</c:v>
                </c:pt>
                <c:pt idx="67">
                  <c:v>20.788691997005831</c:v>
                </c:pt>
                <c:pt idx="68">
                  <c:v>21.023106069243834</c:v>
                </c:pt>
                <c:pt idx="69">
                  <c:v>21.280243077751766</c:v>
                </c:pt>
                <c:pt idx="70">
                  <c:v>21.497723633823998</c:v>
                </c:pt>
                <c:pt idx="71">
                  <c:v>21.732005000279745</c:v>
                </c:pt>
                <c:pt idx="72">
                  <c:v>21.949870807422887</c:v>
                </c:pt>
                <c:pt idx="73">
                  <c:v>22.161066354626133</c:v>
                </c:pt>
                <c:pt idx="74">
                  <c:v>22.417205761026029</c:v>
                </c:pt>
                <c:pt idx="75">
                  <c:v>22.633880544210001</c:v>
                </c:pt>
                <c:pt idx="76">
                  <c:v>22.828415529257466</c:v>
                </c:pt>
                <c:pt idx="77">
                  <c:v>23.118670918846021</c:v>
                </c:pt>
                <c:pt idx="78">
                  <c:v>23.350205889524059</c:v>
                </c:pt>
                <c:pt idx="79">
                  <c:v>23.567721684670399</c:v>
                </c:pt>
                <c:pt idx="80">
                  <c:v>23.798263791871801</c:v>
                </c:pt>
                <c:pt idx="81">
                  <c:v>24.056229698012782</c:v>
                </c:pt>
                <c:pt idx="82">
                  <c:v>24.328112396359121</c:v>
                </c:pt>
                <c:pt idx="83">
                  <c:v>24.608110262569387</c:v>
                </c:pt>
                <c:pt idx="84">
                  <c:v>24.868173607770178</c:v>
                </c:pt>
                <c:pt idx="85">
                  <c:v>25.133765884140235</c:v>
                </c:pt>
                <c:pt idx="86">
                  <c:v>25.473397507361256</c:v>
                </c:pt>
                <c:pt idx="87">
                  <c:v>25.668078828372533</c:v>
                </c:pt>
                <c:pt idx="88">
                  <c:v>25.912983348757859</c:v>
                </c:pt>
                <c:pt idx="89">
                  <c:v>26.124186526310766</c:v>
                </c:pt>
                <c:pt idx="90">
                  <c:v>26.354503564599156</c:v>
                </c:pt>
                <c:pt idx="91">
                  <c:v>26.585041838296757</c:v>
                </c:pt>
                <c:pt idx="92">
                  <c:v>26.832574123303754</c:v>
                </c:pt>
                <c:pt idx="93">
                  <c:v>27.043437413338598</c:v>
                </c:pt>
                <c:pt idx="94">
                  <c:v>27.285000851830002</c:v>
                </c:pt>
                <c:pt idx="95">
                  <c:v>27.514619455129253</c:v>
                </c:pt>
                <c:pt idx="96">
                  <c:v>27.733140785421369</c:v>
                </c:pt>
                <c:pt idx="97">
                  <c:v>27.976374052828614</c:v>
                </c:pt>
                <c:pt idx="98">
                  <c:v>28.195064625041088</c:v>
                </c:pt>
                <c:pt idx="99">
                  <c:v>28.442603525603619</c:v>
                </c:pt>
                <c:pt idx="100">
                  <c:v>28.698800012309579</c:v>
                </c:pt>
                <c:pt idx="101">
                  <c:v>28.907940479250268</c:v>
                </c:pt>
                <c:pt idx="102">
                  <c:v>29.131258934476701</c:v>
                </c:pt>
                <c:pt idx="103">
                  <c:v>29.364225205580947</c:v>
                </c:pt>
                <c:pt idx="104">
                  <c:v>29.590578146301045</c:v>
                </c:pt>
                <c:pt idx="105">
                  <c:v>29.823142223183677</c:v>
                </c:pt>
                <c:pt idx="106">
                  <c:v>30.046148197200168</c:v>
                </c:pt>
                <c:pt idx="107" formatCode="General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7A1-456D-97C2-B7AABEEEBC22}"/>
            </c:ext>
          </c:extLst>
        </c:ser>
        <c:ser>
          <c:idx val="3"/>
          <c:order val="1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CONSOLs!$L$15:$L$18</c:f>
              <c:numCache>
                <c:formatCode>0.000</c:formatCode>
                <c:ptCount val="4"/>
                <c:pt idx="0">
                  <c:v>1.1785714285714299</c:v>
                </c:pt>
                <c:pt idx="1">
                  <c:v>1.0714285714285701</c:v>
                </c:pt>
                <c:pt idx="2">
                  <c:v>1</c:v>
                </c:pt>
                <c:pt idx="3">
                  <c:v>1.1428571428571399</c:v>
                </c:pt>
              </c:numCache>
            </c:numRef>
          </c:xVal>
          <c:yVal>
            <c:numRef>
              <c:f>CONSOLs!$M$15:$M$18</c:f>
              <c:numCache>
                <c:formatCode>0.000</c:formatCode>
                <c:ptCount val="4"/>
                <c:pt idx="0">
                  <c:v>7.5144508670520196</c:v>
                </c:pt>
                <c:pt idx="1">
                  <c:v>12.716763005780299</c:v>
                </c:pt>
                <c:pt idx="2">
                  <c:v>20.6936416184971</c:v>
                </c:pt>
                <c:pt idx="3">
                  <c:v>36.763005780346802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7A1-456D-97C2-B7AABEEEB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6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24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YSR = Yield Stress Ratio</a:t>
                </a:r>
              </a:p>
            </c:rich>
          </c:tx>
          <c:layout>
            <c:manualLayout>
              <c:xMode val="edge"/>
              <c:yMode val="edge"/>
              <c:x val="0.20961756188629213"/>
              <c:y val="3.1217732041607257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axMin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2000" b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   </a:t>
                </a:r>
              </a:p>
            </c:rich>
          </c:tx>
          <c:layout>
            <c:manualLayout>
              <c:xMode val="edge"/>
              <c:yMode val="edge"/>
              <c:x val="1.278772378516624E-2"/>
              <c:y val="0.43314580027779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8932934240707724"/>
          <c:y val="0.2206832859045951"/>
          <c:w val="0.27700995040267817"/>
          <c:h val="0.17051832746518761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 i="0" u="none" strike="noStrike" baseline="0">
                <a:solidFill>
                  <a:srgbClr val="993366"/>
                </a:solidFill>
                <a:latin typeface="+mn-lt"/>
                <a:ea typeface="Arial"/>
                <a:cs typeface="Arial"/>
              </a:defRPr>
            </a:pPr>
            <a:r>
              <a:rPr lang="en-US" sz="2400" b="0">
                <a:latin typeface="+mn-lt"/>
              </a:rPr>
              <a:t>CPT</a:t>
            </a:r>
            <a:r>
              <a:rPr lang="en-US" sz="2400" b="0" baseline="0">
                <a:latin typeface="+mn-lt"/>
              </a:rPr>
              <a:t> Soil Behavioral Type Chart</a:t>
            </a:r>
            <a:endParaRPr lang="en-US" sz="2400" b="0">
              <a:latin typeface="+mn-lt"/>
            </a:endParaRPr>
          </a:p>
        </c:rich>
      </c:tx>
      <c:layout>
        <c:manualLayout>
          <c:xMode val="edge"/>
          <c:yMode val="edge"/>
          <c:x val="0.26315074599680521"/>
          <c:y val="7.9065618962739902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754160619438091"/>
          <c:y val="9.5139088785434742E-2"/>
          <c:w val="0.51369088249187755"/>
          <c:h val="0.74520907848249418"/>
        </c:manualLayout>
      </c:layout>
      <c:scatterChart>
        <c:scatterStyle val="lineMarker"/>
        <c:varyColors val="0"/>
        <c:ser>
          <c:idx val="4"/>
          <c:order val="0"/>
          <c:tx>
            <c:v>Ic = 1.31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2013'!$G$21:$G$549</c:f>
              <c:numCache>
                <c:formatCode>General</c:formatCode>
                <c:ptCount val="529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</c:numCache>
            </c:numRef>
          </c:xVal>
          <c:yVal>
            <c:numRef>
              <c:f>'C:\Users\pm29\Documents\ConeTec\ConeTec APPs\[CPT SBTn with Zones 8 and 9.xlsx]CPT SBT Ic 2013'!$H$21:$H$549</c:f>
              <c:numCache>
                <c:formatCode>General</c:formatCode>
                <c:ptCount val="529"/>
                <c:pt idx="0">
                  <c:v>178.11559660535369</c:v>
                </c:pt>
                <c:pt idx="1">
                  <c:v>148.64189825986821</c:v>
                </c:pt>
                <c:pt idx="2">
                  <c:v>144.54441125623785</c:v>
                </c:pt>
                <c:pt idx="3">
                  <c:v>146.48585841469077</c:v>
                </c:pt>
                <c:pt idx="4">
                  <c:v>150.87087357196532</c:v>
                </c:pt>
                <c:pt idx="5">
                  <c:v>156.53858241112113</c:v>
                </c:pt>
                <c:pt idx="6">
                  <c:v>163.00623074158435</c:v>
                </c:pt>
                <c:pt idx="7">
                  <c:v>170.04179184237546</c:v>
                </c:pt>
                <c:pt idx="8">
                  <c:v>177.52353844847411</c:v>
                </c:pt>
                <c:pt idx="9">
                  <c:v>185.38445741542427</c:v>
                </c:pt>
                <c:pt idx="10">
                  <c:v>193.58723029373755</c:v>
                </c:pt>
                <c:pt idx="11">
                  <c:v>202.11185872838337</c:v>
                </c:pt>
                <c:pt idx="12">
                  <c:v>210.9490891688053</c:v>
                </c:pt>
                <c:pt idx="13">
                  <c:v>220.09672004052979</c:v>
                </c:pt>
                <c:pt idx="14">
                  <c:v>229.55743773570279</c:v>
                </c:pt>
                <c:pt idx="15">
                  <c:v>239.33750859525455</c:v>
                </c:pt>
                <c:pt idx="16">
                  <c:v>249.44597309786701</c:v>
                </c:pt>
                <c:pt idx="17">
                  <c:v>259.89414735063446</c:v>
                </c:pt>
                <c:pt idx="18">
                  <c:v>270.69532027990124</c:v>
                </c:pt>
                <c:pt idx="19">
                  <c:v>281.86458059053552</c:v>
                </c:pt>
                <c:pt idx="20">
                  <c:v>293.41873361137897</c:v>
                </c:pt>
                <c:pt idx="21">
                  <c:v>305.37628355546582</c:v>
                </c:pt>
                <c:pt idx="22">
                  <c:v>317.75746617059957</c:v>
                </c:pt>
                <c:pt idx="23">
                  <c:v>330.58432276768195</c:v>
                </c:pt>
                <c:pt idx="24">
                  <c:v>343.8808106080989</c:v>
                </c:pt>
                <c:pt idx="25">
                  <c:v>357.67294743003345</c:v>
                </c:pt>
                <c:pt idx="26">
                  <c:v>371.98898999244636</c:v>
                </c:pt>
                <c:pt idx="27">
                  <c:v>386.8596482270587</c:v>
                </c:pt>
                <c:pt idx="28">
                  <c:v>402.31833812249522</c:v>
                </c:pt>
                <c:pt idx="29">
                  <c:v>418.40147797389267</c:v>
                </c:pt>
                <c:pt idx="30">
                  <c:v>435.14883424136985</c:v>
                </c:pt>
                <c:pt idx="31">
                  <c:v>452.60392508954499</c:v>
                </c:pt>
                <c:pt idx="32">
                  <c:v>470.81449185299368</c:v>
                </c:pt>
                <c:pt idx="33">
                  <c:v>489.83305133629489</c:v>
                </c:pt>
                <c:pt idx="34">
                  <c:v>509.71754519716063</c:v>
                </c:pt>
                <c:pt idx="35">
                  <c:v>530.53210692030257</c:v>
                </c:pt>
                <c:pt idx="36">
                  <c:v>552.34797239732188</c:v>
                </c:pt>
                <c:pt idx="37">
                  <c:v>575.24456733896807</c:v>
                </c:pt>
                <c:pt idx="38">
                  <c:v>599.31081430030406</c:v>
                </c:pt>
                <c:pt idx="39">
                  <c:v>624.64671491023512</c:v>
                </c:pt>
                <c:pt idx="40">
                  <c:v>651.36528028959526</c:v>
                </c:pt>
                <c:pt idx="41">
                  <c:v>679.59490656908554</c:v>
                </c:pt>
                <c:pt idx="42">
                  <c:v>709.48232580626939</c:v>
                </c:pt>
                <c:pt idx="43">
                  <c:v>741.19630991600582</c:v>
                </c:pt>
                <c:pt idx="44">
                  <c:v>774.9323734255571</c:v>
                </c:pt>
                <c:pt idx="45">
                  <c:v>810.91882101082263</c:v>
                </c:pt>
                <c:pt idx="46">
                  <c:v>849.42463590549369</c:v>
                </c:pt>
                <c:pt idx="47">
                  <c:v>890.76993561443078</c:v>
                </c:pt>
                <c:pt idx="48">
                  <c:v>935.34008404994711</c:v>
                </c:pt>
                <c:pt idx="49">
                  <c:v>983.60513734633287</c:v>
                </c:pt>
                <c:pt idx="50">
                  <c:v>1036.1472869761858</c:v>
                </c:pt>
                <c:pt idx="51">
                  <c:v>1093.7006836310684</c:v>
                </c:pt>
                <c:pt idx="52">
                  <c:v>1157.2111636186135</c:v>
                </c:pt>
                <c:pt idx="53">
                  <c:v>1227.9294439711264</c:v>
                </c:pt>
                <c:pt idx="54">
                  <c:v>1307.5637800197196</c:v>
                </c:pt>
                <c:pt idx="55">
                  <c:v>1398.5457816756802</c:v>
                </c:pt>
                <c:pt idx="56">
                  <c:v>1504.5315441198475</c:v>
                </c:pt>
                <c:pt idx="57">
                  <c:v>1631.4543113005973</c:v>
                </c:pt>
                <c:pt idx="58">
                  <c:v>1790.1132024338929</c:v>
                </c:pt>
                <c:pt idx="59">
                  <c:v>2004.4158489855288</c:v>
                </c:pt>
                <c:pt idx="60">
                  <c:v>2357.2685049220963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AD-4659-85C2-37C29B37046A}"/>
            </c:ext>
          </c:extLst>
        </c:ser>
        <c:ser>
          <c:idx val="5"/>
          <c:order val="1"/>
          <c:tx>
            <c:v>Ic = 2.05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SBTn!$AC$21:$AC$685</c:f>
              <c:numCache>
                <c:formatCode>General</c:formatCode>
                <c:ptCount val="665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</c:numCache>
            </c:numRef>
          </c:xVal>
          <c:yVal>
            <c:numRef>
              <c:f>SBTn!$AE$21:$AE$685</c:f>
              <c:numCache>
                <c:formatCode>General</c:formatCode>
                <c:ptCount val="665"/>
                <c:pt idx="0">
                  <c:v>29.973635467386877</c:v>
                </c:pt>
                <c:pt idx="1">
                  <c:v>26.775475849460946</c:v>
                </c:pt>
                <c:pt idx="2">
                  <c:v>26.302730406996112</c:v>
                </c:pt>
                <c:pt idx="3">
                  <c:v>26.527647496834557</c:v>
                </c:pt>
                <c:pt idx="4">
                  <c:v>27.029565486241925</c:v>
                </c:pt>
                <c:pt idx="5">
                  <c:v>27.666171718400413</c:v>
                </c:pt>
                <c:pt idx="6">
                  <c:v>28.376578206225396</c:v>
                </c:pt>
                <c:pt idx="7">
                  <c:v>29.130800147201455</c:v>
                </c:pt>
                <c:pt idx="8">
                  <c:v>29.91262713628808</c:v>
                </c:pt>
                <c:pt idx="9">
                  <c:v>30.712703192175912</c:v>
                </c:pt>
                <c:pt idx="10">
                  <c:v>31.525368322835185</c:v>
                </c:pt>
                <c:pt idx="11">
                  <c:v>32.347080721988988</c:v>
                </c:pt>
                <c:pt idx="12">
                  <c:v>33.175571730820785</c:v>
                </c:pt>
                <c:pt idx="13">
                  <c:v>34.009367509259782</c:v>
                </c:pt>
                <c:pt idx="14">
                  <c:v>34.847505836207382</c:v>
                </c:pt>
                <c:pt idx="15">
                  <c:v>35.689362096448917</c:v>
                </c:pt>
                <c:pt idx="16">
                  <c:v>36.534538984109275</c:v>
                </c:pt>
                <c:pt idx="17">
                  <c:v>37.382794733337199</c:v>
                </c:pt>
                <c:pt idx="18">
                  <c:v>38.233995364617314</c:v>
                </c:pt>
                <c:pt idx="19">
                  <c:v>39.088082299621576</c:v>
                </c:pt>
                <c:pt idx="20">
                  <c:v>39.945050038501023</c:v>
                </c:pt>
                <c:pt idx="21">
                  <c:v>40.804930558707596</c:v>
                </c:pt>
                <c:pt idx="22">
                  <c:v>41.667782283398111</c:v>
                </c:pt>
                <c:pt idx="23">
                  <c:v>42.533682205021869</c:v>
                </c:pt>
                <c:pt idx="24">
                  <c:v>43.402720217542758</c:v>
                </c:pt>
                <c:pt idx="25">
                  <c:v>44.274995013526315</c:v>
                </c:pt>
                <c:pt idx="26">
                  <c:v>45.150611101844291</c:v>
                </c:pt>
                <c:pt idx="27">
                  <c:v>46.029676635396498</c:v>
                </c:pt>
                <c:pt idx="28">
                  <c:v>46.912301829112486</c:v>
                </c:pt>
                <c:pt idx="29">
                  <c:v>47.798597811111897</c:v>
                </c:pt>
                <c:pt idx="30">
                  <c:v>48.688675793589368</c:v>
                </c:pt>
                <c:pt idx="31">
                  <c:v>49.58264648081839</c:v>
                </c:pt>
                <c:pt idx="32">
                  <c:v>50.480619653648162</c:v>
                </c:pt>
                <c:pt idx="33">
                  <c:v>51.382703885687945</c:v>
                </c:pt>
                <c:pt idx="34">
                  <c:v>52.289006357862121</c:v>
                </c:pt>
                <c:pt idx="35">
                  <c:v>53.19963274642631</c:v>
                </c:pt>
                <c:pt idx="36">
                  <c:v>54.114687165734708</c:v>
                </c:pt>
                <c:pt idx="37">
                  <c:v>55.03427215164978</c:v>
                </c:pt>
                <c:pt idx="38">
                  <c:v>55.95848867492208</c:v>
                </c:pt>
                <c:pt idx="39">
                  <c:v>56.887436176447757</c:v>
                </c:pt>
                <c:pt idx="40">
                  <c:v>57.821212618259402</c:v>
                </c:pt>
                <c:pt idx="41">
                  <c:v>58.759914545581026</c:v>
                </c:pt>
                <c:pt idx="42">
                  <c:v>59.70363715640287</c:v>
                </c:pt>
                <c:pt idx="43">
                  <c:v>60.652474375886989</c:v>
                </c:pt>
                <c:pt idx="44">
                  <c:v>61.606518933575558</c:v>
                </c:pt>
                <c:pt idx="45">
                  <c:v>62.565862441872866</c:v>
                </c:pt>
                <c:pt idx="46">
                  <c:v>63.530595474665112</c:v>
                </c:pt>
                <c:pt idx="47">
                  <c:v>64.500807645235426</c:v>
                </c:pt>
                <c:pt idx="48">
                  <c:v>65.476587682865983</c:v>
                </c:pt>
                <c:pt idx="49">
                  <c:v>66.458023507691934</c:v>
                </c:pt>
                <c:pt idx="50">
                  <c:v>67.445202303510627</c:v>
                </c:pt>
                <c:pt idx="51">
                  <c:v>68.438210588352533</c:v>
                </c:pt>
                <c:pt idx="52">
                  <c:v>69.437134282700612</c:v>
                </c:pt>
                <c:pt idx="53">
                  <c:v>70.442058775303863</c:v>
                </c:pt>
                <c:pt idx="54">
                  <c:v>71.45306898657924</c:v>
                </c:pt>
                <c:pt idx="55">
                  <c:v>72.470249429627401</c:v>
                </c:pt>
                <c:pt idx="56">
                  <c:v>73.493684268914862</c:v>
                </c:pt>
                <c:pt idx="57">
                  <c:v>74.523457376691525</c:v>
                </c:pt>
                <c:pt idx="58">
                  <c:v>75.559652387227018</c:v>
                </c:pt>
                <c:pt idx="59">
                  <c:v>76.602352748956861</c:v>
                </c:pt>
                <c:pt idx="60">
                  <c:v>77.651641774633447</c:v>
                </c:pt>
                <c:pt idx="61">
                  <c:v>78.707602689583851</c:v>
                </c:pt>
                <c:pt idx="62">
                  <c:v>79.770318678170526</c:v>
                </c:pt>
                <c:pt idx="63">
                  <c:v>80.839872928558478</c:v>
                </c:pt>
                <c:pt idx="64">
                  <c:v>81.916348675884024</c:v>
                </c:pt>
                <c:pt idx="65">
                  <c:v>82.99982924392215</c:v>
                </c:pt>
                <c:pt idx="66">
                  <c:v>84.090398085345186</c:v>
                </c:pt>
                <c:pt idx="67">
                  <c:v>85.188138820662019</c:v>
                </c:pt>
                <c:pt idx="68">
                  <c:v>86.29313527592501</c:v>
                </c:pt>
                <c:pt idx="69">
                  <c:v>87.405471519285612</c:v>
                </c:pt>
                <c:pt idx="70">
                  <c:v>88.525231896479241</c:v>
                </c:pt>
                <c:pt idx="71">
                  <c:v>89.652501065314425</c:v>
                </c:pt>
                <c:pt idx="72">
                  <c:v>90.787364029237395</c:v>
                </c:pt>
                <c:pt idx="73">
                  <c:v>91.929906170041008</c:v>
                </c:pt>
                <c:pt idx="74">
                  <c:v>93.08021327978345</c:v>
                </c:pt>
                <c:pt idx="75">
                  <c:v>94.238371591977824</c:v>
                </c:pt>
                <c:pt idx="76">
                  <c:v>95.404467812111463</c:v>
                </c:pt>
                <c:pt idx="77">
                  <c:v>96.578589147551938</c:v>
                </c:pt>
                <c:pt idx="78">
                  <c:v>97.76082333689061</c:v>
                </c:pt>
                <c:pt idx="79">
                  <c:v>98.951258678776625</c:v>
                </c:pt>
                <c:pt idx="80">
                  <c:v>100.14998406028762</c:v>
                </c:pt>
                <c:pt idx="81">
                  <c:v>101.35708898488394</c:v>
                </c:pt>
                <c:pt idx="82">
                  <c:v>102.57266359998843</c:v>
                </c:pt>
                <c:pt idx="83">
                  <c:v>103.79679872423522</c:v>
                </c:pt>
                <c:pt idx="84">
                  <c:v>105.02958587442515</c:v>
                </c:pt>
                <c:pt idx="85">
                  <c:v>106.27111729222703</c:v>
                </c:pt>
                <c:pt idx="86">
                  <c:v>107.52148597065948</c:v>
                </c:pt>
                <c:pt idx="87">
                  <c:v>108.78078568039004</c:v>
                </c:pt>
                <c:pt idx="88">
                  <c:v>110.04911099588163</c:v>
                </c:pt>
                <c:pt idx="89">
                  <c:v>111.32655732142109</c:v>
                </c:pt>
                <c:pt idx="90">
                  <c:v>112.61322091705981</c:v>
                </c:pt>
                <c:pt idx="91">
                  <c:v>113.90919892449293</c:v>
                </c:pt>
                <c:pt idx="92">
                  <c:v>115.2145893929104</c:v>
                </c:pt>
                <c:pt idx="93">
                  <c:v>116.52949130484421</c:v>
                </c:pt>
                <c:pt idx="94">
                  <c:v>117.85400460203739</c:v>
                </c:pt>
                <c:pt idx="95">
                  <c:v>119.18823021136568</c:v>
                </c:pt>
                <c:pt idx="96">
                  <c:v>120.53227007082937</c:v>
                </c:pt>
                <c:pt idx="97">
                  <c:v>121.88622715564722</c:v>
                </c:pt>
                <c:pt idx="98">
                  <c:v>123.25020550447016</c:v>
                </c:pt>
                <c:pt idx="99">
                  <c:v>124.62431024574342</c:v>
                </c:pt>
                <c:pt idx="100">
                  <c:v>126.00864762423414</c:v>
                </c:pt>
                <c:pt idx="101">
                  <c:v>127.40332502775229</c:v>
                </c:pt>
                <c:pt idx="102">
                  <c:v>128.80845101408218</c:v>
                </c:pt>
                <c:pt idx="103">
                  <c:v>130.2241353381504</c:v>
                </c:pt>
                <c:pt idx="104">
                  <c:v>131.65048897944826</c:v>
                </c:pt>
                <c:pt idx="105">
                  <c:v>133.08762416973053</c:v>
                </c:pt>
                <c:pt idx="106">
                  <c:v>134.53565442101399</c:v>
                </c:pt>
                <c:pt idx="107">
                  <c:v>135.9946945538928</c:v>
                </c:pt>
                <c:pt idx="108">
                  <c:v>137.46486072619328</c:v>
                </c:pt>
                <c:pt idx="109">
                  <c:v>138.94627046199062</c:v>
                </c:pt>
                <c:pt idx="110">
                  <c:v>140.43904268100309</c:v>
                </c:pt>
                <c:pt idx="111">
                  <c:v>141.94329772838955</c:v>
                </c:pt>
                <c:pt idx="112">
                  <c:v>143.45915740496895</c:v>
                </c:pt>
                <c:pt idx="113">
                  <c:v>144.98674499788009</c:v>
                </c:pt>
                <c:pt idx="114">
                  <c:v>146.52618531170779</c:v>
                </c:pt>
                <c:pt idx="115">
                  <c:v>148.0776047000908</c:v>
                </c:pt>
                <c:pt idx="116">
                  <c:v>149.64113109783713</c:v>
                </c:pt>
                <c:pt idx="117">
                  <c:v>151.21689405356597</c:v>
                </c:pt>
                <c:pt idx="118">
                  <c:v>152.80502476289701</c:v>
                </c:pt>
                <c:pt idx="119">
                  <c:v>154.40565610221199</c:v>
                </c:pt>
                <c:pt idx="120">
                  <c:v>156.0189226630084</c:v>
                </c:pt>
                <c:pt idx="121">
                  <c:v>157.64496078686767</c:v>
                </c:pt>
                <c:pt idx="122">
                  <c:v>159.28390860106322</c:v>
                </c:pt>
                <c:pt idx="123">
                  <c:v>160.93590605482791</c:v>
                </c:pt>
                <c:pt idx="124">
                  <c:v>162.60109495631062</c:v>
                </c:pt>
                <c:pt idx="125">
                  <c:v>164.27961901023741</c:v>
                </c:pt>
                <c:pt idx="126">
                  <c:v>165.97162385631128</c:v>
                </c:pt>
                <c:pt idx="127">
                  <c:v>167.67725710837067</c:v>
                </c:pt>
                <c:pt idx="128">
                  <c:v>169.3966683943311</c:v>
                </c:pt>
                <c:pt idx="129">
                  <c:v>171.13000939694234</c:v>
                </c:pt>
                <c:pt idx="130">
                  <c:v>172.87743389538221</c:v>
                </c:pt>
                <c:pt idx="131">
                  <c:v>174.63909780771829</c:v>
                </c:pt>
                <c:pt idx="132">
                  <c:v>176.41515923426348</c:v>
                </c:pt>
                <c:pt idx="133">
                  <c:v>178.20577850186001</c:v>
                </c:pt>
                <c:pt idx="134">
                  <c:v>180.0111182091114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AD-4659-85C2-37C29B37046A}"/>
            </c:ext>
          </c:extLst>
        </c:ser>
        <c:ser>
          <c:idx val="12"/>
          <c:order val="2"/>
          <c:tx>
            <c:v>Ic = 2.60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SBTn!$AC$32:$AC$321</c:f>
              <c:numCache>
                <c:formatCode>General</c:formatCode>
                <c:ptCount val="290"/>
                <c:pt idx="0">
                  <c:v>0.23999999999999996</c:v>
                </c:pt>
                <c:pt idx="1">
                  <c:v>0.25999999999999995</c:v>
                </c:pt>
                <c:pt idx="2">
                  <c:v>0.27999999999999997</c:v>
                </c:pt>
                <c:pt idx="3">
                  <c:v>0.3</c:v>
                </c:pt>
                <c:pt idx="4">
                  <c:v>0.32</c:v>
                </c:pt>
                <c:pt idx="5">
                  <c:v>0.34</c:v>
                </c:pt>
                <c:pt idx="6">
                  <c:v>0.36000000000000004</c:v>
                </c:pt>
                <c:pt idx="7">
                  <c:v>0.38000000000000006</c:v>
                </c:pt>
                <c:pt idx="8">
                  <c:v>0.40000000000000008</c:v>
                </c:pt>
                <c:pt idx="9">
                  <c:v>0.4200000000000001</c:v>
                </c:pt>
                <c:pt idx="10">
                  <c:v>0.44000000000000011</c:v>
                </c:pt>
                <c:pt idx="11">
                  <c:v>0.46000000000000013</c:v>
                </c:pt>
                <c:pt idx="12">
                  <c:v>0.48000000000000015</c:v>
                </c:pt>
                <c:pt idx="13">
                  <c:v>0.50000000000000011</c:v>
                </c:pt>
                <c:pt idx="14">
                  <c:v>0.52000000000000013</c:v>
                </c:pt>
                <c:pt idx="15">
                  <c:v>0.54000000000000015</c:v>
                </c:pt>
                <c:pt idx="16">
                  <c:v>0.56000000000000016</c:v>
                </c:pt>
                <c:pt idx="17">
                  <c:v>0.58000000000000018</c:v>
                </c:pt>
                <c:pt idx="18">
                  <c:v>0.6000000000000002</c:v>
                </c:pt>
                <c:pt idx="19">
                  <c:v>0.62000000000000022</c:v>
                </c:pt>
                <c:pt idx="20">
                  <c:v>0.64000000000000024</c:v>
                </c:pt>
                <c:pt idx="21">
                  <c:v>0.66000000000000025</c:v>
                </c:pt>
                <c:pt idx="22">
                  <c:v>0.68000000000000027</c:v>
                </c:pt>
                <c:pt idx="23">
                  <c:v>0.70000000000000029</c:v>
                </c:pt>
                <c:pt idx="24">
                  <c:v>0.72000000000000031</c:v>
                </c:pt>
                <c:pt idx="25">
                  <c:v>0.74000000000000032</c:v>
                </c:pt>
                <c:pt idx="26">
                  <c:v>0.76000000000000034</c:v>
                </c:pt>
                <c:pt idx="27">
                  <c:v>0.78000000000000036</c:v>
                </c:pt>
                <c:pt idx="28">
                  <c:v>0.80000000000000038</c:v>
                </c:pt>
                <c:pt idx="29">
                  <c:v>0.8200000000000004</c:v>
                </c:pt>
                <c:pt idx="30">
                  <c:v>0.84000000000000041</c:v>
                </c:pt>
                <c:pt idx="31">
                  <c:v>0.86000000000000043</c:v>
                </c:pt>
                <c:pt idx="32">
                  <c:v>0.88000000000000045</c:v>
                </c:pt>
                <c:pt idx="33">
                  <c:v>0.90000000000000047</c:v>
                </c:pt>
                <c:pt idx="34">
                  <c:v>0.92000000000000048</c:v>
                </c:pt>
                <c:pt idx="35">
                  <c:v>0.9400000000000005</c:v>
                </c:pt>
                <c:pt idx="36">
                  <c:v>0.96000000000000052</c:v>
                </c:pt>
                <c:pt idx="37">
                  <c:v>0.98000000000000054</c:v>
                </c:pt>
                <c:pt idx="38">
                  <c:v>1.0000000000000004</c:v>
                </c:pt>
                <c:pt idx="39">
                  <c:v>1.0200000000000005</c:v>
                </c:pt>
                <c:pt idx="40">
                  <c:v>1.0400000000000005</c:v>
                </c:pt>
                <c:pt idx="41">
                  <c:v>1.0600000000000005</c:v>
                </c:pt>
                <c:pt idx="42">
                  <c:v>1.0800000000000005</c:v>
                </c:pt>
                <c:pt idx="43">
                  <c:v>1.1000000000000005</c:v>
                </c:pt>
                <c:pt idx="44">
                  <c:v>1.1200000000000006</c:v>
                </c:pt>
                <c:pt idx="45">
                  <c:v>1.1400000000000006</c:v>
                </c:pt>
                <c:pt idx="46">
                  <c:v>1.1600000000000006</c:v>
                </c:pt>
                <c:pt idx="47">
                  <c:v>1.1800000000000006</c:v>
                </c:pt>
                <c:pt idx="48">
                  <c:v>1.2000000000000006</c:v>
                </c:pt>
                <c:pt idx="49">
                  <c:v>1.2200000000000006</c:v>
                </c:pt>
                <c:pt idx="50">
                  <c:v>1.2400000000000007</c:v>
                </c:pt>
                <c:pt idx="51">
                  <c:v>1.2600000000000007</c:v>
                </c:pt>
                <c:pt idx="52">
                  <c:v>1.2800000000000007</c:v>
                </c:pt>
                <c:pt idx="53">
                  <c:v>1.3000000000000007</c:v>
                </c:pt>
                <c:pt idx="54">
                  <c:v>1.3200000000000007</c:v>
                </c:pt>
                <c:pt idx="55">
                  <c:v>1.3400000000000007</c:v>
                </c:pt>
                <c:pt idx="56">
                  <c:v>1.3600000000000008</c:v>
                </c:pt>
                <c:pt idx="57">
                  <c:v>1.3800000000000008</c:v>
                </c:pt>
                <c:pt idx="58">
                  <c:v>1.4000000000000008</c:v>
                </c:pt>
                <c:pt idx="59">
                  <c:v>1.4200000000000008</c:v>
                </c:pt>
                <c:pt idx="60">
                  <c:v>1.4400000000000008</c:v>
                </c:pt>
                <c:pt idx="61">
                  <c:v>1.4600000000000009</c:v>
                </c:pt>
                <c:pt idx="62">
                  <c:v>1.4800000000000009</c:v>
                </c:pt>
                <c:pt idx="63">
                  <c:v>1.5000000000000009</c:v>
                </c:pt>
                <c:pt idx="64">
                  <c:v>1.5200000000000009</c:v>
                </c:pt>
                <c:pt idx="65">
                  <c:v>1.5400000000000009</c:v>
                </c:pt>
                <c:pt idx="66">
                  <c:v>1.5600000000000009</c:v>
                </c:pt>
                <c:pt idx="67">
                  <c:v>1.580000000000001</c:v>
                </c:pt>
                <c:pt idx="68">
                  <c:v>1.600000000000001</c:v>
                </c:pt>
                <c:pt idx="69">
                  <c:v>1.620000000000001</c:v>
                </c:pt>
                <c:pt idx="70">
                  <c:v>1.640000000000001</c:v>
                </c:pt>
                <c:pt idx="71">
                  <c:v>1.660000000000001</c:v>
                </c:pt>
                <c:pt idx="72">
                  <c:v>1.680000000000001</c:v>
                </c:pt>
                <c:pt idx="73">
                  <c:v>1.7000000000000011</c:v>
                </c:pt>
                <c:pt idx="74">
                  <c:v>1.7200000000000011</c:v>
                </c:pt>
                <c:pt idx="75">
                  <c:v>1.7400000000000011</c:v>
                </c:pt>
                <c:pt idx="76">
                  <c:v>1.7600000000000011</c:v>
                </c:pt>
                <c:pt idx="77">
                  <c:v>1.7800000000000011</c:v>
                </c:pt>
                <c:pt idx="78">
                  <c:v>1.8000000000000012</c:v>
                </c:pt>
                <c:pt idx="79">
                  <c:v>1.8200000000000012</c:v>
                </c:pt>
                <c:pt idx="80">
                  <c:v>1.8400000000000012</c:v>
                </c:pt>
                <c:pt idx="81">
                  <c:v>1.8600000000000012</c:v>
                </c:pt>
                <c:pt idx="82">
                  <c:v>1.8800000000000012</c:v>
                </c:pt>
                <c:pt idx="83">
                  <c:v>1.9000000000000012</c:v>
                </c:pt>
                <c:pt idx="84">
                  <c:v>1.9200000000000013</c:v>
                </c:pt>
                <c:pt idx="85">
                  <c:v>1.9400000000000013</c:v>
                </c:pt>
                <c:pt idx="86">
                  <c:v>1.9600000000000013</c:v>
                </c:pt>
                <c:pt idx="87">
                  <c:v>1.9800000000000013</c:v>
                </c:pt>
                <c:pt idx="88">
                  <c:v>2.0000000000000013</c:v>
                </c:pt>
                <c:pt idx="89">
                  <c:v>2.0200000000000014</c:v>
                </c:pt>
                <c:pt idx="90">
                  <c:v>2.0400000000000014</c:v>
                </c:pt>
                <c:pt idx="91">
                  <c:v>2.0600000000000014</c:v>
                </c:pt>
                <c:pt idx="92">
                  <c:v>2.0800000000000014</c:v>
                </c:pt>
                <c:pt idx="93">
                  <c:v>2.1000000000000014</c:v>
                </c:pt>
                <c:pt idx="94">
                  <c:v>2.1200000000000014</c:v>
                </c:pt>
                <c:pt idx="95">
                  <c:v>2.1400000000000015</c:v>
                </c:pt>
                <c:pt idx="96">
                  <c:v>2.1600000000000015</c:v>
                </c:pt>
                <c:pt idx="97">
                  <c:v>2.1800000000000015</c:v>
                </c:pt>
                <c:pt idx="98">
                  <c:v>2.2000000000000015</c:v>
                </c:pt>
                <c:pt idx="99">
                  <c:v>2.2200000000000015</c:v>
                </c:pt>
                <c:pt idx="100">
                  <c:v>2.2400000000000015</c:v>
                </c:pt>
                <c:pt idx="101">
                  <c:v>2.2600000000000016</c:v>
                </c:pt>
                <c:pt idx="102">
                  <c:v>2.2800000000000016</c:v>
                </c:pt>
                <c:pt idx="103">
                  <c:v>2.3000000000000016</c:v>
                </c:pt>
                <c:pt idx="104">
                  <c:v>2.3200000000000016</c:v>
                </c:pt>
                <c:pt idx="105">
                  <c:v>2.3400000000000016</c:v>
                </c:pt>
                <c:pt idx="106">
                  <c:v>2.3600000000000017</c:v>
                </c:pt>
                <c:pt idx="107">
                  <c:v>2.3800000000000017</c:v>
                </c:pt>
                <c:pt idx="108">
                  <c:v>2.4000000000000017</c:v>
                </c:pt>
                <c:pt idx="109">
                  <c:v>2.4200000000000017</c:v>
                </c:pt>
                <c:pt idx="110">
                  <c:v>2.4400000000000017</c:v>
                </c:pt>
                <c:pt idx="111">
                  <c:v>2.4600000000000017</c:v>
                </c:pt>
                <c:pt idx="112">
                  <c:v>2.4800000000000018</c:v>
                </c:pt>
                <c:pt idx="113">
                  <c:v>2.5000000000000018</c:v>
                </c:pt>
                <c:pt idx="114">
                  <c:v>2.5200000000000018</c:v>
                </c:pt>
                <c:pt idx="115">
                  <c:v>2.5400000000000018</c:v>
                </c:pt>
                <c:pt idx="116">
                  <c:v>2.5600000000000018</c:v>
                </c:pt>
                <c:pt idx="117">
                  <c:v>2.5800000000000018</c:v>
                </c:pt>
                <c:pt idx="118">
                  <c:v>2.6000000000000019</c:v>
                </c:pt>
                <c:pt idx="119">
                  <c:v>2.6200000000000019</c:v>
                </c:pt>
                <c:pt idx="120">
                  <c:v>2.6400000000000019</c:v>
                </c:pt>
                <c:pt idx="121">
                  <c:v>2.6600000000000019</c:v>
                </c:pt>
                <c:pt idx="122">
                  <c:v>2.6800000000000019</c:v>
                </c:pt>
                <c:pt idx="123">
                  <c:v>2.700000000000002</c:v>
                </c:pt>
                <c:pt idx="124">
                  <c:v>2.720000000000002</c:v>
                </c:pt>
                <c:pt idx="125">
                  <c:v>2.740000000000002</c:v>
                </c:pt>
                <c:pt idx="126">
                  <c:v>2.760000000000002</c:v>
                </c:pt>
                <c:pt idx="127">
                  <c:v>2.780000000000002</c:v>
                </c:pt>
                <c:pt idx="128">
                  <c:v>2.800000000000002</c:v>
                </c:pt>
                <c:pt idx="129">
                  <c:v>2.8200000000000021</c:v>
                </c:pt>
                <c:pt idx="130">
                  <c:v>2.8400000000000021</c:v>
                </c:pt>
                <c:pt idx="131">
                  <c:v>2.8600000000000021</c:v>
                </c:pt>
                <c:pt idx="132">
                  <c:v>2.8800000000000021</c:v>
                </c:pt>
                <c:pt idx="133">
                  <c:v>2.9000000000000021</c:v>
                </c:pt>
                <c:pt idx="134">
                  <c:v>2.9200000000000021</c:v>
                </c:pt>
                <c:pt idx="135">
                  <c:v>2.9400000000000022</c:v>
                </c:pt>
                <c:pt idx="136">
                  <c:v>2.9600000000000022</c:v>
                </c:pt>
                <c:pt idx="137">
                  <c:v>2.9800000000000022</c:v>
                </c:pt>
                <c:pt idx="138">
                  <c:v>3.0000000000000022</c:v>
                </c:pt>
                <c:pt idx="139">
                  <c:v>3.0200000000000022</c:v>
                </c:pt>
                <c:pt idx="140">
                  <c:v>3.0400000000000023</c:v>
                </c:pt>
                <c:pt idx="141">
                  <c:v>3.0600000000000023</c:v>
                </c:pt>
                <c:pt idx="142">
                  <c:v>3.0800000000000023</c:v>
                </c:pt>
                <c:pt idx="143">
                  <c:v>3.1000000000000023</c:v>
                </c:pt>
                <c:pt idx="144">
                  <c:v>3.1200000000000023</c:v>
                </c:pt>
                <c:pt idx="145">
                  <c:v>3.1400000000000023</c:v>
                </c:pt>
                <c:pt idx="146">
                  <c:v>3.1600000000000024</c:v>
                </c:pt>
                <c:pt idx="147">
                  <c:v>3.1800000000000024</c:v>
                </c:pt>
                <c:pt idx="148">
                  <c:v>3.2000000000000024</c:v>
                </c:pt>
                <c:pt idx="149">
                  <c:v>3.2200000000000024</c:v>
                </c:pt>
                <c:pt idx="150">
                  <c:v>3.2400000000000024</c:v>
                </c:pt>
                <c:pt idx="151">
                  <c:v>3.2600000000000025</c:v>
                </c:pt>
                <c:pt idx="152">
                  <c:v>3.2800000000000025</c:v>
                </c:pt>
                <c:pt idx="153">
                  <c:v>3.3000000000000025</c:v>
                </c:pt>
                <c:pt idx="154">
                  <c:v>3.3200000000000025</c:v>
                </c:pt>
                <c:pt idx="155">
                  <c:v>3.3400000000000025</c:v>
                </c:pt>
                <c:pt idx="156">
                  <c:v>3.3600000000000025</c:v>
                </c:pt>
                <c:pt idx="157">
                  <c:v>3.3800000000000026</c:v>
                </c:pt>
                <c:pt idx="158">
                  <c:v>3.4000000000000026</c:v>
                </c:pt>
                <c:pt idx="159">
                  <c:v>3.4200000000000026</c:v>
                </c:pt>
                <c:pt idx="160">
                  <c:v>3.4400000000000026</c:v>
                </c:pt>
                <c:pt idx="161">
                  <c:v>3.4600000000000026</c:v>
                </c:pt>
                <c:pt idx="162">
                  <c:v>3.4800000000000026</c:v>
                </c:pt>
                <c:pt idx="163">
                  <c:v>3.5000000000000027</c:v>
                </c:pt>
                <c:pt idx="164">
                  <c:v>3.5200000000000027</c:v>
                </c:pt>
                <c:pt idx="165">
                  <c:v>3.5400000000000027</c:v>
                </c:pt>
                <c:pt idx="166">
                  <c:v>3.5600000000000027</c:v>
                </c:pt>
                <c:pt idx="167">
                  <c:v>3.5800000000000027</c:v>
                </c:pt>
                <c:pt idx="168">
                  <c:v>3.6000000000000028</c:v>
                </c:pt>
                <c:pt idx="169">
                  <c:v>3.6200000000000028</c:v>
                </c:pt>
                <c:pt idx="170">
                  <c:v>3.6400000000000028</c:v>
                </c:pt>
                <c:pt idx="171">
                  <c:v>3.6600000000000028</c:v>
                </c:pt>
                <c:pt idx="172">
                  <c:v>3.6800000000000028</c:v>
                </c:pt>
                <c:pt idx="173">
                  <c:v>3.7000000000000028</c:v>
                </c:pt>
                <c:pt idx="174">
                  <c:v>3.7200000000000029</c:v>
                </c:pt>
                <c:pt idx="175">
                  <c:v>3.7400000000000029</c:v>
                </c:pt>
                <c:pt idx="176">
                  <c:v>3.7600000000000029</c:v>
                </c:pt>
                <c:pt idx="177">
                  <c:v>3.7800000000000029</c:v>
                </c:pt>
                <c:pt idx="178">
                  <c:v>3.8000000000000029</c:v>
                </c:pt>
                <c:pt idx="179">
                  <c:v>3.8200000000000029</c:v>
                </c:pt>
                <c:pt idx="180">
                  <c:v>3.840000000000003</c:v>
                </c:pt>
                <c:pt idx="181">
                  <c:v>3.860000000000003</c:v>
                </c:pt>
                <c:pt idx="182">
                  <c:v>3.880000000000003</c:v>
                </c:pt>
                <c:pt idx="183">
                  <c:v>3.900000000000003</c:v>
                </c:pt>
                <c:pt idx="184">
                  <c:v>3.920000000000003</c:v>
                </c:pt>
                <c:pt idx="185">
                  <c:v>3.9400000000000031</c:v>
                </c:pt>
                <c:pt idx="186">
                  <c:v>3.9600000000000031</c:v>
                </c:pt>
                <c:pt idx="187">
                  <c:v>3.9800000000000031</c:v>
                </c:pt>
                <c:pt idx="188">
                  <c:v>4.0000000000000027</c:v>
                </c:pt>
                <c:pt idx="189">
                  <c:v>4.0200000000000022</c:v>
                </c:pt>
                <c:pt idx="190">
                  <c:v>4.0400000000000018</c:v>
                </c:pt>
                <c:pt idx="191">
                  <c:v>4.0600000000000014</c:v>
                </c:pt>
                <c:pt idx="192">
                  <c:v>4.080000000000001</c:v>
                </c:pt>
                <c:pt idx="193">
                  <c:v>4.1000000000000005</c:v>
                </c:pt>
                <c:pt idx="194">
                  <c:v>4.12</c:v>
                </c:pt>
                <c:pt idx="195">
                  <c:v>4.1399999999999997</c:v>
                </c:pt>
                <c:pt idx="196">
                  <c:v>4.1599999999999993</c:v>
                </c:pt>
                <c:pt idx="197">
                  <c:v>4.1799999999999988</c:v>
                </c:pt>
                <c:pt idx="198">
                  <c:v>4.1999999999999984</c:v>
                </c:pt>
                <c:pt idx="199">
                  <c:v>4.219999999999998</c:v>
                </c:pt>
                <c:pt idx="200">
                  <c:v>4.2399999999999975</c:v>
                </c:pt>
                <c:pt idx="201">
                  <c:v>4.2599999999999971</c:v>
                </c:pt>
                <c:pt idx="202">
                  <c:v>4.2799999999999967</c:v>
                </c:pt>
                <c:pt idx="203">
                  <c:v>4.2999999999999963</c:v>
                </c:pt>
                <c:pt idx="204">
                  <c:v>4.3199999999999958</c:v>
                </c:pt>
                <c:pt idx="205">
                  <c:v>4.3399999999999954</c:v>
                </c:pt>
                <c:pt idx="206">
                  <c:v>4.359999999999995</c:v>
                </c:pt>
                <c:pt idx="207">
                  <c:v>4.3799999999999946</c:v>
                </c:pt>
                <c:pt idx="208">
                  <c:v>4.3999999999999941</c:v>
                </c:pt>
                <c:pt idx="209">
                  <c:v>4.4199999999999937</c:v>
                </c:pt>
                <c:pt idx="210">
                  <c:v>4.4399999999999933</c:v>
                </c:pt>
                <c:pt idx="211">
                  <c:v>4.4599999999999929</c:v>
                </c:pt>
                <c:pt idx="212">
                  <c:v>4.4799999999999924</c:v>
                </c:pt>
                <c:pt idx="213">
                  <c:v>4.499999999999992</c:v>
                </c:pt>
                <c:pt idx="214">
                  <c:v>4.5199999999999916</c:v>
                </c:pt>
                <c:pt idx="215">
                  <c:v>4.5399999999999912</c:v>
                </c:pt>
                <c:pt idx="216">
                  <c:v>4.5599999999999907</c:v>
                </c:pt>
                <c:pt idx="217">
                  <c:v>4.5799999999999903</c:v>
                </c:pt>
                <c:pt idx="218">
                  <c:v>4.5999999999999899</c:v>
                </c:pt>
                <c:pt idx="219">
                  <c:v>4.6199999999999894</c:v>
                </c:pt>
                <c:pt idx="220">
                  <c:v>4.639999999999989</c:v>
                </c:pt>
                <c:pt idx="221">
                  <c:v>4.6599999999999886</c:v>
                </c:pt>
                <c:pt idx="222">
                  <c:v>4.6799999999999882</c:v>
                </c:pt>
                <c:pt idx="223">
                  <c:v>4.6999999999999877</c:v>
                </c:pt>
                <c:pt idx="224">
                  <c:v>4.7199999999999873</c:v>
                </c:pt>
                <c:pt idx="225">
                  <c:v>4.7399999999999869</c:v>
                </c:pt>
                <c:pt idx="226">
                  <c:v>4.7599999999999865</c:v>
                </c:pt>
                <c:pt idx="227">
                  <c:v>4.779999999999986</c:v>
                </c:pt>
                <c:pt idx="228">
                  <c:v>4.7999999999999856</c:v>
                </c:pt>
                <c:pt idx="229">
                  <c:v>4.8199999999999852</c:v>
                </c:pt>
                <c:pt idx="230">
                  <c:v>4.8399999999999848</c:v>
                </c:pt>
                <c:pt idx="231">
                  <c:v>4.8599999999999843</c:v>
                </c:pt>
                <c:pt idx="232">
                  <c:v>4.8799999999999839</c:v>
                </c:pt>
                <c:pt idx="233">
                  <c:v>4.8999999999999835</c:v>
                </c:pt>
                <c:pt idx="234">
                  <c:v>4.9199999999999831</c:v>
                </c:pt>
                <c:pt idx="235">
                  <c:v>4.9399999999999826</c:v>
                </c:pt>
                <c:pt idx="236">
                  <c:v>4.9599999999999822</c:v>
                </c:pt>
                <c:pt idx="237">
                  <c:v>4.9799999999999818</c:v>
                </c:pt>
                <c:pt idx="238">
                  <c:v>4.9999999999999813</c:v>
                </c:pt>
                <c:pt idx="239">
                  <c:v>5.0199999999999809</c:v>
                </c:pt>
                <c:pt idx="240">
                  <c:v>5.0399999999999805</c:v>
                </c:pt>
                <c:pt idx="241">
                  <c:v>5.0599999999999801</c:v>
                </c:pt>
                <c:pt idx="242">
                  <c:v>5.0799999999999796</c:v>
                </c:pt>
                <c:pt idx="243">
                  <c:v>5.0999999999999792</c:v>
                </c:pt>
                <c:pt idx="244">
                  <c:v>5.1199999999999788</c:v>
                </c:pt>
                <c:pt idx="245">
                  <c:v>5.1399999999999784</c:v>
                </c:pt>
                <c:pt idx="246">
                  <c:v>5.1599999999999779</c:v>
                </c:pt>
                <c:pt idx="247">
                  <c:v>5.1799999999999775</c:v>
                </c:pt>
                <c:pt idx="248">
                  <c:v>5.1999999999999771</c:v>
                </c:pt>
                <c:pt idx="249">
                  <c:v>5.2199999999999767</c:v>
                </c:pt>
                <c:pt idx="250">
                  <c:v>5.2399999999999762</c:v>
                </c:pt>
                <c:pt idx="251">
                  <c:v>5.2599999999999758</c:v>
                </c:pt>
                <c:pt idx="252">
                  <c:v>5.2799999999999754</c:v>
                </c:pt>
                <c:pt idx="253">
                  <c:v>5.299999999999975</c:v>
                </c:pt>
                <c:pt idx="254">
                  <c:v>5.3199999999999745</c:v>
                </c:pt>
                <c:pt idx="255">
                  <c:v>5.3399999999999741</c:v>
                </c:pt>
                <c:pt idx="256">
                  <c:v>5.3599999999999737</c:v>
                </c:pt>
                <c:pt idx="257">
                  <c:v>5.3799999999999732</c:v>
                </c:pt>
                <c:pt idx="258">
                  <c:v>5.3999999999999728</c:v>
                </c:pt>
                <c:pt idx="259">
                  <c:v>5.4199999999999724</c:v>
                </c:pt>
                <c:pt idx="260">
                  <c:v>5.439999999999972</c:v>
                </c:pt>
                <c:pt idx="261">
                  <c:v>5.4599999999999715</c:v>
                </c:pt>
                <c:pt idx="262">
                  <c:v>5.4799999999999711</c:v>
                </c:pt>
                <c:pt idx="263">
                  <c:v>5.4999999999999707</c:v>
                </c:pt>
                <c:pt idx="264">
                  <c:v>5.5199999999999703</c:v>
                </c:pt>
                <c:pt idx="265">
                  <c:v>5.5399999999999698</c:v>
                </c:pt>
                <c:pt idx="266">
                  <c:v>5.5599999999999694</c:v>
                </c:pt>
                <c:pt idx="267">
                  <c:v>5.579999999999969</c:v>
                </c:pt>
                <c:pt idx="268">
                  <c:v>5.5999999999999686</c:v>
                </c:pt>
                <c:pt idx="269">
                  <c:v>5.6199999999999681</c:v>
                </c:pt>
                <c:pt idx="270">
                  <c:v>5.6399999999999677</c:v>
                </c:pt>
                <c:pt idx="271">
                  <c:v>5.6599999999999673</c:v>
                </c:pt>
                <c:pt idx="272">
                  <c:v>5.6799999999999669</c:v>
                </c:pt>
                <c:pt idx="273">
                  <c:v>5.6999999999999664</c:v>
                </c:pt>
                <c:pt idx="274">
                  <c:v>5.719999999999966</c:v>
                </c:pt>
                <c:pt idx="275">
                  <c:v>5.7399999999999656</c:v>
                </c:pt>
                <c:pt idx="276">
                  <c:v>5.7599999999999651</c:v>
                </c:pt>
                <c:pt idx="277">
                  <c:v>5.7799999999999647</c:v>
                </c:pt>
                <c:pt idx="278">
                  <c:v>5.7999999999999643</c:v>
                </c:pt>
                <c:pt idx="279">
                  <c:v>5.8199999999999639</c:v>
                </c:pt>
                <c:pt idx="280">
                  <c:v>5.8399999999999634</c:v>
                </c:pt>
                <c:pt idx="281">
                  <c:v>5.859999999999963</c:v>
                </c:pt>
                <c:pt idx="282">
                  <c:v>5.8799999999999626</c:v>
                </c:pt>
                <c:pt idx="283">
                  <c:v>5.8999999999999622</c:v>
                </c:pt>
                <c:pt idx="284">
                  <c:v>5.9199999999999617</c:v>
                </c:pt>
                <c:pt idx="285">
                  <c:v>5.9399999999999613</c:v>
                </c:pt>
                <c:pt idx="286">
                  <c:v>5.9599999999999609</c:v>
                </c:pt>
                <c:pt idx="287">
                  <c:v>5.9799999999999605</c:v>
                </c:pt>
                <c:pt idx="288">
                  <c:v>5.99999999999996</c:v>
                </c:pt>
                <c:pt idx="289">
                  <c:v>6.0199999999999596</c:v>
                </c:pt>
              </c:numCache>
            </c:numRef>
          </c:xVal>
          <c:yVal>
            <c:numRef>
              <c:f>SBTn!$AF$32:$AF$321</c:f>
              <c:numCache>
                <c:formatCode>General</c:formatCode>
                <c:ptCount val="290"/>
                <c:pt idx="0">
                  <c:v>8.7142091963895929</c:v>
                </c:pt>
                <c:pt idx="1">
                  <c:v>8.8864586412206918</c:v>
                </c:pt>
                <c:pt idx="2">
                  <c:v>9.0584416295049213</c:v>
                </c:pt>
                <c:pt idx="3">
                  <c:v>9.2299684462531317</c:v>
                </c:pt>
                <c:pt idx="4">
                  <c:v>9.4009232837473959</c:v>
                </c:pt>
                <c:pt idx="5">
                  <c:v>9.5712392586558668</c:v>
                </c:pt>
                <c:pt idx="6">
                  <c:v>9.7408822571634879</c:v>
                </c:pt>
                <c:pt idx="7">
                  <c:v>9.9098402685013109</c:v>
                </c:pt>
                <c:pt idx="8">
                  <c:v>10.078116218526125</c:v>
                </c:pt>
                <c:pt idx="9">
                  <c:v>10.24572308499765</c:v>
                </c:pt>
                <c:pt idx="10">
                  <c:v>10.412680528994235</c:v>
                </c:pt>
                <c:pt idx="11">
                  <c:v>10.57901255065034</c:v>
                </c:pt>
                <c:pt idx="12">
                  <c:v>10.744745847005484</c:v>
                </c:pt>
                <c:pt idx="13">
                  <c:v>10.909908657164882</c:v>
                </c:pt>
                <c:pt idx="14">
                  <c:v>11.074529949339281</c:v>
                </c:pt>
                <c:pt idx="15">
                  <c:v>11.238638849927247</c:v>
                </c:pt>
                <c:pt idx="16">
                  <c:v>11.402264245253646</c:v>
                </c:pt>
                <c:pt idx="17">
                  <c:v>11.565434507208828</c:v>
                </c:pt>
                <c:pt idx="18">
                  <c:v>11.728177308193622</c:v>
                </c:pt>
                <c:pt idx="19">
                  <c:v>11.890519500611974</c:v>
                </c:pt>
                <c:pt idx="20">
                  <c:v>12.052487043058459</c:v>
                </c:pt>
                <c:pt idx="21">
                  <c:v>12.214104960243811</c:v>
                </c:pt>
                <c:pt idx="22">
                  <c:v>12.375397327203972</c:v>
                </c:pt>
                <c:pt idx="23">
                  <c:v>12.536387270862797</c:v>
                </c:pt>
                <c:pt idx="24">
                  <c:v>12.697096983852434</c:v>
                </c:pt>
                <c:pt idx="25">
                  <c:v>12.857547746835293</c:v>
                </c:pt>
                <c:pt idx="26">
                  <c:v>13.017759956557192</c:v>
                </c:pt>
                <c:pt idx="27">
                  <c:v>13.17775315758824</c:v>
                </c:pt>
                <c:pt idx="28">
                  <c:v>13.337546076248868</c:v>
                </c:pt>
                <c:pt idx="29">
                  <c:v>13.497156655619422</c:v>
                </c:pt>
                <c:pt idx="30">
                  <c:v>13.656602090832294</c:v>
                </c:pt>
                <c:pt idx="31">
                  <c:v>13.815898864070059</c:v>
                </c:pt>
                <c:pt idx="32">
                  <c:v>13.975062778860423</c:v>
                </c:pt>
                <c:pt idx="33">
                  <c:v>14.134108993385539</c:v>
                </c:pt>
                <c:pt idx="34">
                  <c:v>14.293052052616375</c:v>
                </c:pt>
                <c:pt idx="35">
                  <c:v>14.451905919153596</c:v>
                </c:pt>
                <c:pt idx="36">
                  <c:v>14.61068400270813</c:v>
                </c:pt>
                <c:pt idx="37">
                  <c:v>14.769399188193502</c:v>
                </c:pt>
                <c:pt idx="38">
                  <c:v>14.928063862429383</c:v>
                </c:pt>
                <c:pt idx="39">
                  <c:v>15.086689939476871</c:v>
                </c:pt>
                <c:pt idx="40">
                  <c:v>15.245288884639724</c:v>
                </c:pt>
                <c:pt idx="41">
                  <c:v>15.40387173717599</c:v>
                </c:pt>
                <c:pt idx="42">
                  <c:v>15.562449131770745</c:v>
                </c:pt>
                <c:pt idx="43">
                  <c:v>15.72103131882454</c:v>
                </c:pt>
                <c:pt idx="44">
                  <c:v>15.879628183614408</c:v>
                </c:pt>
                <c:pt idx="45">
                  <c:v>16.038249264384614</c:v>
                </c:pt>
                <c:pt idx="46">
                  <c:v>16.196903769424203</c:v>
                </c:pt>
                <c:pt idx="47">
                  <c:v>16.355600593186885</c:v>
                </c:pt>
                <c:pt idx="48">
                  <c:v>16.51434833150757</c:v>
                </c:pt>
                <c:pt idx="49">
                  <c:v>16.673155295967707</c:v>
                </c:pt>
                <c:pt idx="50">
                  <c:v>16.83202952745885</c:v>
                </c:pt>
                <c:pt idx="51">
                  <c:v>16.990978808992438</c:v>
                </c:pt>
                <c:pt idx="52">
                  <c:v>17.150010677800555</c:v>
                </c:pt>
                <c:pt idx="53">
                  <c:v>17.309132436770192</c:v>
                </c:pt>
                <c:pt idx="54">
                  <c:v>17.468351165251644</c:v>
                </c:pt>
                <c:pt idx="55">
                  <c:v>17.627673729278321</c:v>
                </c:pt>
                <c:pt idx="56">
                  <c:v>17.787106791234052</c:v>
                </c:pt>
                <c:pt idx="57">
                  <c:v>17.946656819001237</c:v>
                </c:pt>
                <c:pt idx="58">
                  <c:v>18.106330094620862</c:v>
                </c:pt>
                <c:pt idx="59">
                  <c:v>18.266132722494376</c:v>
                </c:pt>
                <c:pt idx="60">
                  <c:v>18.426070637154439</c:v>
                </c:pt>
                <c:pt idx="61">
                  <c:v>18.586149610630756</c:v>
                </c:pt>
                <c:pt idx="62">
                  <c:v>18.746375259434732</c:v>
                </c:pt>
                <c:pt idx="63">
                  <c:v>18.906753051186055</c:v>
                </c:pt>
                <c:pt idx="64">
                  <c:v>19.067288310901898</c:v>
                </c:pt>
                <c:pt idx="65">
                  <c:v>19.227986226968767</c:v>
                </c:pt>
                <c:pt idx="66">
                  <c:v>19.388851856815645</c:v>
                </c:pt>
                <c:pt idx="67">
                  <c:v>19.549890132305297</c:v>
                </c:pt>
                <c:pt idx="68">
                  <c:v>19.711105864860617</c:v>
                </c:pt>
                <c:pt idx="69">
                  <c:v>19.872503750340734</c:v>
                </c:pt>
                <c:pt idx="70">
                  <c:v>20.034088373681097</c:v>
                </c:pt>
                <c:pt idx="71">
                  <c:v>20.195864213311353</c:v>
                </c:pt>
                <c:pt idx="72">
                  <c:v>20.357835645362822</c:v>
                </c:pt>
                <c:pt idx="73">
                  <c:v>20.520006947677842</c:v>
                </c:pt>
                <c:pt idx="74">
                  <c:v>20.682382303631684</c:v>
                </c:pt>
                <c:pt idx="75">
                  <c:v>20.844965805777356</c:v>
                </c:pt>
                <c:pt idx="76">
                  <c:v>21.00776145932285</c:v>
                </c:pt>
                <c:pt idx="77">
                  <c:v>21.170773185450226</c:v>
                </c:pt>
                <c:pt idx="78">
                  <c:v>21.334004824484765</c:v>
                </c:pt>
                <c:pt idx="79">
                  <c:v>21.497460138921966</c:v>
                </c:pt>
                <c:pt idx="80">
                  <c:v>21.661142816320623</c:v>
                </c:pt>
                <c:pt idx="81">
                  <c:v>21.825056472068155</c:v>
                </c:pt>
                <c:pt idx="82">
                  <c:v>21.989204652025453</c:v>
                </c:pt>
                <c:pt idx="83">
                  <c:v>22.153590835057283</c:v>
                </c:pt>
                <c:pt idx="84">
                  <c:v>22.318218435454014</c:v>
                </c:pt>
                <c:pt idx="85">
                  <c:v>22.48309080525036</c:v>
                </c:pt>
                <c:pt idx="86">
                  <c:v>22.648211236446297</c:v>
                </c:pt>
                <c:pt idx="87">
                  <c:v>22.813582963134934</c:v>
                </c:pt>
                <c:pt idx="88">
                  <c:v>22.979209163542357</c:v>
                </c:pt>
                <c:pt idx="89">
                  <c:v>23.14509296198306</c:v>
                </c:pt>
                <c:pt idx="90">
                  <c:v>23.311237430736178</c:v>
                </c:pt>
                <c:pt idx="91">
                  <c:v>23.477645591845132</c:v>
                </c:pt>
                <c:pt idx="92">
                  <c:v>23.644320418845517</c:v>
                </c:pt>
                <c:pt idx="93">
                  <c:v>23.811264838423941</c:v>
                </c:pt>
                <c:pt idx="94">
                  <c:v>23.978481732011332</c:v>
                </c:pt>
                <c:pt idx="95">
                  <c:v>24.145973937313943</c:v>
                </c:pt>
                <c:pt idx="96">
                  <c:v>24.313744249784687</c:v>
                </c:pt>
                <c:pt idx="97">
                  <c:v>24.481795424037898</c:v>
                </c:pt>
                <c:pt idx="98">
                  <c:v>24.650130175209917</c:v>
                </c:pt>
                <c:pt idx="99">
                  <c:v>24.818751180267942</c:v>
                </c:pt>
                <c:pt idx="100">
                  <c:v>24.987661079269849</c:v>
                </c:pt>
                <c:pt idx="101">
                  <c:v>25.15686247657672</c:v>
                </c:pt>
                <c:pt idx="102">
                  <c:v>25.326357942020657</c:v>
                </c:pt>
                <c:pt idx="103">
                  <c:v>25.496150012029322</c:v>
                </c:pt>
                <c:pt idx="104">
                  <c:v>25.666241190709901</c:v>
                </c:pt>
                <c:pt idx="105">
                  <c:v>25.836633950893521</c:v>
                </c:pt>
                <c:pt idx="106">
                  <c:v>26.00733073514224</c:v>
                </c:pt>
                <c:pt idx="107">
                  <c:v>26.178333956720135</c:v>
                </c:pt>
                <c:pt idx="108">
                  <c:v>26.349646000530132</c:v>
                </c:pt>
                <c:pt idx="109">
                  <c:v>26.521269224017885</c:v>
                </c:pt>
                <c:pt idx="110">
                  <c:v>26.693205958044004</c:v>
                </c:pt>
                <c:pt idx="111">
                  <c:v>26.865458507726643</c:v>
                </c:pt>
                <c:pt idx="112">
                  <c:v>27.038029153254556</c:v>
                </c:pt>
                <c:pt idx="113">
                  <c:v>27.210920150672958</c:v>
                </c:pt>
                <c:pt idx="114">
                  <c:v>27.384133732642642</c:v>
                </c:pt>
                <c:pt idx="115">
                  <c:v>27.557672109173549</c:v>
                </c:pt>
                <c:pt idx="116">
                  <c:v>27.731537468334281</c:v>
                </c:pt>
                <c:pt idx="117">
                  <c:v>27.905731976937645</c:v>
                </c:pt>
                <c:pt idx="118">
                  <c:v>28.080257781204303</c:v>
                </c:pt>
                <c:pt idx="119">
                  <c:v>28.255117007404351</c:v>
                </c:pt>
                <c:pt idx="120">
                  <c:v>28.430311762478457</c:v>
                </c:pt>
                <c:pt idx="121">
                  <c:v>28.605844134638964</c:v>
                </c:pt>
                <c:pt idx="122">
                  <c:v>28.781716193952128</c:v>
                </c:pt>
                <c:pt idx="123">
                  <c:v>28.957929992901352</c:v>
                </c:pt>
                <c:pt idx="124">
                  <c:v>29.134487566933547</c:v>
                </c:pt>
                <c:pt idx="125">
                  <c:v>29.31139093498799</c:v>
                </c:pt>
                <c:pt idx="126">
                  <c:v>29.488642100008814</c:v>
                </c:pt>
                <c:pt idx="127">
                  <c:v>29.666243049442226</c:v>
                </c:pt>
                <c:pt idx="128">
                  <c:v>29.84419575571809</c:v>
                </c:pt>
                <c:pt idx="129">
                  <c:v>30.022502176717257</c:v>
                </c:pt>
                <c:pt idx="130">
                  <c:v>30.20116425622491</c:v>
                </c:pt>
                <c:pt idx="131">
                  <c:v>30.380183924370101</c:v>
                </c:pt>
                <c:pt idx="132">
                  <c:v>30.559563098052728</c:v>
                </c:pt>
                <c:pt idx="133">
                  <c:v>30.739303681357651</c:v>
                </c:pt>
                <c:pt idx="134">
                  <c:v>30.919407565956991</c:v>
                </c:pt>
                <c:pt idx="135">
                  <c:v>31.099876631500472</c:v>
                </c:pt>
                <c:pt idx="136">
                  <c:v>31.280712745995132</c:v>
                </c:pt>
                <c:pt idx="137">
                  <c:v>31.461917766173517</c:v>
                </c:pt>
                <c:pt idx="138">
                  <c:v>31.643493537852109</c:v>
                </c:pt>
                <c:pt idx="139">
                  <c:v>31.825441896279202</c:v>
                </c:pt>
                <c:pt idx="140">
                  <c:v>32.007764666473513</c:v>
                </c:pt>
                <c:pt idx="141">
                  <c:v>32.190463663553061</c:v>
                </c:pt>
                <c:pt idx="142">
                  <c:v>32.373540693055283</c:v>
                </c:pt>
                <c:pt idx="143">
                  <c:v>32.55699755124833</c:v>
                </c:pt>
                <c:pt idx="144">
                  <c:v>32.740836025433893</c:v>
                </c:pt>
                <c:pt idx="145">
                  <c:v>32.925057894242123</c:v>
                </c:pt>
                <c:pt idx="146">
                  <c:v>33.109664927918359</c:v>
                </c:pt>
                <c:pt idx="147">
                  <c:v>33.294658888602669</c:v>
                </c:pt>
                <c:pt idx="148">
                  <c:v>33.480041530601696</c:v>
                </c:pt>
                <c:pt idx="149">
                  <c:v>33.665814600653718</c:v>
                </c:pt>
                <c:pt idx="150">
                  <c:v>33.851979838186651</c:v>
                </c:pt>
                <c:pt idx="151">
                  <c:v>34.038538975569587</c:v>
                </c:pt>
                <c:pt idx="152">
                  <c:v>34.225493738357841</c:v>
                </c:pt>
                <c:pt idx="153">
                  <c:v>34.412845845531891</c:v>
                </c:pt>
                <c:pt idx="154">
                  <c:v>34.600597009730279</c:v>
                </c:pt>
                <c:pt idx="155">
                  <c:v>34.788748937476662</c:v>
                </c:pt>
                <c:pt idx="156">
                  <c:v>34.977303329401437</c:v>
                </c:pt>
                <c:pt idx="157">
                  <c:v>35.16626188045781</c:v>
                </c:pt>
                <c:pt idx="158">
                  <c:v>35.355626280132633</c:v>
                </c:pt>
                <c:pt idx="159">
                  <c:v>35.545398212652188</c:v>
                </c:pt>
                <c:pt idx="160">
                  <c:v>35.735579357183127</c:v>
                </c:pt>
                <c:pt idx="161">
                  <c:v>35.926171388028457</c:v>
                </c:pt>
                <c:pt idx="162">
                  <c:v>36.117175974819105</c:v>
                </c:pt>
                <c:pt idx="163">
                  <c:v>36.308594782700979</c:v>
                </c:pt>
                <c:pt idx="164">
                  <c:v>36.500429472517617</c:v>
                </c:pt>
                <c:pt idx="165">
                  <c:v>36.692681700988679</c:v>
                </c:pt>
                <c:pt idx="166">
                  <c:v>36.88535312088441</c:v>
                </c:pt>
                <c:pt idx="167">
                  <c:v>37.078445381196317</c:v>
                </c:pt>
                <c:pt idx="168">
                  <c:v>37.271960127303522</c:v>
                </c:pt>
                <c:pt idx="169">
                  <c:v>37.465899001136137</c:v>
                </c:pt>
                <c:pt idx="170">
                  <c:v>37.660263641334403</c:v>
                </c:pt>
                <c:pt idx="171">
                  <c:v>37.85505568340475</c:v>
                </c:pt>
                <c:pt idx="172">
                  <c:v>38.050276759872403</c:v>
                </c:pt>
                <c:pt idx="173">
                  <c:v>38.245928500430523</c:v>
                </c:pt>
                <c:pt idx="174">
                  <c:v>38.442012532086501</c:v>
                </c:pt>
                <c:pt idx="175">
                  <c:v>38.638530479304826</c:v>
                </c:pt>
                <c:pt idx="176">
                  <c:v>38.83548396414735</c:v>
                </c:pt>
                <c:pt idx="177">
                  <c:v>39.032874606410267</c:v>
                </c:pt>
                <c:pt idx="178">
                  <c:v>39.230704023758463</c:v>
                </c:pt>
                <c:pt idx="179">
                  <c:v>39.428973831857441</c:v>
                </c:pt>
                <c:pt idx="180">
                  <c:v>39.62768564450176</c:v>
                </c:pt>
                <c:pt idx="181">
                  <c:v>39.826841073741882</c:v>
                </c:pt>
                <c:pt idx="182">
                  <c:v>40.026441730007811</c:v>
                </c:pt>
                <c:pt idx="183">
                  <c:v>40.226489222230832</c:v>
                </c:pt>
                <c:pt idx="184">
                  <c:v>40.426985157962285</c:v>
                </c:pt>
                <c:pt idx="185">
                  <c:v>40.627931143490613</c:v>
                </c:pt>
                <c:pt idx="186">
                  <c:v>40.829328783956051</c:v>
                </c:pt>
                <c:pt idx="187">
                  <c:v>41.031179683462817</c:v>
                </c:pt>
                <c:pt idx="188">
                  <c:v>41.233485445189693</c:v>
                </c:pt>
                <c:pt idx="189">
                  <c:v>41.436247671498293</c:v>
                </c:pt>
                <c:pt idx="190">
                  <c:v>41.639467964039362</c:v>
                </c:pt>
                <c:pt idx="191">
                  <c:v>41.843147923857224</c:v>
                </c:pt>
                <c:pt idx="192">
                  <c:v>42.047289151492343</c:v>
                </c:pt>
                <c:pt idx="193">
                  <c:v>42.251893247082052</c:v>
                </c:pt>
                <c:pt idx="194">
                  <c:v>42.456961810459546</c:v>
                </c:pt>
                <c:pt idx="195">
                  <c:v>42.662496441251037</c:v>
                </c:pt>
                <c:pt idx="196">
                  <c:v>42.868498738971645</c:v>
                </c:pt>
                <c:pt idx="197">
                  <c:v>43.074970303118953</c:v>
                </c:pt>
                <c:pt idx="198">
                  <c:v>43.281912733265663</c:v>
                </c:pt>
                <c:pt idx="199">
                  <c:v>43.489327629150452</c:v>
                </c:pt>
                <c:pt idx="200">
                  <c:v>43.697216590767283</c:v>
                </c:pt>
                <c:pt idx="201">
                  <c:v>43.905581218453371</c:v>
                </c:pt>
                <c:pt idx="202">
                  <c:v>44.114423112975579</c:v>
                </c:pt>
                <c:pt idx="203">
                  <c:v>44.323743875615897</c:v>
                </c:pt>
                <c:pt idx="204">
                  <c:v>44.533545108254707</c:v>
                </c:pt>
                <c:pt idx="205">
                  <c:v>44.743828413453883</c:v>
                </c:pt>
                <c:pt idx="206">
                  <c:v>44.954595394537819</c:v>
                </c:pt>
                <c:pt idx="207">
                  <c:v>45.165847655673232</c:v>
                </c:pt>
                <c:pt idx="208">
                  <c:v>45.377586801948425</c:v>
                </c:pt>
                <c:pt idx="209">
                  <c:v>45.58981443945072</c:v>
                </c:pt>
                <c:pt idx="210">
                  <c:v>45.802532175343067</c:v>
                </c:pt>
                <c:pt idx="211">
                  <c:v>46.015741617939462</c:v>
                </c:pt>
                <c:pt idx="212">
                  <c:v>46.229444376779504</c:v>
                </c:pt>
                <c:pt idx="213">
                  <c:v>46.443642062701564</c:v>
                </c:pt>
                <c:pt idx="214">
                  <c:v>46.658336287915276</c:v>
                </c:pt>
                <c:pt idx="215">
                  <c:v>46.873528666072815</c:v>
                </c:pt>
                <c:pt idx="216">
                  <c:v>47.089220812339327</c:v>
                </c:pt>
                <c:pt idx="217">
                  <c:v>47.305414343462495</c:v>
                </c:pt>
                <c:pt idx="218">
                  <c:v>47.522110877840923</c:v>
                </c:pt>
                <c:pt idx="219">
                  <c:v>47.739312035592071</c:v>
                </c:pt>
                <c:pt idx="220">
                  <c:v>47.957019438618921</c:v>
                </c:pt>
                <c:pt idx="221">
                  <c:v>48.175234710676115</c:v>
                </c:pt>
                <c:pt idx="222">
                  <c:v>48.393959477435125</c:v>
                </c:pt>
                <c:pt idx="223">
                  <c:v>48.613195366548446</c:v>
                </c:pt>
                <c:pt idx="224">
                  <c:v>48.832944007713657</c:v>
                </c:pt>
                <c:pt idx="225">
                  <c:v>49.05320703273599</c:v>
                </c:pt>
                <c:pt idx="226">
                  <c:v>49.27398607559067</c:v>
                </c:pt>
                <c:pt idx="227">
                  <c:v>49.495282772484323</c:v>
                </c:pt>
                <c:pt idx="228">
                  <c:v>49.717098761915736</c:v>
                </c:pt>
                <c:pt idx="229">
                  <c:v>49.939435684736104</c:v>
                </c:pt>
                <c:pt idx="230">
                  <c:v>50.162295184208347</c:v>
                </c:pt>
                <c:pt idx="231">
                  <c:v>50.385678906066033</c:v>
                </c:pt>
                <c:pt idx="232">
                  <c:v>50.609588498571767</c:v>
                </c:pt>
                <c:pt idx="233">
                  <c:v>50.834025612574337</c:v>
                </c:pt>
                <c:pt idx="234">
                  <c:v>51.05899190156633</c:v>
                </c:pt>
                <c:pt idx="235">
                  <c:v>51.284489021740342</c:v>
                </c:pt>
                <c:pt idx="236">
                  <c:v>51.510518632044864</c:v>
                </c:pt>
                <c:pt idx="237">
                  <c:v>51.737082394239863</c:v>
                </c:pt>
                <c:pt idx="238">
                  <c:v>51.964181972951515</c:v>
                </c:pt>
                <c:pt idx="239">
                  <c:v>52.191819035726816</c:v>
                </c:pt>
                <c:pt idx="240">
                  <c:v>52.419995253087137</c:v>
                </c:pt>
                <c:pt idx="241">
                  <c:v>52.648712298582069</c:v>
                </c:pt>
                <c:pt idx="242">
                  <c:v>52.877971848841987</c:v>
                </c:pt>
                <c:pt idx="243">
                  <c:v>53.107775583630882</c:v>
                </c:pt>
                <c:pt idx="244">
                  <c:v>53.338125185898171</c:v>
                </c:pt>
                <c:pt idx="245">
                  <c:v>53.569022341830753</c:v>
                </c:pt>
                <c:pt idx="246">
                  <c:v>53.800468740903767</c:v>
                </c:pt>
                <c:pt idx="247">
                  <c:v>54.032466075931801</c:v>
                </c:pt>
                <c:pt idx="248">
                  <c:v>54.26501604311926</c:v>
                </c:pt>
                <c:pt idx="249">
                  <c:v>54.498120342110425</c:v>
                </c:pt>
                <c:pt idx="250">
                  <c:v>54.731780676039271</c:v>
                </c:pt>
                <c:pt idx="251">
                  <c:v>54.96599875157866</c:v>
                </c:pt>
                <c:pt idx="252">
                  <c:v>55.20077627898965</c:v>
                </c:pt>
                <c:pt idx="253">
                  <c:v>55.436114972170081</c:v>
                </c:pt>
                <c:pt idx="254">
                  <c:v>55.672016548702722</c:v>
                </c:pt>
                <c:pt idx="255">
                  <c:v>55.908482729903916</c:v>
                </c:pt>
                <c:pt idx="256">
                  <c:v>56.145515240870694</c:v>
                </c:pt>
                <c:pt idx="257">
                  <c:v>56.383115810528778</c:v>
                </c:pt>
                <c:pt idx="258">
                  <c:v>56.62128617167965</c:v>
                </c:pt>
                <c:pt idx="259">
                  <c:v>56.860028061047139</c:v>
                </c:pt>
                <c:pt idx="260">
                  <c:v>57.099343219324723</c:v>
                </c:pt>
                <c:pt idx="261">
                  <c:v>57.339233391221356</c:v>
                </c:pt>
                <c:pt idx="262">
                  <c:v>57.579700325508071</c:v>
                </c:pt>
                <c:pt idx="263">
                  <c:v>57.820745775063692</c:v>
                </c:pt>
                <c:pt idx="264">
                  <c:v>58.062371496920413</c:v>
                </c:pt>
                <c:pt idx="265">
                  <c:v>58.304579252309708</c:v>
                </c:pt>
                <c:pt idx="266">
                  <c:v>58.54737080670715</c:v>
                </c:pt>
                <c:pt idx="267">
                  <c:v>58.790747929877831</c:v>
                </c:pt>
                <c:pt idx="268">
                  <c:v>59.034712395921012</c:v>
                </c:pt>
                <c:pt idx="269">
                  <c:v>59.279265983314808</c:v>
                </c:pt>
                <c:pt idx="270">
                  <c:v>59.524410474960881</c:v>
                </c:pt>
                <c:pt idx="271">
                  <c:v>59.770147658228559</c:v>
                </c:pt>
                <c:pt idx="272">
                  <c:v>60.01647932499904</c:v>
                </c:pt>
                <c:pt idx="273">
                  <c:v>60.263407271709518</c:v>
                </c:pt>
                <c:pt idx="274">
                  <c:v>60.510933299396747</c:v>
                </c:pt>
                <c:pt idx="275">
                  <c:v>60.759059213741239</c:v>
                </c:pt>
                <c:pt idx="276">
                  <c:v>61.007786825110017</c:v>
                </c:pt>
                <c:pt idx="277">
                  <c:v>61.257117948600857</c:v>
                </c:pt>
                <c:pt idx="278">
                  <c:v>61.507054404085174</c:v>
                </c:pt>
                <c:pt idx="279">
                  <c:v>61.757598016251222</c:v>
                </c:pt>
                <c:pt idx="280">
                  <c:v>62.00875061464702</c:v>
                </c:pt>
                <c:pt idx="281">
                  <c:v>62.260514033723624</c:v>
                </c:pt>
                <c:pt idx="282">
                  <c:v>62.512890112877642</c:v>
                </c:pt>
                <c:pt idx="283">
                  <c:v>62.765880696494158</c:v>
                </c:pt>
                <c:pt idx="284">
                  <c:v>63.019487633989471</c:v>
                </c:pt>
                <c:pt idx="285">
                  <c:v>63.273712779853241</c:v>
                </c:pt>
                <c:pt idx="286">
                  <c:v>63.528557993691507</c:v>
                </c:pt>
                <c:pt idx="287">
                  <c:v>63.784025140268582</c:v>
                </c:pt>
                <c:pt idx="288">
                  <c:v>64.040116089549869</c:v>
                </c:pt>
                <c:pt idx="289">
                  <c:v>64.296832716743666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AD-4659-85C2-37C29B37046A}"/>
            </c:ext>
          </c:extLst>
        </c:ser>
        <c:ser>
          <c:idx val="10"/>
          <c:order val="3"/>
          <c:tx>
            <c:v>Ic = 2.95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plots'!$K$21:$K$1098</c:f>
              <c:numCache>
                <c:formatCode>General</c:formatCode>
                <c:ptCount val="1078"/>
                <c:pt idx="32">
                  <c:v>5.1195344350219383</c:v>
                </c:pt>
                <c:pt idx="33">
                  <c:v>5.1778222749804792</c:v>
                </c:pt>
                <c:pt idx="34">
                  <c:v>5.2358615739165293</c:v>
                </c:pt>
                <c:pt idx="35">
                  <c:v>5.2936626036523124</c:v>
                </c:pt>
                <c:pt idx="36">
                  <c:v>5.3512351812545509</c:v>
                </c:pt>
                <c:pt idx="37">
                  <c:v>5.4085886870787787</c:v>
                </c:pt>
                <c:pt idx="38">
                  <c:v>5.4657320836282253</c:v>
                </c:pt>
                <c:pt idx="39">
                  <c:v>5.5226739347022029</c:v>
                </c:pt>
                <c:pt idx="40">
                  <c:v>5.5794224244594659</c:v>
                </c:pt>
                <c:pt idx="41">
                  <c:v>5.6359853761336138</c:v>
                </c:pt>
                <c:pt idx="42">
                  <c:v>5.6923702702200298</c:v>
                </c:pt>
                <c:pt idx="43">
                  <c:v>5.7485842620146954</c:v>
                </c:pt>
                <c:pt idx="44">
                  <c:v>5.8046341984302723</c:v>
                </c:pt>
                <c:pt idx="45">
                  <c:v>5.8605266340476199</c:v>
                </c:pt>
                <c:pt idx="46">
                  <c:v>5.9162678463851517</c:v>
                </c:pt>
                <c:pt idx="47">
                  <c:v>5.9718638503856738</c:v>
                </c:pt>
                <c:pt idx="48">
                  <c:v>6.0273204121326813</c:v>
                </c:pt>
                <c:pt idx="49">
                  <c:v>6.0826430618167526</c:v>
                </c:pt>
                <c:pt idx="50">
                  <c:v>6.1378371059784467</c:v>
                </c:pt>
                <c:pt idx="51">
                  <c:v>6.1929076390578883</c:v>
                </c:pt>
                <c:pt idx="52">
                  <c:v>6.2478595542832789</c:v>
                </c:pt>
                <c:pt idx="53">
                  <c:v>6.3026975539317176</c:v>
                </c:pt>
                <c:pt idx="54">
                  <c:v>6.3574261589958914</c:v>
                </c:pt>
                <c:pt idx="55">
                  <c:v>6.4120497182897731</c:v>
                </c:pt>
                <c:pt idx="56">
                  <c:v>6.4665724170256915</c:v>
                </c:pt>
                <c:pt idx="57">
                  <c:v>6.5209982848939836</c:v>
                </c:pt>
                <c:pt idx="58">
                  <c:v>6.5753312036752138</c:v>
                </c:pt>
                <c:pt idx="59">
                  <c:v>6.6295749144134817</c:v>
                </c:pt>
                <c:pt idx="60">
                  <c:v>6.6837330241779274</c:v>
                </c:pt>
                <c:pt idx="61">
                  <c:v>6.7378090124380119</c:v>
                </c:pt>
                <c:pt idx="62">
                  <c:v>6.7918062370766243</c:v>
                </c:pt>
                <c:pt idx="63">
                  <c:v>6.8457279400639006</c:v>
                </c:pt>
                <c:pt idx="64">
                  <c:v>6.8995772528127857</c:v>
                </c:pt>
                <c:pt idx="65">
                  <c:v>6.9533572012364973</c:v>
                </c:pt>
                <c:pt idx="66">
                  <c:v>7.0070707105264063</c:v>
                </c:pt>
                <c:pt idx="67">
                  <c:v>7.0607206096679684</c:v>
                </c:pt>
                <c:pt idx="68">
                  <c:v>7.1143096357108453</c:v>
                </c:pt>
                <c:pt idx="69">
                  <c:v>7.1678404378086062</c:v>
                </c:pt>
                <c:pt idx="70">
                  <c:v>7.2213155810421812</c:v>
                </c:pt>
                <c:pt idx="71">
                  <c:v>7.2747375500403448</c:v>
                </c:pt>
                <c:pt idx="72">
                  <c:v>7.3281087524097286</c:v>
                </c:pt>
                <c:pt idx="73">
                  <c:v>7.3814315219857729</c:v>
                </c:pt>
                <c:pt idx="74">
                  <c:v>7.4347081219156523</c:v>
                </c:pt>
                <c:pt idx="75">
                  <c:v>7.4879407475830106</c:v>
                </c:pt>
                <c:pt idx="76">
                  <c:v>7.5411315293842156</c:v>
                </c:pt>
                <c:pt idx="77">
                  <c:v>7.5942825353646199</c:v>
                </c:pt>
                <c:pt idx="78">
                  <c:v>7.6473957737233453</c:v>
                </c:pt>
                <c:pt idx="79">
                  <c:v>7.7004731951940215</c:v>
                </c:pt>
                <c:pt idx="80">
                  <c:v>7.753516695308865</c:v>
                </c:pt>
                <c:pt idx="81">
                  <c:v>7.8065281165526512</c:v>
                </c:pt>
                <c:pt idx="82">
                  <c:v>7.8595092504129491</c:v>
                </c:pt>
                <c:pt idx="83">
                  <c:v>7.9124618393324431</c:v>
                </c:pt>
                <c:pt idx="84">
                  <c:v>7.9653875785689321</c:v>
                </c:pt>
                <c:pt idx="85">
                  <c:v>8.0182881179679928</c:v>
                </c:pt>
                <c:pt idx="86">
                  <c:v>8.0711650636532895</c:v>
                </c:pt>
                <c:pt idx="87">
                  <c:v>8.1240199796389927</c:v>
                </c:pt>
                <c:pt idx="88">
                  <c:v>8.1768543893685148</c:v>
                </c:pt>
                <c:pt idx="89">
                  <c:v>8.2296697771835827</c:v>
                </c:pt>
                <c:pt idx="90">
                  <c:v>8.2824675897273785</c:v>
                </c:pt>
                <c:pt idx="91">
                  <c:v>8.3352492372852094</c:v>
                </c:pt>
                <c:pt idx="92">
                  <c:v>8.3880160950660834</c:v>
                </c:pt>
                <c:pt idx="93">
                  <c:v>8.4407695044281539</c:v>
                </c:pt>
                <c:pt idx="94">
                  <c:v>8.4935107740511082</c:v>
                </c:pt>
                <c:pt idx="95">
                  <c:v>8.5462411810580736</c:v>
                </c:pt>
                <c:pt idx="96">
                  <c:v>8.5989619720897412</c:v>
                </c:pt>
                <c:pt idx="97">
                  <c:v>8.6516743643330276</c:v>
                </c:pt>
                <c:pt idx="98">
                  <c:v>8.7043795465066331</c:v>
                </c:pt>
                <c:pt idx="99">
                  <c:v>8.757078679805641</c:v>
                </c:pt>
                <c:pt idx="100">
                  <c:v>8.809772898807136</c:v>
                </c:pt>
                <c:pt idx="101">
                  <c:v>8.8624633123387913</c:v>
                </c:pt>
                <c:pt idx="102">
                  <c:v>8.9151510043122357</c:v>
                </c:pt>
                <c:pt idx="103">
                  <c:v>8.9678370345228373</c:v>
                </c:pt>
                <c:pt idx="104">
                  <c:v>9.0205224394176415</c:v>
                </c:pt>
                <c:pt idx="105">
                  <c:v>9.0732082328328705</c:v>
                </c:pt>
                <c:pt idx="106">
                  <c:v>9.1258954067024032</c:v>
                </c:pt>
                <c:pt idx="107">
                  <c:v>9.17858493173871</c:v>
                </c:pt>
                <c:pt idx="108">
                  <c:v>9.231277758087483</c:v>
                </c:pt>
                <c:pt idx="109">
                  <c:v>9.2839748159570359</c:v>
                </c:pt>
                <c:pt idx="110">
                  <c:v>9.3366770162238808</c:v>
                </c:pt>
                <c:pt idx="111">
                  <c:v>9.3893852510153195</c:v>
                </c:pt>
                <c:pt idx="112">
                  <c:v>9.4421003942703123</c:v>
                </c:pt>
                <c:pt idx="113">
                  <c:v>9.4948233022793396</c:v>
                </c:pt>
                <c:pt idx="114">
                  <c:v>9.5475548142044762</c:v>
                </c:pt>
                <c:pt idx="115">
                  <c:v>9.6002957525803154</c:v>
                </c:pt>
                <c:pt idx="116">
                  <c:v>9.6530469237967154</c:v>
                </c:pt>
                <c:pt idx="117">
                  <c:v>9.7058091185641064</c:v>
                </c:pt>
                <c:pt idx="118">
                  <c:v>9.7585831123621105</c:v>
                </c:pt>
                <c:pt idx="119">
                  <c:v>9.8113696658722862</c:v>
                </c:pt>
                <c:pt idx="120">
                  <c:v>9.8641695253954236</c:v>
                </c:pt>
                <c:pt idx="121">
                  <c:v>9.9169834232544378</c:v>
                </c:pt>
                <c:pt idx="122">
                  <c:v>9.9698120781829953</c:v>
                </c:pt>
                <c:pt idx="123">
                  <c:v>10.022656195700918</c:v>
                </c:pt>
                <c:pt idx="124">
                  <c:v>10.0755164684766</c:v>
                </c:pt>
                <c:pt idx="125">
                  <c:v>10.128393576677068</c:v>
                </c:pt>
                <c:pt idx="126">
                  <c:v>10.181288188306246</c:v>
                </c:pt>
                <c:pt idx="127">
                  <c:v>10.234200959531869</c:v>
                </c:pt>
                <c:pt idx="128">
                  <c:v>10.287132535001387</c:v>
                </c:pt>
                <c:pt idx="129">
                  <c:v>10.340083548147538</c:v>
                </c:pt>
                <c:pt idx="130">
                  <c:v>10.393054621483744</c:v>
                </c:pt>
                <c:pt idx="131">
                  <c:v>10.446046366889957</c:v>
                </c:pt>
                <c:pt idx="132">
                  <c:v>10.499059385889126</c:v>
                </c:pt>
                <c:pt idx="133">
                  <c:v>10.552094269914816</c:v>
                </c:pt>
                <c:pt idx="134">
                  <c:v>10.605151600570245</c:v>
                </c:pt>
                <c:pt idx="135">
                  <c:v>10.658231949879017</c:v>
                </c:pt>
                <c:pt idx="136">
                  <c:v>10.711335880528047</c:v>
                </c:pt>
                <c:pt idx="137">
                  <c:v>10.764463946102731</c:v>
                </c:pt>
                <c:pt idx="138">
                  <c:v>10.817616691314853</c:v>
                </c:pt>
                <c:pt idx="139">
                  <c:v>10.870794652223404</c:v>
                </c:pt>
                <c:pt idx="140">
                  <c:v>10.923998356448582</c:v>
                </c:pt>
                <c:pt idx="141">
                  <c:v>10.977228323379331</c:v>
                </c:pt>
                <c:pt idx="142">
                  <c:v>11.030485064374412</c:v>
                </c:pt>
                <c:pt idx="143">
                  <c:v>11.083769082957536</c:v>
                </c:pt>
                <c:pt idx="144">
                  <c:v>11.13708087500657</c:v>
                </c:pt>
                <c:pt idx="145">
                  <c:v>11.190420928937112</c:v>
                </c:pt>
                <c:pt idx="146">
                  <c:v>11.243789725880626</c:v>
                </c:pt>
                <c:pt idx="147">
                  <c:v>11.297187739857343</c:v>
                </c:pt>
                <c:pt idx="148">
                  <c:v>11.350615437944031</c:v>
                </c:pt>
                <c:pt idx="149">
                  <c:v>11.404073280436933</c:v>
                </c:pt>
                <c:pt idx="150">
                  <c:v>11.457561721010022</c:v>
                </c:pt>
                <c:pt idx="151">
                  <c:v>11.511081206868633</c:v>
                </c:pt>
                <c:pt idx="152">
                  <c:v>11.564632178898712</c:v>
                </c:pt>
                <c:pt idx="153">
                  <c:v>11.618215071811873</c:v>
                </c:pt>
                <c:pt idx="154">
                  <c:v>11.671830314286328</c:v>
                </c:pt>
                <c:pt idx="155">
                  <c:v>11.725478329103794</c:v>
                </c:pt>
                <c:pt idx="156">
                  <c:v>11.779159533282735</c:v>
                </c:pt>
                <c:pt idx="157">
                  <c:v>11.832874338207729</c:v>
                </c:pt>
                <c:pt idx="158">
                  <c:v>11.886623149755382</c:v>
                </c:pt>
                <c:pt idx="159">
                  <c:v>11.940406368416706</c:v>
                </c:pt>
                <c:pt idx="160">
                  <c:v>11.994224389416271</c:v>
                </c:pt>
                <c:pt idx="161">
                  <c:v>12.048077602827945</c:v>
                </c:pt>
                <c:pt idx="162">
                  <c:v>12.101966393687722</c:v>
                </c:pt>
                <c:pt idx="163">
                  <c:v>12.155891142103384</c:v>
                </c:pt>
                <c:pt idx="164">
                  <c:v>12.209852223361239</c:v>
                </c:pt>
                <c:pt idx="165">
                  <c:v>12.263850008030088</c:v>
                </c:pt>
                <c:pt idx="166">
                  <c:v>12.317884862062439</c:v>
                </c:pt>
                <c:pt idx="167">
                  <c:v>12.371957146893008</c:v>
                </c:pt>
                <c:pt idx="168">
                  <c:v>12.426067219534747</c:v>
                </c:pt>
                <c:pt idx="169">
                  <c:v>12.480215432672249</c:v>
                </c:pt>
                <c:pt idx="170">
                  <c:v>12.534402134752915</c:v>
                </c:pt>
                <c:pt idx="171">
                  <c:v>12.58862767007559</c:v>
                </c:pt>
                <c:pt idx="172">
                  <c:v>12.64289237887707</c:v>
                </c:pt>
                <c:pt idx="173">
                  <c:v>12.697196597416422</c:v>
                </c:pt>
                <c:pt idx="174">
                  <c:v>12.751540658056998</c:v>
                </c:pt>
                <c:pt idx="175">
                  <c:v>12.805924889346686</c:v>
                </c:pt>
                <c:pt idx="176">
                  <c:v>12.860349616095816</c:v>
                </c:pt>
                <c:pt idx="177">
                  <c:v>12.914815159453392</c:v>
                </c:pt>
                <c:pt idx="178">
                  <c:v>12.969321836981338</c:v>
                </c:pt>
                <c:pt idx="179">
                  <c:v>13.023869962726916</c:v>
                </c:pt>
                <c:pt idx="180">
                  <c:v>13.078459847293347</c:v>
                </c:pt>
                <c:pt idx="181">
                  <c:v>13.133091797908795</c:v>
                </c:pt>
                <c:pt idx="182">
                  <c:v>13.187766118493588</c:v>
                </c:pt>
                <c:pt idx="183">
                  <c:v>13.242483109725882</c:v>
                </c:pt>
                <c:pt idx="184">
                  <c:v>13.297243069105731</c:v>
                </c:pt>
                <c:pt idx="185">
                  <c:v>13.35204629101762</c:v>
                </c:pt>
                <c:pt idx="186">
                  <c:v>13.406893066791488</c:v>
                </c:pt>
                <c:pt idx="187">
                  <c:v>13.46178368476242</c:v>
                </c:pt>
                <c:pt idx="188">
                  <c:v>13.51671843032875</c:v>
                </c:pt>
                <c:pt idx="189">
                  <c:v>13.571697586009016</c:v>
                </c:pt>
                <c:pt idx="190">
                  <c:v>13.626721431497421</c:v>
                </c:pt>
                <c:pt idx="191">
                  <c:v>13.68179024371809</c:v>
                </c:pt>
                <c:pt idx="192">
                  <c:v>13.736904296878064</c:v>
                </c:pt>
                <c:pt idx="193">
                  <c:v>13.792063862519083</c:v>
                </c:pt>
                <c:pt idx="194">
                  <c:v>13.847269209568157</c:v>
                </c:pt>
                <c:pt idx="195">
                  <c:v>13.902520604387059</c:v>
                </c:pt>
                <c:pt idx="196">
                  <c:v>13.957818310820592</c:v>
                </c:pt>
                <c:pt idx="197">
                  <c:v>14.013162590243878</c:v>
                </c:pt>
                <c:pt idx="198">
                  <c:v>14.068553701608504</c:v>
                </c:pt>
                <c:pt idx="199">
                  <c:v>14.123991901487713</c:v>
                </c:pt>
                <c:pt idx="200">
                  <c:v>14.179477444120518</c:v>
                </c:pt>
                <c:pt idx="201">
                  <c:v>14.235010581454937</c:v>
                </c:pt>
                <c:pt idx="202">
                  <c:v>14.290591563190153</c:v>
                </c:pt>
                <c:pt idx="203">
                  <c:v>14.346220636817877</c:v>
                </c:pt>
                <c:pt idx="204">
                  <c:v>14.401898047662707</c:v>
                </c:pt>
                <c:pt idx="205">
                  <c:v>14.45762403892174</c:v>
                </c:pt>
                <c:pt idx="206">
                  <c:v>14.513398851703162</c:v>
                </c:pt>
                <c:pt idx="207">
                  <c:v>14.569222725064144</c:v>
                </c:pt>
                <c:pt idx="208">
                  <c:v>14.625095896047863</c:v>
                </c:pt>
                <c:pt idx="209">
                  <c:v>14.68101859971981</c:v>
                </c:pt>
                <c:pt idx="210">
                  <c:v>14.736991069203182</c:v>
                </c:pt>
                <c:pt idx="211">
                  <c:v>14.793013535713696</c:v>
                </c:pt>
                <c:pt idx="212">
                  <c:v>14.849086228593587</c:v>
                </c:pt>
                <c:pt idx="213">
                  <c:v>14.905209375344873</c:v>
                </c:pt>
                <c:pt idx="214">
                  <c:v>14.961383201662002</c:v>
                </c:pt>
                <c:pt idx="215">
                  <c:v>15.017607931463747</c:v>
                </c:pt>
                <c:pt idx="216">
                  <c:v>15.073883786924515</c:v>
                </c:pt>
                <c:pt idx="217">
                  <c:v>15.130210988504949</c:v>
                </c:pt>
                <c:pt idx="218">
                  <c:v>15.186589754981926</c:v>
                </c:pt>
                <c:pt idx="219">
                  <c:v>15.243020303477994</c:v>
                </c:pt>
                <c:pt idx="220">
                  <c:v>15.299502849490175</c:v>
                </c:pt>
                <c:pt idx="221">
                  <c:v>15.356037606918113</c:v>
                </c:pt>
                <c:pt idx="222">
                  <c:v>15.412624788091804</c:v>
                </c:pt>
                <c:pt idx="223">
                  <c:v>15.469264603798649</c:v>
                </c:pt>
                <c:pt idx="224">
                  <c:v>15.525957263310046</c:v>
                </c:pt>
                <c:pt idx="225">
                  <c:v>15.582702974407427</c:v>
                </c:pt>
                <c:pt idx="226">
                  <c:v>15.639501943407712</c:v>
                </c:pt>
                <c:pt idx="227">
                  <c:v>15.696354375188461</c:v>
                </c:pt>
                <c:pt idx="228">
                  <c:v>15.753260473212258</c:v>
                </c:pt>
                <c:pt idx="229">
                  <c:v>15.810220439550847</c:v>
                </c:pt>
                <c:pt idx="230">
                  <c:v>15.867234474908724</c:v>
                </c:pt>
                <c:pt idx="231">
                  <c:v>15.92430277864622</c:v>
                </c:pt>
                <c:pt idx="232">
                  <c:v>15.981425548802228</c:v>
                </c:pt>
                <c:pt idx="233">
                  <c:v>16.03860298211643</c:v>
                </c:pt>
                <c:pt idx="234">
                  <c:v>16.095835274051137</c:v>
                </c:pt>
                <c:pt idx="235">
                  <c:v>16.153122618812681</c:v>
                </c:pt>
                <c:pt idx="236">
                  <c:v>16.210465209372462</c:v>
                </c:pt>
                <c:pt idx="237">
                  <c:v>16.267863237487511</c:v>
                </c:pt>
                <c:pt idx="238">
                  <c:v>16.32531689372075</c:v>
                </c:pt>
                <c:pt idx="239">
                  <c:v>16.382826367460805</c:v>
                </c:pt>
                <c:pt idx="240">
                  <c:v>16.440391846941541</c:v>
                </c:pt>
                <c:pt idx="241">
                  <c:v>16.498013519261121</c:v>
                </c:pt>
                <c:pt idx="242">
                  <c:v>16.555691570400747</c:v>
                </c:pt>
                <c:pt idx="243">
                  <c:v>16.613426185243238</c:v>
                </c:pt>
                <c:pt idx="244">
                  <c:v>16.671217547590867</c:v>
                </c:pt>
                <c:pt idx="245">
                  <c:v>16.72906584018331</c:v>
                </c:pt>
                <c:pt idx="246">
                  <c:v>16.786971244715012</c:v>
                </c:pt>
                <c:pt idx="247">
                  <c:v>16.844933941852283</c:v>
                </c:pt>
                <c:pt idx="248">
                  <c:v>16.902954111250086</c:v>
                </c:pt>
                <c:pt idx="249">
                  <c:v>16.961031931568638</c:v>
                </c:pt>
                <c:pt idx="250">
                  <c:v>17.019167580489501</c:v>
                </c:pt>
                <c:pt idx="251">
                  <c:v>17.077361234731576</c:v>
                </c:pt>
                <c:pt idx="252">
                  <c:v>17.135613070066775</c:v>
                </c:pt>
                <c:pt idx="253">
                  <c:v>17.193923261335225</c:v>
                </c:pt>
                <c:pt idx="254">
                  <c:v>17.252291982460541</c:v>
                </c:pt>
                <c:pt idx="255">
                  <c:v>17.310719406464571</c:v>
                </c:pt>
                <c:pt idx="256">
                  <c:v>17.369205705481992</c:v>
                </c:pt>
                <c:pt idx="257">
                  <c:v>17.427751050774599</c:v>
                </c:pt>
                <c:pt idx="258">
                  <c:v>17.486355612745335</c:v>
                </c:pt>
                <c:pt idx="259">
                  <c:v>17.545019560952227</c:v>
                </c:pt>
                <c:pt idx="260">
                  <c:v>17.603743064121925</c:v>
                </c:pt>
                <c:pt idx="261">
                  <c:v>17.662526290163004</c:v>
                </c:pt>
                <c:pt idx="262">
                  <c:v>17.721369406179146</c:v>
                </c:pt>
                <c:pt idx="263">
                  <c:v>17.780272578482023</c:v>
                </c:pt>
                <c:pt idx="264">
                  <c:v>17.839235972604065</c:v>
                </c:pt>
                <c:pt idx="265">
                  <c:v>17.89825975331075</c:v>
                </c:pt>
                <c:pt idx="266">
                  <c:v>17.957344084613094</c:v>
                </c:pt>
                <c:pt idx="267">
                  <c:v>18.016489129779501</c:v>
                </c:pt>
                <c:pt idx="268">
                  <c:v>18.075695051347822</c:v>
                </c:pt>
                <c:pt idx="269">
                  <c:v>18.134962011136832</c:v>
                </c:pt>
                <c:pt idx="270">
                  <c:v>18.194290170257801</c:v>
                </c:pt>
                <c:pt idx="271">
                  <c:v>18.253679689125764</c:v>
                </c:pt>
                <c:pt idx="272">
                  <c:v>18.313130727470565</c:v>
                </c:pt>
                <c:pt idx="273">
                  <c:v>18.37264344434789</c:v>
                </c:pt>
                <c:pt idx="274">
                  <c:v>18.432217998149873</c:v>
                </c:pt>
                <c:pt idx="275">
                  <c:v>18.491854546615656</c:v>
                </c:pt>
                <c:pt idx="276">
                  <c:v>18.551553246841927</c:v>
                </c:pt>
                <c:pt idx="277">
                  <c:v>18.61131425529301</c:v>
                </c:pt>
                <c:pt idx="278">
                  <c:v>18.671137727810972</c:v>
                </c:pt>
                <c:pt idx="279">
                  <c:v>18.731023819625474</c:v>
                </c:pt>
                <c:pt idx="280">
                  <c:v>18.790972685363613</c:v>
                </c:pt>
                <c:pt idx="281">
                  <c:v>18.850984479059449</c:v>
                </c:pt>
                <c:pt idx="282">
                  <c:v>18.911059354163395</c:v>
                </c:pt>
                <c:pt idx="283">
                  <c:v>18.971197463551555</c:v>
                </c:pt>
                <c:pt idx="284">
                  <c:v>19.031398959534933</c:v>
                </c:pt>
                <c:pt idx="285">
                  <c:v>19.091663993868295</c:v>
                </c:pt>
                <c:pt idx="286">
                  <c:v>19.151992717759136</c:v>
                </c:pt>
                <c:pt idx="287">
                  <c:v>19.21238528187634</c:v>
                </c:pt>
                <c:pt idx="288">
                  <c:v>19.27284183635884</c:v>
                </c:pt>
                <c:pt idx="289">
                  <c:v>19.333362530823916</c:v>
                </c:pt>
                <c:pt idx="290">
                  <c:v>19.39394751437581</c:v>
                </c:pt>
                <c:pt idx="291">
                  <c:v>19.454596935613534</c:v>
                </c:pt>
                <c:pt idx="292">
                  <c:v>19.515310942639303</c:v>
                </c:pt>
                <c:pt idx="293">
                  <c:v>19.576089683066318</c:v>
                </c:pt>
                <c:pt idx="294">
                  <c:v>19.636933304026545</c:v>
                </c:pt>
                <c:pt idx="295">
                  <c:v>19.697841952178621</c:v>
                </c:pt>
                <c:pt idx="296">
                  <c:v>19.758815773715174</c:v>
                </c:pt>
                <c:pt idx="297">
                  <c:v>19.819854914370648</c:v>
                </c:pt>
                <c:pt idx="298">
                  <c:v>19.880959519428366</c:v>
                </c:pt>
                <c:pt idx="299">
                  <c:v>19.942129733727974</c:v>
                </c:pt>
                <c:pt idx="300">
                  <c:v>20.00336570167255</c:v>
                </c:pt>
                <c:pt idx="301">
                  <c:v>20.064667567235638</c:v>
                </c:pt>
                <c:pt idx="302">
                  <c:v>20.126035473968223</c:v>
                </c:pt>
                <c:pt idx="303">
                  <c:v>20.187469565005586</c:v>
                </c:pt>
                <c:pt idx="304">
                  <c:v>20.248969983074009</c:v>
                </c:pt>
                <c:pt idx="305">
                  <c:v>20.310536870497433</c:v>
                </c:pt>
                <c:pt idx="306">
                  <c:v>20.372170369204063</c:v>
                </c:pt>
                <c:pt idx="307">
                  <c:v>20.433870620732815</c:v>
                </c:pt>
                <c:pt idx="308">
                  <c:v>20.495637766239593</c:v>
                </c:pt>
                <c:pt idx="309">
                  <c:v>20.557471946503625</c:v>
                </c:pt>
                <c:pt idx="310">
                  <c:v>20.619373301933756</c:v>
                </c:pt>
                <c:pt idx="311">
                  <c:v>20.68134197257438</c:v>
                </c:pt>
                <c:pt idx="312">
                  <c:v>20.743378098111521</c:v>
                </c:pt>
                <c:pt idx="313">
                  <c:v>20.805481817878729</c:v>
                </c:pt>
                <c:pt idx="314">
                  <c:v>20.867653270863059</c:v>
                </c:pt>
                <c:pt idx="315">
                  <c:v>20.929892595710616</c:v>
                </c:pt>
                <c:pt idx="316">
                  <c:v>20.992199930732429</c:v>
                </c:pt>
                <c:pt idx="317">
                  <c:v>21.054575413909941</c:v>
                </c:pt>
                <c:pt idx="318">
                  <c:v>21.117019182900606</c:v>
                </c:pt>
                <c:pt idx="319">
                  <c:v>21.179531375043279</c:v>
                </c:pt>
                <c:pt idx="320">
                  <c:v>21.242112127363676</c:v>
                </c:pt>
                <c:pt idx="321">
                  <c:v>21.304761576579523</c:v>
                </c:pt>
                <c:pt idx="322">
                  <c:v>21.36747985910602</c:v>
                </c:pt>
                <c:pt idx="323">
                  <c:v>21.430267111060758</c:v>
                </c:pt>
                <c:pt idx="324">
                  <c:v>21.493123468268983</c:v>
                </c:pt>
                <c:pt idx="325">
                  <c:v>21.556049066268535</c:v>
                </c:pt>
                <c:pt idx="326">
                  <c:v>21.619044040314815</c:v>
                </c:pt>
                <c:pt idx="327">
                  <c:v>21.682108525385651</c:v>
                </c:pt>
                <c:pt idx="328">
                  <c:v>21.745242656186274</c:v>
                </c:pt>
                <c:pt idx="329">
                  <c:v>21.808446567153826</c:v>
                </c:pt>
                <c:pt idx="330">
                  <c:v>21.871720392462169</c:v>
                </c:pt>
                <c:pt idx="331">
                  <c:v>21.935064266026643</c:v>
                </c:pt>
                <c:pt idx="332">
                  <c:v>21.998478321508514</c:v>
                </c:pt>
                <c:pt idx="333">
                  <c:v>22.061962692319408</c:v>
                </c:pt>
                <c:pt idx="334">
                  <c:v>22.125517511625997</c:v>
                </c:pt>
                <c:pt idx="335">
                  <c:v>22.189142912354118</c:v>
                </c:pt>
                <c:pt idx="336">
                  <c:v>22.252839027193371</c:v>
                </c:pt>
                <c:pt idx="337">
                  <c:v>22.316605988601307</c:v>
                </c:pt>
                <c:pt idx="338">
                  <c:v>22.380443928807541</c:v>
                </c:pt>
                <c:pt idx="339">
                  <c:v>22.444352979818152</c:v>
                </c:pt>
                <c:pt idx="340">
                  <c:v>22.508333273419517</c:v>
                </c:pt>
                <c:pt idx="341">
                  <c:v>22.572384941182783</c:v>
                </c:pt>
                <c:pt idx="342">
                  <c:v>22.636508114467468</c:v>
                </c:pt>
                <c:pt idx="343">
                  <c:v>22.700702924425663</c:v>
                </c:pt>
                <c:pt idx="344">
                  <c:v>22.764969502005954</c:v>
                </c:pt>
                <c:pt idx="345">
                  <c:v>22.829307977957228</c:v>
                </c:pt>
                <c:pt idx="346">
                  <c:v>22.893718482832462</c:v>
                </c:pt>
                <c:pt idx="347">
                  <c:v>22.958201146992593</c:v>
                </c:pt>
                <c:pt idx="348">
                  <c:v>23.022756100610206</c:v>
                </c:pt>
                <c:pt idx="349">
                  <c:v>23.087383473673171</c:v>
                </c:pt>
                <c:pt idx="350">
                  <c:v>23.152083395988356</c:v>
                </c:pt>
                <c:pt idx="351">
                  <c:v>23.21685599718516</c:v>
                </c:pt>
                <c:pt idx="352">
                  <c:v>23.281701406719137</c:v>
                </c:pt>
                <c:pt idx="353">
                  <c:v>23.346619753875391</c:v>
                </c:pt>
                <c:pt idx="354">
                  <c:v>23.411611167772129</c:v>
                </c:pt>
                <c:pt idx="355">
                  <c:v>23.476675777364072</c:v>
                </c:pt>
                <c:pt idx="356">
                  <c:v>23.541813711445798</c:v>
                </c:pt>
                <c:pt idx="357">
                  <c:v>23.607025098655154</c:v>
                </c:pt>
                <c:pt idx="358">
                  <c:v>23.672310067476506</c:v>
                </c:pt>
                <c:pt idx="359">
                  <c:v>23.737668746243891</c:v>
                </c:pt>
                <c:pt idx="360">
                  <c:v>23.803101263144576</c:v>
                </c:pt>
                <c:pt idx="361">
                  <c:v>23.868607746221823</c:v>
                </c:pt>
                <c:pt idx="362">
                  <c:v>23.934188323378372</c:v>
                </c:pt>
                <c:pt idx="363">
                  <c:v>23.999843122379374</c:v>
                </c:pt>
                <c:pt idx="364">
                  <c:v>24.065572270855597</c:v>
                </c:pt>
                <c:pt idx="365">
                  <c:v>24.131375896306213</c:v>
                </c:pt>
                <c:pt idx="366">
                  <c:v>24.197254126102209</c:v>
                </c:pt>
                <c:pt idx="367">
                  <c:v>24.263207087489015</c:v>
                </c:pt>
                <c:pt idx="368">
                  <c:v>24.329234907589544</c:v>
                </c:pt>
                <c:pt idx="369">
                  <c:v>24.395337713407155</c:v>
                </c:pt>
                <c:pt idx="370">
                  <c:v>24.461515631828515</c:v>
                </c:pt>
                <c:pt idx="371">
                  <c:v>24.527768789626293</c:v>
                </c:pt>
                <c:pt idx="372">
                  <c:v>24.594097313462225</c:v>
                </c:pt>
                <c:pt idx="373">
                  <c:v>24.66050132988968</c:v>
                </c:pt>
                <c:pt idx="374">
                  <c:v>24.726980965356482</c:v>
                </c:pt>
                <c:pt idx="375">
                  <c:v>24.793536346207638</c:v>
                </c:pt>
                <c:pt idx="376">
                  <c:v>24.86016759868793</c:v>
                </c:pt>
                <c:pt idx="377">
                  <c:v>24.926874848944777</c:v>
                </c:pt>
                <c:pt idx="378">
                  <c:v>24.993658223030597</c:v>
                </c:pt>
                <c:pt idx="379">
                  <c:v>25.060517846905668</c:v>
                </c:pt>
                <c:pt idx="380">
                  <c:v>25.127453846440499</c:v>
                </c:pt>
                <c:pt idx="381">
                  <c:v>25.19446634741842</c:v>
                </c:pt>
                <c:pt idx="382">
                  <c:v>25.261555475538131</c:v>
                </c:pt>
                <c:pt idx="383">
                  <c:v>25.328721356416303</c:v>
                </c:pt>
                <c:pt idx="384">
                  <c:v>25.395964115589706</c:v>
                </c:pt>
                <c:pt idx="385">
                  <c:v>25.463283878517988</c:v>
                </c:pt>
                <c:pt idx="386">
                  <c:v>25.530680770586002</c:v>
                </c:pt>
                <c:pt idx="387">
                  <c:v>25.59815491710599</c:v>
                </c:pt>
                <c:pt idx="388">
                  <c:v>25.665706443320236</c:v>
                </c:pt>
                <c:pt idx="389">
                  <c:v>25.733335474403152</c:v>
                </c:pt>
                <c:pt idx="390">
                  <c:v>25.801042135463764</c:v>
                </c:pt>
                <c:pt idx="391">
                  <c:v>25.868826551547887</c:v>
                </c:pt>
                <c:pt idx="392">
                  <c:v>25.936688847640504</c:v>
                </c:pt>
                <c:pt idx="393">
                  <c:v>26.004629148667814</c:v>
                </c:pt>
                <c:pt idx="394">
                  <c:v>26.072647579499719</c:v>
                </c:pt>
                <c:pt idx="395">
                  <c:v>26.140744264951717</c:v>
                </c:pt>
                <c:pt idx="396">
                  <c:v>26.208919329787314</c:v>
                </c:pt>
                <c:pt idx="397">
                  <c:v>26.277172898720128</c:v>
                </c:pt>
                <c:pt idx="398">
                  <c:v>26.345505096415888</c:v>
                </c:pt>
                <c:pt idx="399">
                  <c:v>26.413916047494642</c:v>
                </c:pt>
                <c:pt idx="400">
                  <c:v>26.482405876532898</c:v>
                </c:pt>
                <c:pt idx="401">
                  <c:v>26.550974708065528</c:v>
                </c:pt>
                <c:pt idx="402">
                  <c:v>26.619622666588015</c:v>
                </c:pt>
                <c:pt idx="403">
                  <c:v>26.688349876558316</c:v>
                </c:pt>
                <c:pt idx="404">
                  <c:v>26.757156462398939</c:v>
                </c:pt>
                <c:pt idx="405">
                  <c:v>26.826042548498908</c:v>
                </c:pt>
                <c:pt idx="406">
                  <c:v>26.895008259215782</c:v>
                </c:pt>
                <c:pt idx="407">
                  <c:v>26.964053718877498</c:v>
                </c:pt>
                <c:pt idx="408">
                  <c:v>27.033179051784465</c:v>
                </c:pt>
                <c:pt idx="409">
                  <c:v>27.102384382211216</c:v>
                </c:pt>
                <c:pt idx="410">
                  <c:v>27.171669834408672</c:v>
                </c:pt>
                <c:pt idx="411">
                  <c:v>27.241035532605604</c:v>
                </c:pt>
                <c:pt idx="412">
                  <c:v>27.310481601010832</c:v>
                </c:pt>
                <c:pt idx="413">
                  <c:v>27.380008163814828</c:v>
                </c:pt>
                <c:pt idx="414">
                  <c:v>27.449615345191734</c:v>
                </c:pt>
                <c:pt idx="415">
                  <c:v>27.519303269301066</c:v>
                </c:pt>
                <c:pt idx="416">
                  <c:v>27.589072060289435</c:v>
                </c:pt>
                <c:pt idx="417">
                  <c:v>27.658921842292425</c:v>
                </c:pt>
                <c:pt idx="418">
                  <c:v>27.728852739436348</c:v>
                </c:pt>
                <c:pt idx="419">
                  <c:v>27.79886487584001</c:v>
                </c:pt>
                <c:pt idx="420">
                  <c:v>27.868958375616273</c:v>
                </c:pt>
                <c:pt idx="421">
                  <c:v>27.939133362873967</c:v>
                </c:pt>
                <c:pt idx="422">
                  <c:v>28.009389961719442</c:v>
                </c:pt>
                <c:pt idx="423">
                  <c:v>28.079728296258359</c:v>
                </c:pt>
                <c:pt idx="424">
                  <c:v>28.150148490597267</c:v>
                </c:pt>
                <c:pt idx="425">
                  <c:v>28.220650668845249</c:v>
                </c:pt>
                <c:pt idx="426">
                  <c:v>28.291234955115716</c:v>
                </c:pt>
                <c:pt idx="427">
                  <c:v>28.361901473527773</c:v>
                </c:pt>
                <c:pt idx="428">
                  <c:v>28.432650348208064</c:v>
                </c:pt>
                <c:pt idx="429">
                  <c:v>28.503481703292199</c:v>
                </c:pt>
                <c:pt idx="430">
                  <c:v>28.574395662926435</c:v>
                </c:pt>
                <c:pt idx="431">
                  <c:v>28.645392351269116</c:v>
                </c:pt>
                <c:pt idx="432">
                  <c:v>28.716471892492496</c:v>
                </c:pt>
                <c:pt idx="433">
                  <c:v>28.787634410783948</c:v>
                </c:pt>
                <c:pt idx="434">
                  <c:v>28.858880030347684</c:v>
                </c:pt>
                <c:pt idx="435">
                  <c:v>28.930208875406315</c:v>
                </c:pt>
                <c:pt idx="436">
                  <c:v>29.001621070202081</c:v>
                </c:pt>
                <c:pt idx="437">
                  <c:v>29.073116738998753</c:v>
                </c:pt>
                <c:pt idx="438">
                  <c:v>29.144696006082636</c:v>
                </c:pt>
                <c:pt idx="439">
                  <c:v>29.216358995764544</c:v>
                </c:pt>
                <c:pt idx="440">
                  <c:v>29.288105832380804</c:v>
                </c:pt>
                <c:pt idx="441">
                  <c:v>29.359936640294951</c:v>
                </c:pt>
                <c:pt idx="442">
                  <c:v>29.431851543899104</c:v>
                </c:pt>
                <c:pt idx="443">
                  <c:v>29.503850667615339</c:v>
                </c:pt>
                <c:pt idx="444">
                  <c:v>29.575934135897118</c:v>
                </c:pt>
                <c:pt idx="445">
                  <c:v>29.648102073230827</c:v>
                </c:pt>
                <c:pt idx="446">
                  <c:v>29.72035460413684</c:v>
                </c:pt>
                <c:pt idx="447">
                  <c:v>29.792691853171259</c:v>
                </c:pt>
                <c:pt idx="448">
                  <c:v>29.865113944926975</c:v>
                </c:pt>
                <c:pt idx="449">
                  <c:v>29.937621004035201</c:v>
                </c:pt>
                <c:pt idx="450">
                  <c:v>30.010213155166845</c:v>
                </c:pt>
                <c:pt idx="451">
                  <c:v>30.082890523033615</c:v>
                </c:pt>
                <c:pt idx="452">
                  <c:v>30.155653232389604</c:v>
                </c:pt>
                <c:pt idx="453">
                  <c:v>30.228501408032436</c:v>
                </c:pt>
                <c:pt idx="454">
                  <c:v>30.30143517480457</c:v>
                </c:pt>
                <c:pt idx="455">
                  <c:v>30.374454657594807</c:v>
                </c:pt>
                <c:pt idx="456">
                  <c:v>30.447559981339257</c:v>
                </c:pt>
                <c:pt idx="457">
                  <c:v>30.520751271022846</c:v>
                </c:pt>
                <c:pt idx="458">
                  <c:v>30.594028651680464</c:v>
                </c:pt>
                <c:pt idx="459">
                  <c:v>30.66739224839823</c:v>
                </c:pt>
                <c:pt idx="460">
                  <c:v>30.740842186314861</c:v>
                </c:pt>
                <c:pt idx="461">
                  <c:v>30.814378590622752</c:v>
                </c:pt>
                <c:pt idx="462">
                  <c:v>30.888001586569228</c:v>
                </c:pt>
                <c:pt idx="463">
                  <c:v>30.961711299457928</c:v>
                </c:pt>
                <c:pt idx="464">
                  <c:v>31.03550785464979</c:v>
                </c:pt>
                <c:pt idx="465">
                  <c:v>31.109391377564357</c:v>
                </c:pt>
                <c:pt idx="466">
                  <c:v>31.183361993680997</c:v>
                </c:pt>
                <c:pt idx="467">
                  <c:v>31.25741982854008</c:v>
                </c:pt>
                <c:pt idx="468">
                  <c:v>31.331565007744135</c:v>
                </c:pt>
                <c:pt idx="469">
                  <c:v>31.405797656958988</c:v>
                </c:pt>
                <c:pt idx="470">
                  <c:v>31.480117901914998</c:v>
                </c:pt>
                <c:pt idx="471">
                  <c:v>31.554525868408124</c:v>
                </c:pt>
                <c:pt idx="472">
                  <c:v>31.629021682301257</c:v>
                </c:pt>
                <c:pt idx="473">
                  <c:v>31.703605469524994</c:v>
                </c:pt>
                <c:pt idx="474">
                  <c:v>31.778277356079251</c:v>
                </c:pt>
                <c:pt idx="475">
                  <c:v>31.85303746803395</c:v>
                </c:pt>
                <c:pt idx="476">
                  <c:v>31.927885931530412</c:v>
                </c:pt>
                <c:pt idx="477">
                  <c:v>32.002822872782318</c:v>
                </c:pt>
                <c:pt idx="478">
                  <c:v>32.077848418076975</c:v>
                </c:pt>
                <c:pt idx="479">
                  <c:v>32.152962693776139</c:v>
                </c:pt>
                <c:pt idx="480">
                  <c:v>32.228165826317401</c:v>
                </c:pt>
                <c:pt idx="481">
                  <c:v>32.30345794221514</c:v>
                </c:pt>
                <c:pt idx="482">
                  <c:v>32.378839168061582</c:v>
                </c:pt>
                <c:pt idx="483">
                  <c:v>32.454309630527774</c:v>
                </c:pt>
                <c:pt idx="484">
                  <c:v>32.529869456364892</c:v>
                </c:pt>
                <c:pt idx="485">
                  <c:v>32.605518772405084</c:v>
                </c:pt>
                <c:pt idx="486">
                  <c:v>32.681257705562658</c:v>
                </c:pt>
                <c:pt idx="487">
                  <c:v>32.75708638283502</c:v>
                </c:pt>
                <c:pt idx="488">
                  <c:v>32.833004931303684</c:v>
                </c:pt>
                <c:pt idx="489">
                  <c:v>32.909013478135506</c:v>
                </c:pt>
                <c:pt idx="490">
                  <c:v>32.985112150583475</c:v>
                </c:pt>
                <c:pt idx="491">
                  <c:v>33.061301075987849</c:v>
                </c:pt>
                <c:pt idx="492">
                  <c:v>33.137580381777134</c:v>
                </c:pt>
                <c:pt idx="493">
                  <c:v>33.213950195469153</c:v>
                </c:pt>
                <c:pt idx="494">
                  <c:v>33.290410644671944</c:v>
                </c:pt>
                <c:pt idx="495">
                  <c:v>33.366961857084782</c:v>
                </c:pt>
                <c:pt idx="496">
                  <c:v>33.443603960499296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AD-4659-85C2-37C29B37046A}"/>
            </c:ext>
          </c:extLst>
        </c:ser>
        <c:ser>
          <c:idx val="9"/>
          <c:order val="4"/>
          <c:tx>
            <c:v>Ic = 3.60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plots'!$L$21:$L$1098</c:f>
              <c:numCache>
                <c:formatCode>General</c:formatCode>
                <c:ptCount val="1078"/>
                <c:pt idx="78">
                  <c:v>1.449815159398337</c:v>
                </c:pt>
                <c:pt idx="79">
                  <c:v>1.4576736071066907</c:v>
                </c:pt>
                <c:pt idx="80">
                  <c:v>1.4655116737366218</c:v>
                </c:pt>
                <c:pt idx="81">
                  <c:v>1.4733297670496017</c:v>
                </c:pt>
                <c:pt idx="82">
                  <c:v>1.4811282833590687</c:v>
                </c:pt>
                <c:pt idx="83">
                  <c:v>1.4889076079659049</c:v>
                </c:pt>
                <c:pt idx="84">
                  <c:v>1.4966681155732142</c:v>
                </c:pt>
                <c:pt idx="85">
                  <c:v>1.5044101706815958</c:v>
                </c:pt>
                <c:pt idx="86">
                  <c:v>1.5121341279659859</c:v>
                </c:pt>
                <c:pt idx="87">
                  <c:v>1.5198403326351069</c:v>
                </c:pt>
                <c:pt idx="88">
                  <c:v>1.5275291207744379</c:v>
                </c:pt>
                <c:pt idx="89">
                  <c:v>1.5352008196736646</c:v>
                </c:pt>
                <c:pt idx="90">
                  <c:v>1.5428557481393812</c:v>
                </c:pt>
                <c:pt idx="91">
                  <c:v>1.5504942167938884</c:v>
                </c:pt>
                <c:pt idx="92">
                  <c:v>1.5581165283607841</c:v>
                </c:pt>
                <c:pt idx="93">
                  <c:v>1.5657229779380608</c:v>
                </c:pt>
                <c:pt idx="94">
                  <c:v>1.5733138532593709</c:v>
                </c:pt>
                <c:pt idx="95">
                  <c:v>1.580889434944043</c:v>
                </c:pt>
                <c:pt idx="96">
                  <c:v>1.5884499967364556</c:v>
                </c:pt>
                <c:pt idx="97">
                  <c:v>1.5959958057352936</c:v>
                </c:pt>
                <c:pt idx="98">
                  <c:v>1.6035271226132</c:v>
                </c:pt>
                <c:pt idx="99">
                  <c:v>1.6110442018273128</c:v>
                </c:pt>
                <c:pt idx="100">
                  <c:v>1.6185472918211254</c:v>
                </c:pt>
                <c:pt idx="101">
                  <c:v>1.6260366352181126</c:v>
                </c:pt>
                <c:pt idx="102">
                  <c:v>1.633512469007502</c:v>
                </c:pt>
                <c:pt idx="103">
                  <c:v>1.6409750247226091</c:v>
                </c:pt>
                <c:pt idx="104">
                  <c:v>1.6484245286120602</c:v>
                </c:pt>
                <c:pt idx="105">
                  <c:v>1.6558612018042382</c:v>
                </c:pt>
                <c:pt idx="106">
                  <c:v>1.6632852604653179</c:v>
                </c:pt>
                <c:pt idx="107">
                  <c:v>1.6706969159511305</c:v>
                </c:pt>
                <c:pt idx="108">
                  <c:v>1.678096374953197</c:v>
                </c:pt>
                <c:pt idx="109">
                  <c:v>1.6854838396391689</c:v>
                </c:pt>
                <c:pt idx="110">
                  <c:v>1.6928595077879349</c:v>
                </c:pt>
                <c:pt idx="111">
                  <c:v>1.7002235729196611</c:v>
                </c:pt>
                <c:pt idx="112">
                  <c:v>1.7075762244209611</c:v>
                </c:pt>
                <c:pt idx="113">
                  <c:v>1.7149176476654269</c:v>
                </c:pt>
                <c:pt idx="114">
                  <c:v>1.7222480241297424</c:v>
                </c:pt>
                <c:pt idx="115">
                  <c:v>1.7295675315055583</c:v>
                </c:pt>
                <c:pt idx="116">
                  <c:v>1.7368763438072974</c:v>
                </c:pt>
                <c:pt idx="117">
                  <c:v>1.744174631476116</c:v>
                </c:pt>
                <c:pt idx="118">
                  <c:v>1.7514625614801334</c:v>
                </c:pt>
                <c:pt idx="119">
                  <c:v>1.7587402974111317</c:v>
                </c:pt>
                <c:pt idx="120">
                  <c:v>1.7660079995778506</c:v>
                </c:pt>
                <c:pt idx="121">
                  <c:v>1.7732658250960247</c:v>
                </c:pt>
                <c:pt idx="122">
                  <c:v>1.7805139279753144</c:v>
                </c:pt>
                <c:pt idx="123">
                  <c:v>1.7877524592032388</c:v>
                </c:pt>
                <c:pt idx="124">
                  <c:v>1.7949815668262572</c:v>
                </c:pt>
                <c:pt idx="125">
                  <c:v>1.8022013960280925</c:v>
                </c:pt>
                <c:pt idx="126">
                  <c:v>1.8094120892054286</c:v>
                </c:pt>
                <c:pt idx="127">
                  <c:v>1.8166137860410756</c:v>
                </c:pt>
                <c:pt idx="128">
                  <c:v>1.8238066235747121</c:v>
                </c:pt>
                <c:pt idx="129">
                  <c:v>1.8309907362712992</c:v>
                </c:pt>
                <c:pt idx="130">
                  <c:v>1.8381662560872472</c:v>
                </c:pt>
                <c:pt idx="131">
                  <c:v>1.8453333125344531</c:v>
                </c:pt>
                <c:pt idx="132">
                  <c:v>1.8524920327422587</c:v>
                </c:pt>
                <c:pt idx="133">
                  <c:v>1.8596425415174214</c:v>
                </c:pt>
                <c:pt idx="134">
                  <c:v>1.8667849614021883</c:v>
                </c:pt>
                <c:pt idx="135">
                  <c:v>1.873919412730539</c:v>
                </c:pt>
                <c:pt idx="136">
                  <c:v>1.8810460136826406</c:v>
                </c:pt>
                <c:pt idx="137">
                  <c:v>1.8881648803376252</c:v>
                </c:pt>
                <c:pt idx="138">
                  <c:v>1.8952761267247333</c:v>
                </c:pt>
                <c:pt idx="139">
                  <c:v>1.9023798648728625</c:v>
                </c:pt>
                <c:pt idx="140">
                  <c:v>1.9094762048586316</c:v>
                </c:pt>
                <c:pt idx="141">
                  <c:v>1.9165652548529661</c:v>
                </c:pt>
                <c:pt idx="142">
                  <c:v>1.9236471211662698</c:v>
                </c:pt>
                <c:pt idx="143">
                  <c:v>1.9307219082922709</c:v>
                </c:pt>
                <c:pt idx="144">
                  <c:v>1.9377897189505326</c:v>
                </c:pt>
                <c:pt idx="145">
                  <c:v>1.9448506541277271</c:v>
                </c:pt>
                <c:pt idx="146">
                  <c:v>1.951904813117679</c:v>
                </c:pt>
                <c:pt idx="147">
                  <c:v>1.9589522935602519</c:v>
                </c:pt>
                <c:pt idx="148">
                  <c:v>1.9659931914790867</c:v>
                </c:pt>
                <c:pt idx="149">
                  <c:v>1.9730276013182839</c:v>
                </c:pt>
                <c:pt idx="150">
                  <c:v>1.9800556159779894</c:v>
                </c:pt>
                <c:pt idx="151">
                  <c:v>1.9870773268490034</c:v>
                </c:pt>
                <c:pt idx="152">
                  <c:v>1.9940928238463853</c:v>
                </c:pt>
                <c:pt idx="153">
                  <c:v>2.0011021954421238</c:v>
                </c:pt>
                <c:pt idx="154">
                  <c:v>2.0081055286968881</c:v>
                </c:pt>
                <c:pt idx="155">
                  <c:v>2.0151029092908894</c:v>
                </c:pt>
                <c:pt idx="156">
                  <c:v>2.0220944215538994</c:v>
                </c:pt>
                <c:pt idx="157">
                  <c:v>2.0290801484944416</c:v>
                </c:pt>
                <c:pt idx="158">
                  <c:v>2.0360601718281655</c:v>
                </c:pt>
                <c:pt idx="159">
                  <c:v>2.0430345720054794</c:v>
                </c:pt>
                <c:pt idx="160">
                  <c:v>2.0500034282384143</c:v>
                </c:pt>
                <c:pt idx="161">
                  <c:v>2.0569668185267735</c:v>
                </c:pt>
                <c:pt idx="162">
                  <c:v>2.063924819683578</c:v>
                </c:pt>
                <c:pt idx="163">
                  <c:v>2.0708775073598522</c:v>
                </c:pt>
                <c:pt idx="164">
                  <c:v>2.0778249560687279</c:v>
                </c:pt>
                <c:pt idx="165">
                  <c:v>2.0847672392089427</c:v>
                </c:pt>
                <c:pt idx="166">
                  <c:v>2.0917044290877018</c:v>
                </c:pt>
                <c:pt idx="167">
                  <c:v>2.0986365969429603</c:v>
                </c:pt>
                <c:pt idx="168">
                  <c:v>2.1055638129651308</c:v>
                </c:pt>
                <c:pt idx="169">
                  <c:v>2.1124861463182243</c:v>
                </c:pt>
                <c:pt idx="170">
                  <c:v>2.1194036651604446</c:v>
                </c:pt>
                <c:pt idx="171">
                  <c:v>2.1263164366642862</c:v>
                </c:pt>
                <c:pt idx="172">
                  <c:v>2.1332245270360999</c:v>
                </c:pt>
                <c:pt idx="173">
                  <c:v>2.1401280015351727</c:v>
                </c:pt>
                <c:pt idx="174">
                  <c:v>2.1470269244923355</c:v>
                </c:pt>
                <c:pt idx="175">
                  <c:v>2.1539213593281064</c:v>
                </c:pt>
                <c:pt idx="176">
                  <c:v>2.1608113685703754</c:v>
                </c:pt>
                <c:pt idx="177">
                  <c:v>2.1676970138716722</c:v>
                </c:pt>
                <c:pt idx="178">
                  <c:v>2.1745783560259992</c:v>
                </c:pt>
                <c:pt idx="179">
                  <c:v>2.1814554549852514</c:v>
                </c:pt>
                <c:pt idx="180">
                  <c:v>2.1883283698752507</c:v>
                </c:pt>
                <c:pt idx="181">
                  <c:v>2.1951971590113848</c:v>
                </c:pt>
                <c:pt idx="182">
                  <c:v>2.2020618799138743</c:v>
                </c:pt>
                <c:pt idx="183">
                  <c:v>2.2089225893226705</c:v>
                </c:pt>
                <c:pt idx="184">
                  <c:v>2.2157793432120183</c:v>
                </c:pt>
                <c:pt idx="185">
                  <c:v>2.222632196804637</c:v>
                </c:pt>
                <c:pt idx="186">
                  <c:v>2.2294812045856234</c:v>
                </c:pt>
                <c:pt idx="187">
                  <c:v>2.2363264203159701</c:v>
                </c:pt>
                <c:pt idx="188">
                  <c:v>2.2431678970458186</c:v>
                </c:pt>
                <c:pt idx="189">
                  <c:v>2.2500056871273766</c:v>
                </c:pt>
                <c:pt idx="190">
                  <c:v>2.2568398422275515</c:v>
                </c:pt>
                <c:pt idx="191">
                  <c:v>2.2636704133402796</c:v>
                </c:pt>
                <c:pt idx="192">
                  <c:v>2.2704974507985973</c:v>
                </c:pt>
                <c:pt idx="193">
                  <c:v>2.2773210042864238</c:v>
                </c:pt>
                <c:pt idx="194">
                  <c:v>2.2841411228500696</c:v>
                </c:pt>
                <c:pt idx="195">
                  <c:v>2.2909578549095113</c:v>
                </c:pt>
                <c:pt idx="196">
                  <c:v>2.2977712482693837</c:v>
                </c:pt>
                <c:pt idx="197">
                  <c:v>2.3045813501297587</c:v>
                </c:pt>
                <c:pt idx="198">
                  <c:v>2.3113882070966554</c:v>
                </c:pt>
                <c:pt idx="199">
                  <c:v>2.3181918651923525</c:v>
                </c:pt>
                <c:pt idx="200">
                  <c:v>2.3249923698654267</c:v>
                </c:pt>
                <c:pt idx="201">
                  <c:v>2.3317897660006306</c:v>
                </c:pt>
                <c:pt idx="202">
                  <c:v>2.3385840979285089</c:v>
                </c:pt>
                <c:pt idx="203">
                  <c:v>2.3453754094348267</c:v>
                </c:pt>
                <c:pt idx="204">
                  <c:v>2.3521637437697875</c:v>
                </c:pt>
                <c:pt idx="205">
                  <c:v>2.3589491436570649</c:v>
                </c:pt>
                <c:pt idx="206">
                  <c:v>2.3657316513026325</c:v>
                </c:pt>
                <c:pt idx="207">
                  <c:v>2.3725113084034102</c:v>
                </c:pt>
                <c:pt idx="208">
                  <c:v>2.3792881561557158</c:v>
                </c:pt>
                <c:pt idx="209">
                  <c:v>2.3860622352635619</c:v>
                </c:pt>
                <c:pt idx="210">
                  <c:v>2.3928335859467524</c:v>
                </c:pt>
                <c:pt idx="211">
                  <c:v>2.3996022479488368</c:v>
                </c:pt>
                <c:pt idx="212">
                  <c:v>2.4063682605448862</c:v>
                </c:pt>
                <c:pt idx="213">
                  <c:v>2.4131316625490902</c:v>
                </c:pt>
                <c:pt idx="214">
                  <c:v>2.4198924923222322</c:v>
                </c:pt>
                <c:pt idx="215">
                  <c:v>2.4266507877789953</c:v>
                </c:pt>
                <c:pt idx="216">
                  <c:v>2.4334065863951104</c:v>
                </c:pt>
                <c:pt idx="217">
                  <c:v>2.440159925214382</c:v>
                </c:pt>
                <c:pt idx="218">
                  <c:v>2.4469108408555349</c:v>
                </c:pt>
                <c:pt idx="219">
                  <c:v>2.4536593695189652</c:v>
                </c:pt>
                <c:pt idx="220">
                  <c:v>2.4604055469933352</c:v>
                </c:pt>
                <c:pt idx="221">
                  <c:v>2.4671494086620251</c:v>
                </c:pt>
                <c:pt idx="222">
                  <c:v>2.4738909895094854</c:v>
                </c:pt>
                <c:pt idx="223">
                  <c:v>2.4806303241274366</c:v>
                </c:pt>
                <c:pt idx="224">
                  <c:v>2.4873674467209645</c:v>
                </c:pt>
                <c:pt idx="225">
                  <c:v>2.4941023911144815</c:v>
                </c:pt>
                <c:pt idx="226">
                  <c:v>2.5008351907575896</c:v>
                </c:pt>
                <c:pt idx="227">
                  <c:v>2.5075658787308113</c:v>
                </c:pt>
                <c:pt idx="228">
                  <c:v>2.5142944877512217</c:v>
                </c:pt>
                <c:pt idx="229">
                  <c:v>2.5210210501779584</c:v>
                </c:pt>
                <c:pt idx="230">
                  <c:v>2.527745598017646</c:v>
                </c:pt>
                <c:pt idx="231">
                  <c:v>2.5344681629297021</c:v>
                </c:pt>
                <c:pt idx="232">
                  <c:v>2.5411887762315319</c:v>
                </c:pt>
                <c:pt idx="233">
                  <c:v>2.5479074689036656</c:v>
                </c:pt>
                <c:pt idx="234">
                  <c:v>2.5546242715947405</c:v>
                </c:pt>
                <c:pt idx="235">
                  <c:v>2.56133921462644</c:v>
                </c:pt>
                <c:pt idx="236">
                  <c:v>2.5680523279983034</c:v>
                </c:pt>
                <c:pt idx="237">
                  <c:v>2.5747636413924826</c:v>
                </c:pt>
                <c:pt idx="238">
                  <c:v>2.5814731841783658</c:v>
                </c:pt>
                <c:pt idx="239">
                  <c:v>2.5881809854171625</c:v>
                </c:pt>
                <c:pt idx="240">
                  <c:v>2.5948870738663565</c:v>
                </c:pt>
                <c:pt idx="241">
                  <c:v>2.6015914779841247</c:v>
                </c:pt>
                <c:pt idx="242">
                  <c:v>2.6082942259336352</c:v>
                </c:pt>
                <c:pt idx="243">
                  <c:v>2.614995345587293</c:v>
                </c:pt>
                <c:pt idx="244">
                  <c:v>2.6216948645308902</c:v>
                </c:pt>
                <c:pt idx="245">
                  <c:v>2.6283928100676941</c:v>
                </c:pt>
                <c:pt idx="246">
                  <c:v>2.6350892092224663</c:v>
                </c:pt>
                <c:pt idx="247">
                  <c:v>2.641784088745379</c:v>
                </c:pt>
                <c:pt idx="248">
                  <c:v>2.6484774751159081</c:v>
                </c:pt>
                <c:pt idx="249">
                  <c:v>2.6551693945466139</c:v>
                </c:pt>
                <c:pt idx="250">
                  <c:v>2.6618598729868741</c:v>
                </c:pt>
                <c:pt idx="251">
                  <c:v>2.6685489361265615</c:v>
                </c:pt>
                <c:pt idx="252">
                  <c:v>2.6752366093996365</c:v>
                </c:pt>
                <c:pt idx="253">
                  <c:v>2.6819229179876731</c:v>
                </c:pt>
                <c:pt idx="254">
                  <c:v>2.6886078868233563</c:v>
                </c:pt>
                <c:pt idx="255">
                  <c:v>2.6952915405938862</c:v>
                </c:pt>
                <c:pt idx="256">
                  <c:v>2.7019739037443311</c:v>
                </c:pt>
                <c:pt idx="257">
                  <c:v>2.7086550004809373</c:v>
                </c:pt>
                <c:pt idx="258">
                  <c:v>2.7153348547743463</c:v>
                </c:pt>
                <c:pt idx="259">
                  <c:v>2.7220134903628135</c:v>
                </c:pt>
                <c:pt idx="260">
                  <c:v>2.7286909307553096</c:v>
                </c:pt>
                <c:pt idx="261">
                  <c:v>2.7353671992346125</c:v>
                </c:pt>
                <c:pt idx="262">
                  <c:v>2.7420423188603369</c:v>
                </c:pt>
                <c:pt idx="263">
                  <c:v>2.7487163124718914</c:v>
                </c:pt>
                <c:pt idx="264">
                  <c:v>2.7553892026914264</c:v>
                </c:pt>
                <c:pt idx="265">
                  <c:v>2.7620610119266797</c:v>
                </c:pt>
                <c:pt idx="266">
                  <c:v>2.7687317623738363</c:v>
                </c:pt>
                <c:pt idx="267">
                  <c:v>2.775401476020277</c:v>
                </c:pt>
                <c:pt idx="268">
                  <c:v>2.7820701746473349</c:v>
                </c:pt>
                <c:pt idx="269">
                  <c:v>2.7887378798329756</c:v>
                </c:pt>
                <c:pt idx="270">
                  <c:v>2.7954046129544352</c:v>
                </c:pt>
                <c:pt idx="271">
                  <c:v>2.8020703951908339</c:v>
                </c:pt>
                <c:pt idx="272">
                  <c:v>2.8087352475257159</c:v>
                </c:pt>
                <c:pt idx="273">
                  <c:v>2.8153991907495901</c:v>
                </c:pt>
                <c:pt idx="274">
                  <c:v>2.8220622454623836</c:v>
                </c:pt>
                <c:pt idx="275">
                  <c:v>2.828724432075882</c:v>
                </c:pt>
                <c:pt idx="276">
                  <c:v>2.8353857708161376</c:v>
                </c:pt>
                <c:pt idx="277">
                  <c:v>2.8420462817258016</c:v>
                </c:pt>
                <c:pt idx="278">
                  <c:v>2.8487059846664771</c:v>
                </c:pt>
                <c:pt idx="279">
                  <c:v>2.8553648993209779</c:v>
                </c:pt>
                <c:pt idx="280">
                  <c:v>2.8620230451955666</c:v>
                </c:pt>
                <c:pt idx="281">
                  <c:v>2.8686804416221969</c:v>
                </c:pt>
                <c:pt idx="282">
                  <c:v>2.8753371077606653</c:v>
                </c:pt>
                <c:pt idx="283">
                  <c:v>2.8819930626007495</c:v>
                </c:pt>
                <c:pt idx="284">
                  <c:v>2.8886483249643327</c:v>
                </c:pt>
                <c:pt idx="285">
                  <c:v>2.8953029135074617</c:v>
                </c:pt>
                <c:pt idx="286">
                  <c:v>2.9019568467224088</c:v>
                </c:pt>
                <c:pt idx="287">
                  <c:v>2.9086101429396538</c:v>
                </c:pt>
                <c:pt idx="288">
                  <c:v>2.9152628203298874</c:v>
                </c:pt>
                <c:pt idx="289">
                  <c:v>2.921914896905955</c:v>
                </c:pt>
                <c:pt idx="290">
                  <c:v>2.9285663905247628</c:v>
                </c:pt>
                <c:pt idx="291">
                  <c:v>2.9352173188891792</c:v>
                </c:pt>
                <c:pt idx="292">
                  <c:v>2.9418676995498942</c:v>
                </c:pt>
                <c:pt idx="293">
                  <c:v>2.9485175499072405</c:v>
                </c:pt>
                <c:pt idx="294">
                  <c:v>2.9551668872130148</c:v>
                </c:pt>
                <c:pt idx="295">
                  <c:v>2.9618157285722368</c:v>
                </c:pt>
                <c:pt idx="296">
                  <c:v>2.9684640909449098</c:v>
                </c:pt>
                <c:pt idx="297">
                  <c:v>2.9751119911477417</c:v>
                </c:pt>
                <c:pt idx="298">
                  <c:v>2.9817594458558419</c:v>
                </c:pt>
                <c:pt idx="299">
                  <c:v>2.9884064716043852</c:v>
                </c:pt>
                <c:pt idx="300">
                  <c:v>2.9950530847902841</c:v>
                </c:pt>
                <c:pt idx="301">
                  <c:v>3.0016993016737805</c:v>
                </c:pt>
                <c:pt idx="302">
                  <c:v>3.0083451383800606</c:v>
                </c:pt>
                <c:pt idx="303">
                  <c:v>3.0149906109008318</c:v>
                </c:pt>
                <c:pt idx="304">
                  <c:v>3.0216357350958694</c:v>
                </c:pt>
                <c:pt idx="305">
                  <c:v>3.0282805266945401</c:v>
                </c:pt>
                <c:pt idx="306">
                  <c:v>3.0349250012973257</c:v>
                </c:pt>
                <c:pt idx="307">
                  <c:v>3.0415691743772917</c:v>
                </c:pt>
                <c:pt idx="308">
                  <c:v>3.0482130612815599</c:v>
                </c:pt>
                <c:pt idx="309">
                  <c:v>3.0548566772327379</c:v>
                </c:pt>
                <c:pt idx="310">
                  <c:v>3.061500037330358</c:v>
                </c:pt>
                <c:pt idx="311">
                  <c:v>3.0681431565522659</c:v>
                </c:pt>
                <c:pt idx="312">
                  <c:v>3.0747860497560051</c:v>
                </c:pt>
                <c:pt idx="313">
                  <c:v>3.0814287316801652</c:v>
                </c:pt>
                <c:pt idx="314">
                  <c:v>3.088071216945758</c:v>
                </c:pt>
                <c:pt idx="315">
                  <c:v>3.0947135200574958</c:v>
                </c:pt>
                <c:pt idx="316">
                  <c:v>3.1013556554051203</c:v>
                </c:pt>
                <c:pt idx="317">
                  <c:v>3.107997637264686</c:v>
                </c:pt>
                <c:pt idx="318">
                  <c:v>3.1146394797998234</c:v>
                </c:pt>
                <c:pt idx="319">
                  <c:v>3.1212811970629817</c:v>
                </c:pt>
                <c:pt idx="320">
                  <c:v>3.127922802996677</c:v>
                </c:pt>
                <c:pt idx="321">
                  <c:v>3.1345643114346924</c:v>
                </c:pt>
                <c:pt idx="322">
                  <c:v>3.1412057361032724</c:v>
                </c:pt>
                <c:pt idx="323">
                  <c:v>3.147847090622323</c:v>
                </c:pt>
                <c:pt idx="324">
                  <c:v>3.1544883885065533</c:v>
                </c:pt>
                <c:pt idx="325">
                  <c:v>3.1611296431666482</c:v>
                </c:pt>
                <c:pt idx="326">
                  <c:v>3.1677708679103729</c:v>
                </c:pt>
                <c:pt idx="327">
                  <c:v>3.1744120759437089</c:v>
                </c:pt>
                <c:pt idx="328">
                  <c:v>3.1810532803719602</c:v>
                </c:pt>
                <c:pt idx="329">
                  <c:v>3.187694494200819</c:v>
                </c:pt>
                <c:pt idx="330">
                  <c:v>3.1943357303374524</c:v>
                </c:pt>
                <c:pt idx="331">
                  <c:v>3.2009770015915602</c:v>
                </c:pt>
                <c:pt idx="332">
                  <c:v>3.2076183206764171</c:v>
                </c:pt>
                <c:pt idx="333">
                  <c:v>3.2142597002098916</c:v>
                </c:pt>
                <c:pt idx="334">
                  <c:v>3.2209011527154723</c:v>
                </c:pt>
                <c:pt idx="335">
                  <c:v>3.2275426906232632</c:v>
                </c:pt>
                <c:pt idx="336">
                  <c:v>3.2341843262709786</c:v>
                </c:pt>
                <c:pt idx="337">
                  <c:v>3.2408260719049107</c:v>
                </c:pt>
                <c:pt idx="338">
                  <c:v>3.247467939680901</c:v>
                </c:pt>
                <c:pt idx="339">
                  <c:v>3.2541099416652717</c:v>
                </c:pt>
                <c:pt idx="340">
                  <c:v>3.2607520898357754</c:v>
                </c:pt>
                <c:pt idx="341">
                  <c:v>3.2673943960825356</c:v>
                </c:pt>
                <c:pt idx="342">
                  <c:v>3.2740368722089128</c:v>
                </c:pt>
                <c:pt idx="343">
                  <c:v>3.2806795299324492</c:v>
                </c:pt>
                <c:pt idx="344">
                  <c:v>3.287322380885747</c:v>
                </c:pt>
                <c:pt idx="345">
                  <c:v>3.2939654366173219</c:v>
                </c:pt>
                <c:pt idx="346">
                  <c:v>3.3006087085924922</c:v>
                </c:pt>
                <c:pt idx="347">
                  <c:v>3.3072522081942335</c:v>
                </c:pt>
                <c:pt idx="348">
                  <c:v>3.3138959467240006</c:v>
                </c:pt>
                <c:pt idx="349">
                  <c:v>3.3205399354025915</c:v>
                </c:pt>
                <c:pt idx="350">
                  <c:v>3.3271841853709265</c:v>
                </c:pt>
                <c:pt idx="351">
                  <c:v>3.3338287076909077</c:v>
                </c:pt>
                <c:pt idx="352">
                  <c:v>3.3404735133461858</c:v>
                </c:pt>
                <c:pt idx="353">
                  <c:v>3.3471186132429596</c:v>
                </c:pt>
                <c:pt idx="354">
                  <c:v>3.3537640182107502</c:v>
                </c:pt>
                <c:pt idx="355">
                  <c:v>3.3604097390031922</c:v>
                </c:pt>
                <c:pt idx="356">
                  <c:v>3.3670557862987724</c:v>
                </c:pt>
                <c:pt idx="357">
                  <c:v>3.3737021707015975</c:v>
                </c:pt>
                <c:pt idx="358">
                  <c:v>3.3803489027421114</c:v>
                </c:pt>
                <c:pt idx="359">
                  <c:v>3.3869959928778521</c:v>
                </c:pt>
                <c:pt idx="360">
                  <c:v>3.3936434514941789</c:v>
                </c:pt>
                <c:pt idx="361">
                  <c:v>3.4002912889049504</c:v>
                </c:pt>
                <c:pt idx="362">
                  <c:v>3.4069395153532667</c:v>
                </c:pt>
                <c:pt idx="363">
                  <c:v>3.4135881410121467</c:v>
                </c:pt>
                <c:pt idx="364">
                  <c:v>3.4202371759852364</c:v>
                </c:pt>
                <c:pt idx="365">
                  <c:v>3.4268866303074521</c:v>
                </c:pt>
                <c:pt idx="366">
                  <c:v>3.4335365139456844</c:v>
                </c:pt>
                <c:pt idx="367">
                  <c:v>3.4401868367994481</c:v>
                </c:pt>
                <c:pt idx="368">
                  <c:v>3.4468376087015402</c:v>
                </c:pt>
                <c:pt idx="369">
                  <c:v>3.4534888394186805</c:v>
                </c:pt>
                <c:pt idx="370">
                  <c:v>3.4601405386521553</c:v>
                </c:pt>
                <c:pt idx="371">
                  <c:v>3.4667927160384413</c:v>
                </c:pt>
                <c:pt idx="372">
                  <c:v>3.4734453811498467</c:v>
                </c:pt>
                <c:pt idx="373">
                  <c:v>3.4800985434951111</c:v>
                </c:pt>
                <c:pt idx="374">
                  <c:v>3.4867522125200101</c:v>
                </c:pt>
                <c:pt idx="375">
                  <c:v>3.4934063976079761</c:v>
                </c:pt>
                <c:pt idx="376">
                  <c:v>3.5000611080806707</c:v>
                </c:pt>
                <c:pt idx="377">
                  <c:v>3.5067163531985779</c:v>
                </c:pt>
                <c:pt idx="378">
                  <c:v>3.5133721421615967</c:v>
                </c:pt>
                <c:pt idx="379">
                  <c:v>3.5200284841096057</c:v>
                </c:pt>
                <c:pt idx="380">
                  <c:v>3.5266853881230134</c:v>
                </c:pt>
                <c:pt idx="381">
                  <c:v>3.533342863223337</c:v>
                </c:pt>
                <c:pt idx="382">
                  <c:v>3.5400009183737517</c:v>
                </c:pt>
                <c:pt idx="383">
                  <c:v>3.546659562479642</c:v>
                </c:pt>
                <c:pt idx="384">
                  <c:v>3.5533188043891095</c:v>
                </c:pt>
                <c:pt idx="385">
                  <c:v>3.5599786528935553</c:v>
                </c:pt>
                <c:pt idx="386">
                  <c:v>3.5666391167281701</c:v>
                </c:pt>
                <c:pt idx="387">
                  <c:v>3.5733002045724742</c:v>
                </c:pt>
                <c:pt idx="388">
                  <c:v>3.5799619250508097</c:v>
                </c:pt>
                <c:pt idx="389">
                  <c:v>3.5866242867328846</c:v>
                </c:pt>
                <c:pt idx="390">
                  <c:v>3.5932872981342454</c:v>
                </c:pt>
                <c:pt idx="391">
                  <c:v>3.5999509677167874</c:v>
                </c:pt>
                <c:pt idx="392">
                  <c:v>3.6066153038892477</c:v>
                </c:pt>
                <c:pt idx="393">
                  <c:v>3.6132803150076742</c:v>
                </c:pt>
                <c:pt idx="394">
                  <c:v>3.6199460093759397</c:v>
                </c:pt>
                <c:pt idx="395">
                  <c:v>3.62661239524618</c:v>
                </c:pt>
                <c:pt idx="396">
                  <c:v>3.633279480819279</c:v>
                </c:pt>
                <c:pt idx="397">
                  <c:v>3.6399472742453423</c:v>
                </c:pt>
                <c:pt idx="398">
                  <c:v>3.6466157836241408</c:v>
                </c:pt>
                <c:pt idx="399">
                  <c:v>3.6532850170055635</c:v>
                </c:pt>
                <c:pt idx="400">
                  <c:v>3.6599549823900821</c:v>
                </c:pt>
                <c:pt idx="401">
                  <c:v>3.6666256877291783</c:v>
                </c:pt>
                <c:pt idx="402">
                  <c:v>3.67329714092579</c:v>
                </c:pt>
                <c:pt idx="403">
                  <c:v>3.6799693498347388</c:v>
                </c:pt>
                <c:pt idx="404">
                  <c:v>3.686642322263169</c:v>
                </c:pt>
                <c:pt idx="405">
                  <c:v>3.6933160659709534</c:v>
                </c:pt>
                <c:pt idx="406">
                  <c:v>3.6999905886711382</c:v>
                </c:pt>
                <c:pt idx="407">
                  <c:v>3.7066658980303253</c:v>
                </c:pt>
                <c:pt idx="408">
                  <c:v>3.7133420016691194</c:v>
                </c:pt>
                <c:pt idx="409">
                  <c:v>3.7200189071624936</c:v>
                </c:pt>
                <c:pt idx="410">
                  <c:v>3.726696622040222</c:v>
                </c:pt>
                <c:pt idx="411">
                  <c:v>3.7333751537872537</c:v>
                </c:pt>
                <c:pt idx="412">
                  <c:v>3.7400545098441285</c:v>
                </c:pt>
                <c:pt idx="413">
                  <c:v>3.7467346976073346</c:v>
                </c:pt>
                <c:pt idx="414">
                  <c:v>3.7534157244297117</c:v>
                </c:pt>
                <c:pt idx="415">
                  <c:v>3.7600975976208413</c:v>
                </c:pt>
                <c:pt idx="416">
                  <c:v>3.7667803244473888</c:v>
                </c:pt>
                <c:pt idx="417">
                  <c:v>3.7734639121335007</c:v>
                </c:pt>
                <c:pt idx="418">
                  <c:v>3.780148367861158</c:v>
                </c:pt>
                <c:pt idx="419">
                  <c:v>3.7868336987705624</c:v>
                </c:pt>
                <c:pt idx="420">
                  <c:v>3.7935199119604448</c:v>
                </c:pt>
                <c:pt idx="421">
                  <c:v>3.8002070144884859</c:v>
                </c:pt>
                <c:pt idx="422">
                  <c:v>3.8068950133716171</c:v>
                </c:pt>
                <c:pt idx="423">
                  <c:v>3.8135839155863889</c:v>
                </c:pt>
                <c:pt idx="424">
                  <c:v>3.8202737280693206</c:v>
                </c:pt>
                <c:pt idx="425">
                  <c:v>3.8269644577172173</c:v>
                </c:pt>
                <c:pt idx="426">
                  <c:v>3.8336561113875316</c:v>
                </c:pt>
                <c:pt idx="427">
                  <c:v>3.840348695898685</c:v>
                </c:pt>
                <c:pt idx="428">
                  <c:v>3.8470422180303956</c:v>
                </c:pt>
                <c:pt idx="429">
                  <c:v>3.853736684524006</c:v>
                </c:pt>
                <c:pt idx="430">
                  <c:v>3.8604321020828181</c:v>
                </c:pt>
                <c:pt idx="431">
                  <c:v>3.8671284773723826</c:v>
                </c:pt>
                <c:pt idx="432">
                  <c:v>3.8738258170208484</c:v>
                </c:pt>
                <c:pt idx="433">
                  <c:v>3.8805241276192532</c:v>
                </c:pt>
                <c:pt idx="434">
                  <c:v>3.8872234157218419</c:v>
                </c:pt>
                <c:pt idx="435">
                  <c:v>3.8939236878463763</c:v>
                </c:pt>
                <c:pt idx="436">
                  <c:v>3.9006249504744162</c:v>
                </c:pt>
                <c:pt idx="437">
                  <c:v>3.9073272100516458</c:v>
                </c:pt>
                <c:pt idx="438">
                  <c:v>3.9140304729881619</c:v>
                </c:pt>
                <c:pt idx="439">
                  <c:v>3.9207347456587613</c:v>
                </c:pt>
                <c:pt idx="440">
                  <c:v>3.9274400344032339</c:v>
                </c:pt>
                <c:pt idx="441">
                  <c:v>3.934146345526647</c:v>
                </c:pt>
                <c:pt idx="442">
                  <c:v>3.9408536852996479</c:v>
                </c:pt>
                <c:pt idx="443">
                  <c:v>3.9475620599587082</c:v>
                </c:pt>
                <c:pt idx="444">
                  <c:v>3.9542714757064563</c:v>
                </c:pt>
                <c:pt idx="445">
                  <c:v>3.9609819387118961</c:v>
                </c:pt>
                <c:pt idx="446">
                  <c:v>3.967693455110723</c:v>
                </c:pt>
                <c:pt idx="447">
                  <c:v>3.9744060310055733</c:v>
                </c:pt>
                <c:pt idx="448">
                  <c:v>3.9811196724662912</c:v>
                </c:pt>
                <c:pt idx="449">
                  <c:v>3.9878343855302041</c:v>
                </c:pt>
                <c:pt idx="450">
                  <c:v>3.9945501762023885</c:v>
                </c:pt>
                <c:pt idx="451">
                  <c:v>4.0012670504559065</c:v>
                </c:pt>
                <c:pt idx="452">
                  <c:v>4.0079850142320774</c:v>
                </c:pt>
                <c:pt idx="453">
                  <c:v>4.014704073440746</c:v>
                </c:pt>
                <c:pt idx="454">
                  <c:v>4.0214242339604951</c:v>
                </c:pt>
                <c:pt idx="455">
                  <c:v>4.0281455016389511</c:v>
                </c:pt>
                <c:pt idx="456">
                  <c:v>4.0348678822929758</c:v>
                </c:pt>
                <c:pt idx="457">
                  <c:v>4.0415913817089422</c:v>
                </c:pt>
                <c:pt idx="458">
                  <c:v>4.048316005642973</c:v>
                </c:pt>
                <c:pt idx="459">
                  <c:v>4.0550417598211572</c:v>
                </c:pt>
                <c:pt idx="460">
                  <c:v>4.0617686499398324</c:v>
                </c:pt>
                <c:pt idx="461">
                  <c:v>4.0684966816657697</c:v>
                </c:pt>
                <c:pt idx="462">
                  <c:v>4.0752258606364453</c:v>
                </c:pt>
                <c:pt idx="463">
                  <c:v>4.0819561924602512</c:v>
                </c:pt>
                <c:pt idx="464">
                  <c:v>4.0886876827167109</c:v>
                </c:pt>
                <c:pt idx="465">
                  <c:v>4.0954203369567486</c:v>
                </c:pt>
                <c:pt idx="466">
                  <c:v>4.1021541607028569</c:v>
                </c:pt>
                <c:pt idx="467">
                  <c:v>4.1088891594493715</c:v>
                </c:pt>
                <c:pt idx="468">
                  <c:v>4.1156253386626442</c:v>
                </c:pt>
                <c:pt idx="469">
                  <c:v>4.1223627037812891</c:v>
                </c:pt>
                <c:pt idx="470">
                  <c:v>4.1291012602163919</c:v>
                </c:pt>
                <c:pt idx="471">
                  <c:v>4.1358410133517181</c:v>
                </c:pt>
                <c:pt idx="472">
                  <c:v>4.1425819685439276</c:v>
                </c:pt>
                <c:pt idx="473">
                  <c:v>4.1493241311227775</c:v>
                </c:pt>
                <c:pt idx="474">
                  <c:v>4.1560675063913379</c:v>
                </c:pt>
                <c:pt idx="475">
                  <c:v>4.1628120996261826</c:v>
                </c:pt>
                <c:pt idx="476">
                  <c:v>4.1695579160776077</c:v>
                </c:pt>
                <c:pt idx="477">
                  <c:v>4.1763049609698371</c:v>
                </c:pt>
                <c:pt idx="478">
                  <c:v>4.1830532395011852</c:v>
                </c:pt>
                <c:pt idx="479">
                  <c:v>4.1898027568443039</c:v>
                </c:pt>
                <c:pt idx="480">
                  <c:v>4.1965535181463292</c:v>
                </c:pt>
                <c:pt idx="481">
                  <c:v>4.2033055285291283</c:v>
                </c:pt>
                <c:pt idx="482">
                  <c:v>4.2100587930894351</c:v>
                </c:pt>
                <c:pt idx="483">
                  <c:v>4.216813316899076</c:v>
                </c:pt>
                <c:pt idx="484">
                  <c:v>4.223569105005148</c:v>
                </c:pt>
                <c:pt idx="485">
                  <c:v>4.2303261624301953</c:v>
                </c:pt>
                <c:pt idx="486">
                  <c:v>4.2370844941724304</c:v>
                </c:pt>
                <c:pt idx="487">
                  <c:v>4.2438441052058611</c:v>
                </c:pt>
                <c:pt idx="488">
                  <c:v>4.2506050004805029</c:v>
                </c:pt>
                <c:pt idx="489">
                  <c:v>4.2573671849225718</c:v>
                </c:pt>
                <c:pt idx="490">
                  <c:v>4.2641306634346359</c:v>
                </c:pt>
                <c:pt idx="491">
                  <c:v>4.2708954408957958</c:v>
                </c:pt>
                <c:pt idx="492">
                  <c:v>4.2776615221618801</c:v>
                </c:pt>
                <c:pt idx="493">
                  <c:v>4.2844289120655761</c:v>
                </c:pt>
                <c:pt idx="494">
                  <c:v>4.2911976154166585</c:v>
                </c:pt>
                <c:pt idx="495">
                  <c:v>4.2979676370021025</c:v>
                </c:pt>
                <c:pt idx="496">
                  <c:v>4.3047389815862935</c:v>
                </c:pt>
                <c:pt idx="497">
                  <c:v>4.3115116539111549</c:v>
                </c:pt>
                <c:pt idx="498">
                  <c:v>4.3182856586963707</c:v>
                </c:pt>
                <c:pt idx="499">
                  <c:v>4.3250610006394741</c:v>
                </c:pt>
                <c:pt idx="500">
                  <c:v>4.3318376844160822</c:v>
                </c:pt>
                <c:pt idx="501">
                  <c:v>4.3386157146799951</c:v>
                </c:pt>
                <c:pt idx="502">
                  <c:v>4.3453950960633909</c:v>
                </c:pt>
                <c:pt idx="503">
                  <c:v>4.3521758331769993</c:v>
                </c:pt>
                <c:pt idx="504">
                  <c:v>4.3589579306101935</c:v>
                </c:pt>
                <c:pt idx="505">
                  <c:v>4.3657413929312181</c:v>
                </c:pt>
                <c:pt idx="506">
                  <c:v>4.3725262246872934</c:v>
                </c:pt>
                <c:pt idx="507">
                  <c:v>4.3793124304047755</c:v>
                </c:pt>
                <c:pt idx="508">
                  <c:v>4.3861000145893323</c:v>
                </c:pt>
                <c:pt idx="509">
                  <c:v>4.3928889817260712</c:v>
                </c:pt>
                <c:pt idx="510">
                  <c:v>4.3996793362796778</c:v>
                </c:pt>
                <c:pt idx="511">
                  <c:v>4.406471082694587</c:v>
                </c:pt>
                <c:pt idx="512">
                  <c:v>4.4132642253951166</c:v>
                </c:pt>
                <c:pt idx="513">
                  <c:v>4.4200587687856103</c:v>
                </c:pt>
                <c:pt idx="514">
                  <c:v>4.4268547172505759</c:v>
                </c:pt>
                <c:pt idx="515">
                  <c:v>4.4336520751548374</c:v>
                </c:pt>
                <c:pt idx="516">
                  <c:v>4.4404508468436692</c:v>
                </c:pt>
                <c:pt idx="517">
                  <c:v>4.4472510366429354</c:v>
                </c:pt>
                <c:pt idx="518">
                  <c:v>4.4540526488592205</c:v>
                </c:pt>
                <c:pt idx="519">
                  <c:v>4.4608556877799943</c:v>
                </c:pt>
                <c:pt idx="520">
                  <c:v>4.4676601576737021</c:v>
                </c:pt>
                <c:pt idx="521">
                  <c:v>4.4744660627899435</c:v>
                </c:pt>
                <c:pt idx="522">
                  <c:v>4.4812734073595673</c:v>
                </c:pt>
                <c:pt idx="523">
                  <c:v>4.4880821955948225</c:v>
                </c:pt>
                <c:pt idx="524">
                  <c:v>4.4948924316895074</c:v>
                </c:pt>
                <c:pt idx="525">
                  <c:v>4.5017041198190544</c:v>
                </c:pt>
                <c:pt idx="526">
                  <c:v>4.5085172641406857</c:v>
                </c:pt>
                <c:pt idx="527">
                  <c:v>4.5153318687935649</c:v>
                </c:pt>
                <c:pt idx="528">
                  <c:v>4.5221479378988594</c:v>
                </c:pt>
                <c:pt idx="529">
                  <c:v>4.5289654755599225</c:v>
                </c:pt>
                <c:pt idx="530">
                  <c:v>4.5357844858623926</c:v>
                </c:pt>
                <c:pt idx="531">
                  <c:v>4.5426049728743143</c:v>
                </c:pt>
                <c:pt idx="532">
                  <c:v>4.5494269406462795</c:v>
                </c:pt>
                <c:pt idx="533">
                  <c:v>4.5562503932115224</c:v>
                </c:pt>
                <c:pt idx="534">
                  <c:v>4.5630753345860571</c:v>
                </c:pt>
                <c:pt idx="535">
                  <c:v>4.5699017687687888</c:v>
                </c:pt>
                <c:pt idx="536">
                  <c:v>4.5767296997416365</c:v>
                </c:pt>
                <c:pt idx="537">
                  <c:v>4.5835591314696433</c:v>
                </c:pt>
                <c:pt idx="538">
                  <c:v>4.5903900679010965</c:v>
                </c:pt>
                <c:pt idx="539">
                  <c:v>4.5972225129676518</c:v>
                </c:pt>
                <c:pt idx="540">
                  <c:v>4.6040564705844256</c:v>
                </c:pt>
                <c:pt idx="541">
                  <c:v>4.6108919446501107</c:v>
                </c:pt>
                <c:pt idx="542">
                  <c:v>4.6177289390471188</c:v>
                </c:pt>
                <c:pt idx="543">
                  <c:v>4.6245674576416498</c:v>
                </c:pt>
                <c:pt idx="544">
                  <c:v>4.6314075042838354</c:v>
                </c:pt>
                <c:pt idx="545">
                  <c:v>4.638249082807822</c:v>
                </c:pt>
                <c:pt idx="546">
                  <c:v>4.6450921970318992</c:v>
                </c:pt>
                <c:pt idx="547">
                  <c:v>4.651936850758597</c:v>
                </c:pt>
                <c:pt idx="548">
                  <c:v>4.6587830477747829</c:v>
                </c:pt>
                <c:pt idx="549">
                  <c:v>4.6656307918517967</c:v>
                </c:pt>
                <c:pt idx="550">
                  <c:v>4.6724800867455238</c:v>
                </c:pt>
                <c:pt idx="551">
                  <c:v>4.679330936196517</c:v>
                </c:pt>
                <c:pt idx="552">
                  <c:v>4.6861833439300833</c:v>
                </c:pt>
                <c:pt idx="553">
                  <c:v>4.6930373136564159</c:v>
                </c:pt>
                <c:pt idx="554">
                  <c:v>4.6998928490706602</c:v>
                </c:pt>
                <c:pt idx="555">
                  <c:v>4.7067499538530351</c:v>
                </c:pt>
                <c:pt idx="556">
                  <c:v>4.7136086316689152</c:v>
                </c:pt>
                <c:pt idx="557">
                  <c:v>4.7204688861689785</c:v>
                </c:pt>
                <c:pt idx="558">
                  <c:v>4.7273307209892197</c:v>
                </c:pt>
                <c:pt idx="559">
                  <c:v>4.7341941397511178</c:v>
                </c:pt>
                <c:pt idx="560">
                  <c:v>4.7410591460617253</c:v>
                </c:pt>
                <c:pt idx="561">
                  <c:v>4.7479257435137185</c:v>
                </c:pt>
                <c:pt idx="562">
                  <c:v>4.7547939356855284</c:v>
                </c:pt>
                <c:pt idx="563">
                  <c:v>4.7616637261414523</c:v>
                </c:pt>
                <c:pt idx="564">
                  <c:v>4.7685351184316849</c:v>
                </c:pt>
                <c:pt idx="565">
                  <c:v>4.7754081160924713</c:v>
                </c:pt>
                <c:pt idx="566">
                  <c:v>4.7822827226461806</c:v>
                </c:pt>
                <c:pt idx="567">
                  <c:v>4.7891589416013636</c:v>
                </c:pt>
                <c:pt idx="568">
                  <c:v>4.7960367764529055</c:v>
                </c:pt>
                <c:pt idx="569">
                  <c:v>4.8029162306820554</c:v>
                </c:pt>
                <c:pt idx="570">
                  <c:v>4.8097973077565497</c:v>
                </c:pt>
                <c:pt idx="571">
                  <c:v>4.8166800111306989</c:v>
                </c:pt>
                <c:pt idx="572">
                  <c:v>4.8235643442454528</c:v>
                </c:pt>
                <c:pt idx="573">
                  <c:v>4.830450310528505</c:v>
                </c:pt>
                <c:pt idx="574">
                  <c:v>4.8373379133943839</c:v>
                </c:pt>
                <c:pt idx="575">
                  <c:v>4.8442271562445214</c:v>
                </c:pt>
                <c:pt idx="576">
                  <c:v>4.8511180424673368</c:v>
                </c:pt>
                <c:pt idx="577">
                  <c:v>4.8580105754383531</c:v>
                </c:pt>
                <c:pt idx="578">
                  <c:v>4.864904758520237</c:v>
                </c:pt>
                <c:pt idx="579">
                  <c:v>4.8718005950629042</c:v>
                </c:pt>
                <c:pt idx="580">
                  <c:v>4.8786980884035973</c:v>
                </c:pt>
                <c:pt idx="581">
                  <c:v>4.8855972418669786</c:v>
                </c:pt>
                <c:pt idx="582">
                  <c:v>4.8924980587651765</c:v>
                </c:pt>
                <c:pt idx="583">
                  <c:v>4.8994005423979088</c:v>
                </c:pt>
                <c:pt idx="584">
                  <c:v>4.906304696052544</c:v>
                </c:pt>
                <c:pt idx="585">
                  <c:v>4.9132105230041558</c:v>
                </c:pt>
                <c:pt idx="586">
                  <c:v>4.9201180265156435</c:v>
                </c:pt>
                <c:pt idx="587">
                  <c:v>4.9270272098377843</c:v>
                </c:pt>
                <c:pt idx="588">
                  <c:v>4.9339380762093139</c:v>
                </c:pt>
                <c:pt idx="589">
                  <c:v>4.9408506288569987</c:v>
                </c:pt>
                <c:pt idx="590">
                  <c:v>4.9477648709957283</c:v>
                </c:pt>
                <c:pt idx="591">
                  <c:v>4.9546808058285645</c:v>
                </c:pt>
                <c:pt idx="592">
                  <c:v>4.9615984365468435</c:v>
                </c:pt>
                <c:pt idx="593">
                  <c:v>4.9685177663302351</c:v>
                </c:pt>
                <c:pt idx="594">
                  <c:v>4.9754387983468158</c:v>
                </c:pt>
                <c:pt idx="595">
                  <c:v>4.9823615357531397</c:v>
                </c:pt>
                <c:pt idx="596">
                  <c:v>4.9892859816943202</c:v>
                </c:pt>
                <c:pt idx="597">
                  <c:v>4.9962121393040926</c:v>
                </c:pt>
                <c:pt idx="598">
                  <c:v>5.0031400117048879</c:v>
                </c:pt>
                <c:pt idx="599">
                  <c:v>5.0100696020079125</c:v>
                </c:pt>
                <c:pt idx="600">
                  <c:v>5.0170009133132005</c:v>
                </c:pt>
                <c:pt idx="601">
                  <c:v>5.0239339487096997</c:v>
                </c:pt>
                <c:pt idx="602">
                  <c:v>5.0308687112753301</c:v>
                </c:pt>
                <c:pt idx="603">
                  <c:v>5.0378052040770527</c:v>
                </c:pt>
                <c:pt idx="604">
                  <c:v>5.0447434301709508</c:v>
                </c:pt>
                <c:pt idx="605">
                  <c:v>5.0516833926022784</c:v>
                </c:pt>
                <c:pt idx="606">
                  <c:v>5.0586250944055431</c:v>
                </c:pt>
                <c:pt idx="607">
                  <c:v>5.0655685386045555</c:v>
                </c:pt>
                <c:pt idx="608">
                  <c:v>5.0725137282125212</c:v>
                </c:pt>
                <c:pt idx="609">
                  <c:v>5.0794606662320669</c:v>
                </c:pt>
                <c:pt idx="610">
                  <c:v>5.0864093556553582</c:v>
                </c:pt>
                <c:pt idx="611">
                  <c:v>5.0933597994641016</c:v>
                </c:pt>
                <c:pt idx="612">
                  <c:v>5.1003120006296658</c:v>
                </c:pt>
                <c:pt idx="613">
                  <c:v>5.1072659621131233</c:v>
                </c:pt>
                <c:pt idx="614">
                  <c:v>5.114221686865279</c:v>
                </c:pt>
                <c:pt idx="615">
                  <c:v>5.121179177826801</c:v>
                </c:pt>
                <c:pt idx="616">
                  <c:v>5.128138437928226</c:v>
                </c:pt>
                <c:pt idx="617">
                  <c:v>5.1350994700900401</c:v>
                </c:pt>
                <c:pt idx="618">
                  <c:v>5.1420622772227658</c:v>
                </c:pt>
                <c:pt idx="619">
                  <c:v>5.149026862226953</c:v>
                </c:pt>
                <c:pt idx="620">
                  <c:v>5.1559932279933207</c:v>
                </c:pt>
                <c:pt idx="621">
                  <c:v>5.1629613774027705</c:v>
                </c:pt>
                <c:pt idx="622">
                  <c:v>5.1699313133264555</c:v>
                </c:pt>
                <c:pt idx="623">
                  <c:v>5.1769030386258237</c:v>
                </c:pt>
                <c:pt idx="624">
                  <c:v>5.1838765561527156</c:v>
                </c:pt>
                <c:pt idx="625">
                  <c:v>5.1908518687493865</c:v>
                </c:pt>
                <c:pt idx="626">
                  <c:v>5.197828979248583</c:v>
                </c:pt>
                <c:pt idx="627">
                  <c:v>5.2048078904735791</c:v>
                </c:pt>
                <c:pt idx="628">
                  <c:v>5.2117886052382598</c:v>
                </c:pt>
                <c:pt idx="629">
                  <c:v>5.2187711263471597</c:v>
                </c:pt>
                <c:pt idx="630">
                  <c:v>5.2257554565955262</c:v>
                </c:pt>
                <c:pt idx="631">
                  <c:v>5.2327415987693717</c:v>
                </c:pt>
                <c:pt idx="632">
                  <c:v>5.2397295556455328</c:v>
                </c:pt>
                <c:pt idx="633">
                  <c:v>5.2467193299917181</c:v>
                </c:pt>
                <c:pt idx="634">
                  <c:v>5.2537109245665681</c:v>
                </c:pt>
                <c:pt idx="635">
                  <c:v>5.2607043421197082</c:v>
                </c:pt>
                <c:pt idx="636">
                  <c:v>5.2676995853917985</c:v>
                </c:pt>
                <c:pt idx="637">
                  <c:v>5.2746966571145917</c:v>
                </c:pt>
                <c:pt idx="638">
                  <c:v>5.2816955600109985</c:v>
                </c:pt>
                <c:pt idx="639">
                  <c:v>5.2886962967951003</c:v>
                </c:pt>
                <c:pt idx="640">
                  <c:v>5.2956988701722336</c:v>
                </c:pt>
                <c:pt idx="641">
                  <c:v>5.3027032828390546</c:v>
                </c:pt>
                <c:pt idx="642">
                  <c:v>5.3097095374835428</c:v>
                </c:pt>
                <c:pt idx="643">
                  <c:v>5.3167176367851088</c:v>
                </c:pt>
                <c:pt idx="644">
                  <c:v>5.3237275834145787</c:v>
                </c:pt>
                <c:pt idx="645">
                  <c:v>5.3307393800343208</c:v>
                </c:pt>
                <c:pt idx="646">
                  <c:v>5.3377530292982325</c:v>
                </c:pt>
                <c:pt idx="647">
                  <c:v>5.3447685338518136</c:v>
                </c:pt>
                <c:pt idx="648">
                  <c:v>5.3517858963322187</c:v>
                </c:pt>
                <c:pt idx="649">
                  <c:v>5.3588051193683137</c:v>
                </c:pt>
                <c:pt idx="650">
                  <c:v>5.3658262055806905</c:v>
                </c:pt>
                <c:pt idx="651">
                  <c:v>5.3728491575817658</c:v>
                </c:pt>
                <c:pt idx="652">
                  <c:v>5.3798739779757652</c:v>
                </c:pt>
                <c:pt idx="653">
                  <c:v>5.3869006693588357</c:v>
                </c:pt>
                <c:pt idx="654">
                  <c:v>5.3939292343190424</c:v>
                </c:pt>
                <c:pt idx="655">
                  <c:v>5.4009596754364528</c:v>
                </c:pt>
                <c:pt idx="656">
                  <c:v>5.4079919952831537</c:v>
                </c:pt>
                <c:pt idx="657">
                  <c:v>5.4150261964233124</c:v>
                </c:pt>
                <c:pt idx="658">
                  <c:v>5.4220622814132264</c:v>
                </c:pt>
                <c:pt idx="659">
                  <c:v>5.4291002528013586</c:v>
                </c:pt>
                <c:pt idx="660">
                  <c:v>5.4361401131283831</c:v>
                </c:pt>
                <c:pt idx="661">
                  <c:v>5.4431818649272294</c:v>
                </c:pt>
                <c:pt idx="662">
                  <c:v>5.4502255107231354</c:v>
                </c:pt>
                <c:pt idx="663">
                  <c:v>5.457271053033689</c:v>
                </c:pt>
                <c:pt idx="664">
                  <c:v>5.4643184943688672</c:v>
                </c:pt>
                <c:pt idx="665">
                  <c:v>5.4713678372310852</c:v>
                </c:pt>
                <c:pt idx="666">
                  <c:v>5.4784190841152238</c:v>
                </c:pt>
                <c:pt idx="667">
                  <c:v>5.4854722375087146</c:v>
                </c:pt>
                <c:pt idx="668">
                  <c:v>5.4925272998915036</c:v>
                </c:pt>
                <c:pt idx="669">
                  <c:v>5.4995842737361853</c:v>
                </c:pt>
                <c:pt idx="670">
                  <c:v>5.5066431615079967</c:v>
                </c:pt>
                <c:pt idx="671">
                  <c:v>5.5137039656648472</c:v>
                </c:pt>
                <c:pt idx="672">
                  <c:v>5.5207666886573969</c:v>
                </c:pt>
                <c:pt idx="673">
                  <c:v>5.5278313329290647</c:v>
                </c:pt>
                <c:pt idx="674">
                  <c:v>5.5348979009160892</c:v>
                </c:pt>
                <c:pt idx="675">
                  <c:v>5.5419663950475648</c:v>
                </c:pt>
                <c:pt idx="676">
                  <c:v>5.5490368177454759</c:v>
                </c:pt>
                <c:pt idx="677">
                  <c:v>5.556109171424751</c:v>
                </c:pt>
                <c:pt idx="678">
                  <c:v>5.563183458493282</c:v>
                </c:pt>
                <c:pt idx="679">
                  <c:v>5.5702596813519838</c:v>
                </c:pt>
                <c:pt idx="680">
                  <c:v>5.577337842394825</c:v>
                </c:pt>
                <c:pt idx="681">
                  <c:v>5.5844179440088535</c:v>
                </c:pt>
                <c:pt idx="682">
                  <c:v>5.5914999885742684</c:v>
                </c:pt>
                <c:pt idx="683">
                  <c:v>5.5985839784644327</c:v>
                </c:pt>
                <c:pt idx="684">
                  <c:v>5.6056699160459065</c:v>
                </c:pt>
                <c:pt idx="685">
                  <c:v>5.6127578036785017</c:v>
                </c:pt>
                <c:pt idx="686">
                  <c:v>5.6198476437153229</c:v>
                </c:pt>
                <c:pt idx="687">
                  <c:v>5.6269394385027942</c:v>
                </c:pt>
                <c:pt idx="688">
                  <c:v>5.634033190380678</c:v>
                </c:pt>
                <c:pt idx="689">
                  <c:v>5.6411289016821646</c:v>
                </c:pt>
                <c:pt idx="690">
                  <c:v>5.6482265747338554</c:v>
                </c:pt>
                <c:pt idx="691">
                  <c:v>5.6553262118558187</c:v>
                </c:pt>
                <c:pt idx="692">
                  <c:v>5.6624278153616379</c:v>
                </c:pt>
                <c:pt idx="693">
                  <c:v>5.6695313875584459</c:v>
                </c:pt>
                <c:pt idx="694">
                  <c:v>5.6766369307469224</c:v>
                </c:pt>
                <c:pt idx="695">
                  <c:v>5.6837444472213949</c:v>
                </c:pt>
                <c:pt idx="696">
                  <c:v>5.6908539392698092</c:v>
                </c:pt>
                <c:pt idx="697">
                  <c:v>5.697965409173805</c:v>
                </c:pt>
                <c:pt idx="698">
                  <c:v>5.7050788592087587</c:v>
                </c:pt>
                <c:pt idx="699">
                  <c:v>5.7121942916437627</c:v>
                </c:pt>
                <c:pt idx="700">
                  <c:v>5.7193117087417189</c:v>
                </c:pt>
                <c:pt idx="701">
                  <c:v>5.7264311127593457</c:v>
                </c:pt>
                <c:pt idx="702">
                  <c:v>5.7335525059472197</c:v>
                </c:pt>
                <c:pt idx="703">
                  <c:v>5.7406758905497917</c:v>
                </c:pt>
                <c:pt idx="704">
                  <c:v>5.7478012688054534</c:v>
                </c:pt>
                <c:pt idx="705">
                  <c:v>5.7549286429465329</c:v>
                </c:pt>
                <c:pt idx="706">
                  <c:v>5.7620580151993606</c:v>
                </c:pt>
                <c:pt idx="707">
                  <c:v>5.7691893877842828</c:v>
                </c:pt>
                <c:pt idx="708">
                  <c:v>5.7763227629156937</c:v>
                </c:pt>
                <c:pt idx="709">
                  <c:v>5.7834581428020853</c:v>
                </c:pt>
                <c:pt idx="710">
                  <c:v>5.7905955296460503</c:v>
                </c:pt>
                <c:pt idx="711">
                  <c:v>5.7977349256443507</c:v>
                </c:pt>
                <c:pt idx="712">
                  <c:v>5.8048763329879129</c:v>
                </c:pt>
                <c:pt idx="713">
                  <c:v>5.8120197538618896</c:v>
                </c:pt>
                <c:pt idx="714">
                  <c:v>5.819165190445668</c:v>
                </c:pt>
                <c:pt idx="715">
                  <c:v>5.8263126449129272</c:v>
                </c:pt>
                <c:pt idx="716">
                  <c:v>5.8334621194316201</c:v>
                </c:pt>
                <c:pt idx="717">
                  <c:v>5.8406136161640747</c:v>
                </c:pt>
                <c:pt idx="718">
                  <c:v>5.8477671372669677</c:v>
                </c:pt>
                <c:pt idx="719">
                  <c:v>5.8549226848913651</c:v>
                </c:pt>
                <c:pt idx="720">
                  <c:v>5.8620802611827969</c:v>
                </c:pt>
                <c:pt idx="721">
                  <c:v>5.8692398682812046</c:v>
                </c:pt>
                <c:pt idx="722">
                  <c:v>5.8764015083210435</c:v>
                </c:pt>
                <c:pt idx="723">
                  <c:v>5.8835651834313003</c:v>
                </c:pt>
                <c:pt idx="724">
                  <c:v>5.8907308957354756</c:v>
                </c:pt>
                <c:pt idx="725">
                  <c:v>5.8978986473516679</c:v>
                </c:pt>
                <c:pt idx="726">
                  <c:v>5.9050684403925784</c:v>
                </c:pt>
                <c:pt idx="727">
                  <c:v>5.9122402769655347</c:v>
                </c:pt>
                <c:pt idx="728">
                  <c:v>5.9194141591725504</c:v>
                </c:pt>
                <c:pt idx="729">
                  <c:v>5.926590089110281</c:v>
                </c:pt>
                <c:pt idx="730">
                  <c:v>5.9337680688701582</c:v>
                </c:pt>
                <c:pt idx="731">
                  <c:v>5.9409481005383231</c:v>
                </c:pt>
                <c:pt idx="732">
                  <c:v>5.9481301861957228</c:v>
                </c:pt>
                <c:pt idx="733">
                  <c:v>5.9553143279180709</c:v>
                </c:pt>
                <c:pt idx="734">
                  <c:v>5.9625005277759477</c:v>
                </c:pt>
                <c:pt idx="735">
                  <c:v>5.9696887878347606</c:v>
                </c:pt>
                <c:pt idx="736">
                  <c:v>5.9768791101548349</c:v>
                </c:pt>
                <c:pt idx="737">
                  <c:v>5.9840714967913655</c:v>
                </c:pt>
                <c:pt idx="738">
                  <c:v>5.9912659497945464</c:v>
                </c:pt>
                <c:pt idx="739">
                  <c:v>5.9984624712094794</c:v>
                </c:pt>
                <c:pt idx="740">
                  <c:v>6.0056610630762837</c:v>
                </c:pt>
                <c:pt idx="741">
                  <c:v>6.0128617274301108</c:v>
                </c:pt>
                <c:pt idx="742">
                  <c:v>6.0200644663011342</c:v>
                </c:pt>
                <c:pt idx="743">
                  <c:v>6.0272692817146218</c:v>
                </c:pt>
                <c:pt idx="744">
                  <c:v>6.0344761756909113</c:v>
                </c:pt>
                <c:pt idx="745">
                  <c:v>6.0416851502454785</c:v>
                </c:pt>
                <c:pt idx="746">
                  <c:v>6.0488962073889647</c:v>
                </c:pt>
                <c:pt idx="747">
                  <c:v>6.0561093491271549</c:v>
                </c:pt>
                <c:pt idx="748">
                  <c:v>6.0633245774610485</c:v>
                </c:pt>
                <c:pt idx="749">
                  <c:v>6.0705418943868672</c:v>
                </c:pt>
                <c:pt idx="750">
                  <c:v>6.0777613018960812</c:v>
                </c:pt>
                <c:pt idx="751">
                  <c:v>6.0849828019754488</c:v>
                </c:pt>
                <c:pt idx="752">
                  <c:v>6.0922063966069953</c:v>
                </c:pt>
                <c:pt idx="753">
                  <c:v>6.0994320877681023</c:v>
                </c:pt>
                <c:pt idx="754">
                  <c:v>6.1066598774314826</c:v>
                </c:pt>
                <c:pt idx="755">
                  <c:v>6.1138897675652295</c:v>
                </c:pt>
                <c:pt idx="756">
                  <c:v>6.121121760132807</c:v>
                </c:pt>
                <c:pt idx="757">
                  <c:v>6.1283558570931449</c:v>
                </c:pt>
                <c:pt idx="758">
                  <c:v>6.135592060400568</c:v>
                </c:pt>
                <c:pt idx="759">
                  <c:v>6.1428303720048998</c:v>
                </c:pt>
                <c:pt idx="760">
                  <c:v>6.1500707938514516</c:v>
                </c:pt>
                <c:pt idx="761">
                  <c:v>6.1573133278810293</c:v>
                </c:pt>
                <c:pt idx="762">
                  <c:v>6.1645579760299878</c:v>
                </c:pt>
                <c:pt idx="763">
                  <c:v>6.1718047402302636</c:v>
                </c:pt>
                <c:pt idx="764">
                  <c:v>6.1790536224093309</c:v>
                </c:pt>
                <c:pt idx="765">
                  <c:v>6.1863046244903135</c:v>
                </c:pt>
                <c:pt idx="766">
                  <c:v>6.193557748391938</c:v>
                </c:pt>
                <c:pt idx="767">
                  <c:v>6.2008129960285823</c:v>
                </c:pt>
                <c:pt idx="768">
                  <c:v>6.2080703693103105</c:v>
                </c:pt>
                <c:pt idx="769">
                  <c:v>6.2153298701428756</c:v>
                </c:pt>
                <c:pt idx="770">
                  <c:v>6.2225915004277566</c:v>
                </c:pt>
                <c:pt idx="771">
                  <c:v>6.2298552620621424</c:v>
                </c:pt>
                <c:pt idx="772">
                  <c:v>6.2371211569390281</c:v>
                </c:pt>
                <c:pt idx="773">
                  <c:v>6.2443891869471511</c:v>
                </c:pt>
                <c:pt idx="774">
                  <c:v>6.2516593539710765</c:v>
                </c:pt>
                <c:pt idx="775">
                  <c:v>6.2589316598911937</c:v>
                </c:pt>
                <c:pt idx="776">
                  <c:v>6.2662061065837245</c:v>
                </c:pt>
                <c:pt idx="777">
                  <c:v>6.2734826959207872</c:v>
                </c:pt>
                <c:pt idx="778">
                  <c:v>6.2807614297703642</c:v>
                </c:pt>
                <c:pt idx="779">
                  <c:v>6.2880423099963467</c:v>
                </c:pt>
                <c:pt idx="780">
                  <c:v>6.2953253384585741</c:v>
                </c:pt>
                <c:pt idx="781">
                  <c:v>6.3026105170128366</c:v>
                </c:pt>
                <c:pt idx="782">
                  <c:v>6.3098978475108893</c:v>
                </c:pt>
                <c:pt idx="783">
                  <c:v>6.317187331800473</c:v>
                </c:pt>
                <c:pt idx="784">
                  <c:v>6.3244789717253518</c:v>
                </c:pt>
                <c:pt idx="785">
                  <c:v>6.3317727691253296</c:v>
                </c:pt>
                <c:pt idx="786">
                  <c:v>6.3390687258362535</c:v>
                </c:pt>
                <c:pt idx="787">
                  <c:v>6.3463668436900509</c:v>
                </c:pt>
                <c:pt idx="788">
                  <c:v>6.3536671245147271</c:v>
                </c:pt>
                <c:pt idx="789">
                  <c:v>6.3609695701344195</c:v>
                </c:pt>
                <c:pt idx="790">
                  <c:v>6.3682741823693858</c:v>
                </c:pt>
                <c:pt idx="791">
                  <c:v>6.375580963036044</c:v>
                </c:pt>
                <c:pt idx="792">
                  <c:v>6.3828899139469701</c:v>
                </c:pt>
                <c:pt idx="793">
                  <c:v>6.3902010369109492</c:v>
                </c:pt>
                <c:pt idx="794">
                  <c:v>6.3975143337329703</c:v>
                </c:pt>
                <c:pt idx="795">
                  <c:v>6.4048298062142397</c:v>
                </c:pt>
                <c:pt idx="796">
                  <c:v>6.4121474561522156</c:v>
                </c:pt>
                <c:pt idx="797">
                  <c:v>6.4194672853406409</c:v>
                </c:pt>
                <c:pt idx="798">
                  <c:v>6.4267892955695265</c:v>
                </c:pt>
                <c:pt idx="799">
                  <c:v>6.434113488625167</c:v>
                </c:pt>
                <c:pt idx="800">
                  <c:v>6.4414398662902448</c:v>
                </c:pt>
                <c:pt idx="801">
                  <c:v>6.4487684303437032</c:v>
                </c:pt>
                <c:pt idx="802">
                  <c:v>6.4560991825609078</c:v>
                </c:pt>
                <c:pt idx="803">
                  <c:v>6.4634321247135702</c:v>
                </c:pt>
                <c:pt idx="804">
                  <c:v>6.470767258569782</c:v>
                </c:pt>
                <c:pt idx="805">
                  <c:v>6.4781045858941022</c:v>
                </c:pt>
                <c:pt idx="806">
                  <c:v>6.4854441084474619</c:v>
                </c:pt>
                <c:pt idx="807">
                  <c:v>6.4927858279872801</c:v>
                </c:pt>
                <c:pt idx="808">
                  <c:v>6.5001297462674241</c:v>
                </c:pt>
                <c:pt idx="809">
                  <c:v>6.5074758650382547</c:v>
                </c:pt>
                <c:pt idx="810">
                  <c:v>6.5148241860466216</c:v>
                </c:pt>
                <c:pt idx="811">
                  <c:v>6.5221747110359134</c:v>
                </c:pt>
                <c:pt idx="812">
                  <c:v>6.5295274417460298</c:v>
                </c:pt>
                <c:pt idx="813">
                  <c:v>6.5368823799134415</c:v>
                </c:pt>
                <c:pt idx="814">
                  <c:v>6.5442395272711789</c:v>
                </c:pt>
                <c:pt idx="815">
                  <c:v>6.5515988855488887</c:v>
                </c:pt>
                <c:pt idx="816">
                  <c:v>6.5589604564727688</c:v>
                </c:pt>
                <c:pt idx="817">
                  <c:v>6.5663242417656837</c:v>
                </c:pt>
                <c:pt idx="818">
                  <c:v>6.5736902431471229</c:v>
                </c:pt>
                <c:pt idx="819">
                  <c:v>6.5810584623332051</c:v>
                </c:pt>
                <c:pt idx="820">
                  <c:v>6.5884289010367638</c:v>
                </c:pt>
                <c:pt idx="821">
                  <c:v>6.595801560967276</c:v>
                </c:pt>
                <c:pt idx="822">
                  <c:v>6.6031764438309635</c:v>
                </c:pt>
                <c:pt idx="823">
                  <c:v>6.6105535513307441</c:v>
                </c:pt>
                <c:pt idx="824">
                  <c:v>6.6179328851662511</c:v>
                </c:pt>
                <c:pt idx="825">
                  <c:v>6.6253144470339187</c:v>
                </c:pt>
                <c:pt idx="826">
                  <c:v>6.6326982386268982</c:v>
                </c:pt>
                <c:pt idx="827">
                  <c:v>6.6400842616351676</c:v>
                </c:pt>
                <c:pt idx="828">
                  <c:v>6.647472517745463</c:v>
                </c:pt>
                <c:pt idx="829">
                  <c:v>6.6548630086413798</c:v>
                </c:pt>
                <c:pt idx="830">
                  <c:v>6.6622557360033055</c:v>
                </c:pt>
                <c:pt idx="831">
                  <c:v>6.6696507015084983</c:v>
                </c:pt>
                <c:pt idx="832">
                  <c:v>6.6770479068310529</c:v>
                </c:pt>
                <c:pt idx="833">
                  <c:v>6.6844473536419633</c:v>
                </c:pt>
                <c:pt idx="834">
                  <c:v>6.6918490436091176</c:v>
                </c:pt>
                <c:pt idx="835">
                  <c:v>6.6992529783972916</c:v>
                </c:pt>
                <c:pt idx="836">
                  <c:v>6.7066591596681846</c:v>
                </c:pt>
                <c:pt idx="837">
                  <c:v>6.71406758908046</c:v>
                </c:pt>
                <c:pt idx="838">
                  <c:v>6.7214782682896903</c:v>
                </c:pt>
                <c:pt idx="839">
                  <c:v>6.7288911989484532</c:v>
                </c:pt>
                <c:pt idx="840">
                  <c:v>6.7363063827062852</c:v>
                </c:pt>
                <c:pt idx="841">
                  <c:v>6.7437238212097323</c:v>
                </c:pt>
                <c:pt idx="842">
                  <c:v>6.7511435161023483</c:v>
                </c:pt>
                <c:pt idx="843">
                  <c:v>6.7585654690247079</c:v>
                </c:pt>
                <c:pt idx="844">
                  <c:v>6.7659896816144096</c:v>
                </c:pt>
                <c:pt idx="845">
                  <c:v>6.7734161555061361</c:v>
                </c:pt>
                <c:pt idx="846">
                  <c:v>6.7808448923316336</c:v>
                </c:pt>
                <c:pt idx="847">
                  <c:v>6.7882758937197067</c:v>
                </c:pt>
                <c:pt idx="848">
                  <c:v>6.7957091612962861</c:v>
                </c:pt>
                <c:pt idx="849">
                  <c:v>6.8031446966843703</c:v>
                </c:pt>
                <c:pt idx="850">
                  <c:v>6.810582501504145</c:v>
                </c:pt>
                <c:pt idx="851">
                  <c:v>6.8180225773728802</c:v>
                </c:pt>
                <c:pt idx="852">
                  <c:v>6.8254649259050177</c:v>
                </c:pt>
                <c:pt idx="853">
                  <c:v>6.8329095487121698</c:v>
                </c:pt>
                <c:pt idx="854">
                  <c:v>6.8403564474031198</c:v>
                </c:pt>
                <c:pt idx="855">
                  <c:v>6.8478056235838549</c:v>
                </c:pt>
                <c:pt idx="856">
                  <c:v>6.855257078857548</c:v>
                </c:pt>
                <c:pt idx="857">
                  <c:v>6.8627108148246148</c:v>
                </c:pt>
                <c:pt idx="858">
                  <c:v>6.8701668330826973</c:v>
                </c:pt>
                <c:pt idx="859">
                  <c:v>6.8776251352266611</c:v>
                </c:pt>
                <c:pt idx="860">
                  <c:v>6.885085722848669</c:v>
                </c:pt>
                <c:pt idx="861">
                  <c:v>6.892548597538136</c:v>
                </c:pt>
                <c:pt idx="862">
                  <c:v>6.9000137608817678</c:v>
                </c:pt>
                <c:pt idx="863">
                  <c:v>6.9074812144635631</c:v>
                </c:pt>
                <c:pt idx="864">
                  <c:v>6.9149509598648411</c:v>
                </c:pt>
                <c:pt idx="865">
                  <c:v>6.9224229986642252</c:v>
                </c:pt>
                <c:pt idx="866">
                  <c:v>6.9298973324377195</c:v>
                </c:pt>
                <c:pt idx="867">
                  <c:v>6.9373739627586311</c:v>
                </c:pt>
                <c:pt idx="868">
                  <c:v>6.9448528911976499</c:v>
                </c:pt>
                <c:pt idx="869">
                  <c:v>6.9523341193228534</c:v>
                </c:pt>
                <c:pt idx="870">
                  <c:v>6.9598176486996861</c:v>
                </c:pt>
                <c:pt idx="871">
                  <c:v>6.967303480891001</c:v>
                </c:pt>
                <c:pt idx="872">
                  <c:v>6.9747916174570621</c:v>
                </c:pt>
                <c:pt idx="873">
                  <c:v>6.9822820599555699</c:v>
                </c:pt>
                <c:pt idx="874">
                  <c:v>6.9897748099416415</c:v>
                </c:pt>
                <c:pt idx="875">
                  <c:v>6.9972698689678712</c:v>
                </c:pt>
                <c:pt idx="876">
                  <c:v>7.0047672385842779</c:v>
                </c:pt>
                <c:pt idx="877">
                  <c:v>7.0122669203383925</c:v>
                </c:pt>
                <c:pt idx="878">
                  <c:v>7.0197689157752006</c:v>
                </c:pt>
                <c:pt idx="879">
                  <c:v>7.027273226437214</c:v>
                </c:pt>
                <c:pt idx="880">
                  <c:v>7.0347798538644142</c:v>
                </c:pt>
                <c:pt idx="881">
                  <c:v>7.0422887995943544</c:v>
                </c:pt>
                <c:pt idx="882">
                  <c:v>7.049800065162076</c:v>
                </c:pt>
                <c:pt idx="883">
                  <c:v>7.0573136521001967</c:v>
                </c:pt>
                <c:pt idx="884">
                  <c:v>7.0648295619388639</c:v>
                </c:pt>
                <c:pt idx="885">
                  <c:v>7.0723477962058166</c:v>
                </c:pt>
                <c:pt idx="886">
                  <c:v>7.079868356426366</c:v>
                </c:pt>
                <c:pt idx="887">
                  <c:v>7.087391244123407</c:v>
                </c:pt>
                <c:pt idx="888">
                  <c:v>7.0949164608174327</c:v>
                </c:pt>
                <c:pt idx="889">
                  <c:v>7.1024440080265618</c:v>
                </c:pt>
                <c:pt idx="890">
                  <c:v>7.109973887266535</c:v>
                </c:pt>
                <c:pt idx="891">
                  <c:v>7.11750610005073</c:v>
                </c:pt>
                <c:pt idx="892">
                  <c:v>7.1250406478901649</c:v>
                </c:pt>
                <c:pt idx="893">
                  <c:v>7.1325775322935225</c:v>
                </c:pt>
                <c:pt idx="894">
                  <c:v>7.14011675476715</c:v>
                </c:pt>
                <c:pt idx="895">
                  <c:v>7.1476583168150718</c:v>
                </c:pt>
                <c:pt idx="896">
                  <c:v>7.1552022199390182</c:v>
                </c:pt>
                <c:pt idx="897">
                  <c:v>7.1627484656384039</c:v>
                </c:pt>
                <c:pt idx="898">
                  <c:v>7.1702970554103649</c:v>
                </c:pt>
                <c:pt idx="899">
                  <c:v>7.177847990749763</c:v>
                </c:pt>
                <c:pt idx="900">
                  <c:v>7.1854012731491936</c:v>
                </c:pt>
                <c:pt idx="901">
                  <c:v>7.1929569040989758</c:v>
                </c:pt>
                <c:pt idx="902">
                  <c:v>7.2005148850872196</c:v>
                </c:pt>
                <c:pt idx="903">
                  <c:v>7.208075217599788</c:v>
                </c:pt>
                <c:pt idx="904">
                  <c:v>7.2156379031202835</c:v>
                </c:pt>
                <c:pt idx="905">
                  <c:v>7.223202943130163</c:v>
                </c:pt>
                <c:pt idx="906">
                  <c:v>7.2307703391086164</c:v>
                </c:pt>
                <c:pt idx="907">
                  <c:v>7.2383400925327015</c:v>
                </c:pt>
                <c:pt idx="908">
                  <c:v>7.2459122048772331</c:v>
                </c:pt>
                <c:pt idx="909">
                  <c:v>7.2534866776148963</c:v>
                </c:pt>
                <c:pt idx="910">
                  <c:v>7.2610635122161877</c:v>
                </c:pt>
                <c:pt idx="911">
                  <c:v>7.2686427101494688</c:v>
                </c:pt>
                <c:pt idx="912">
                  <c:v>7.2762242728809614</c:v>
                </c:pt>
                <c:pt idx="913">
                  <c:v>7.2838082018747397</c:v>
                </c:pt>
                <c:pt idx="914">
                  <c:v>7.291394498592771</c:v>
                </c:pt>
                <c:pt idx="915">
                  <c:v>7.298983164494901</c:v>
                </c:pt>
                <c:pt idx="916">
                  <c:v>7.3065742010388766</c:v>
                </c:pt>
                <c:pt idx="917">
                  <c:v>7.314167609680343</c:v>
                </c:pt>
                <c:pt idx="918">
                  <c:v>7.3217633918728966</c:v>
                </c:pt>
                <c:pt idx="919">
                  <c:v>7.3293615490680191</c:v>
                </c:pt>
                <c:pt idx="920">
                  <c:v>7.3369620827151376</c:v>
                </c:pt>
                <c:pt idx="921">
                  <c:v>7.3445649942616367</c:v>
                </c:pt>
                <c:pt idx="922">
                  <c:v>7.3521702851528783</c:v>
                </c:pt>
                <c:pt idx="923">
                  <c:v>7.3597779568321311</c:v>
                </c:pt>
                <c:pt idx="924">
                  <c:v>7.3673880107406911</c:v>
                </c:pt>
                <c:pt idx="925">
                  <c:v>7.3750004483178166</c:v>
                </c:pt>
                <c:pt idx="926">
                  <c:v>7.3826152710007635</c:v>
                </c:pt>
                <c:pt idx="927">
                  <c:v>7.3902324802247819</c:v>
                </c:pt>
                <c:pt idx="928">
                  <c:v>7.39785207742315</c:v>
                </c:pt>
                <c:pt idx="929">
                  <c:v>7.4054740640271568</c:v>
                </c:pt>
                <c:pt idx="930">
                  <c:v>7.4130984414661167</c:v>
                </c:pt>
                <c:pt idx="931">
                  <c:v>7.4207252111673965</c:v>
                </c:pt>
                <c:pt idx="932">
                  <c:v>7.4283543745564184</c:v>
                </c:pt>
                <c:pt idx="933">
                  <c:v>7.4359859330566245</c:v>
                </c:pt>
                <c:pt idx="934">
                  <c:v>7.4436198880895654</c:v>
                </c:pt>
                <c:pt idx="935">
                  <c:v>7.4512562410748391</c:v>
                </c:pt>
                <c:pt idx="936">
                  <c:v>7.4588949934301576</c:v>
                </c:pt>
                <c:pt idx="937">
                  <c:v>7.4665361465713005</c:v>
                </c:pt>
                <c:pt idx="938">
                  <c:v>7.4741797019121483</c:v>
                </c:pt>
                <c:pt idx="939">
                  <c:v>7.4818256608647165</c:v>
                </c:pt>
                <c:pt idx="940">
                  <c:v>7.4894740248391116</c:v>
                </c:pt>
                <c:pt idx="941">
                  <c:v>7.497124795243594</c:v>
                </c:pt>
                <c:pt idx="942">
                  <c:v>7.5047779734845452</c:v>
                </c:pt>
                <c:pt idx="943">
                  <c:v>7.5124335609664872</c:v>
                </c:pt>
                <c:pt idx="944">
                  <c:v>7.5200915590921324</c:v>
                </c:pt>
                <c:pt idx="945">
                  <c:v>7.5277519692623045</c:v>
                </c:pt>
                <c:pt idx="946">
                  <c:v>7.5354147928760273</c:v>
                </c:pt>
                <c:pt idx="947">
                  <c:v>7.5430800313304998</c:v>
                </c:pt>
                <c:pt idx="948">
                  <c:v>7.5507476860211318</c:v>
                </c:pt>
                <c:pt idx="949">
                  <c:v>7.5584177583414656</c:v>
                </c:pt>
                <c:pt idx="950">
                  <c:v>7.5660902496833264</c:v>
                </c:pt>
                <c:pt idx="951">
                  <c:v>7.5737651614366976</c:v>
                </c:pt>
                <c:pt idx="952">
                  <c:v>7.5814424949897941</c:v>
                </c:pt>
                <c:pt idx="953">
                  <c:v>7.5891222517290897</c:v>
                </c:pt>
                <c:pt idx="954">
                  <c:v>7.5968044330392619</c:v>
                </c:pt>
                <c:pt idx="955">
                  <c:v>7.6044890403032372</c:v>
                </c:pt>
                <c:pt idx="956">
                  <c:v>7.6121760749022185</c:v>
                </c:pt>
                <c:pt idx="957">
                  <c:v>7.6198655382156506</c:v>
                </c:pt>
                <c:pt idx="958">
                  <c:v>7.6275574316212404</c:v>
                </c:pt>
                <c:pt idx="959">
                  <c:v>7.6352517564949993</c:v>
                </c:pt>
                <c:pt idx="960">
                  <c:v>7.6429485142112039</c:v>
                </c:pt>
                <c:pt idx="961">
                  <c:v>7.6506477061424434</c:v>
                </c:pt>
                <c:pt idx="962">
                  <c:v>7.6583493336595794</c:v>
                </c:pt>
                <c:pt idx="963">
                  <c:v>7.6660533981317931</c:v>
                </c:pt>
                <c:pt idx="964">
                  <c:v>7.6737599009266084</c:v>
                </c:pt>
                <c:pt idx="965">
                  <c:v>7.6814688434098315</c:v>
                </c:pt>
                <c:pt idx="966">
                  <c:v>7.6891802269456351</c:v>
                </c:pt>
                <c:pt idx="967">
                  <c:v>7.6968940528965133</c:v>
                </c:pt>
                <c:pt idx="968">
                  <c:v>7.7046103226233233</c:v>
                </c:pt>
                <c:pt idx="969">
                  <c:v>7.7123290374852393</c:v>
                </c:pt>
                <c:pt idx="970">
                  <c:v>7.7200501988398713</c:v>
                </c:pt>
                <c:pt idx="971">
                  <c:v>7.7277738080431124</c:v>
                </c:pt>
                <c:pt idx="972">
                  <c:v>7.7354998664492838</c:v>
                </c:pt>
                <c:pt idx="973">
                  <c:v>7.743228375411098</c:v>
                </c:pt>
                <c:pt idx="974">
                  <c:v>7.7509593362796334</c:v>
                </c:pt>
                <c:pt idx="975">
                  <c:v>7.7586927504043732</c:v>
                </c:pt>
                <c:pt idx="976">
                  <c:v>7.7664286191332286</c:v>
                </c:pt>
                <c:pt idx="977">
                  <c:v>7.7741669438124905</c:v>
                </c:pt>
                <c:pt idx="978">
                  <c:v>7.7819077257869136</c:v>
                </c:pt>
                <c:pt idx="979">
                  <c:v>7.7896509663996474</c:v>
                </c:pt>
                <c:pt idx="980">
                  <c:v>7.7973966669922845</c:v>
                </c:pt>
                <c:pt idx="981">
                  <c:v>7.805144828904873</c:v>
                </c:pt>
                <c:pt idx="982">
                  <c:v>7.8128954534758757</c:v>
                </c:pt>
                <c:pt idx="983">
                  <c:v>7.820648542042294</c:v>
                </c:pt>
                <c:pt idx="984">
                  <c:v>7.8284040959394821</c:v>
                </c:pt>
                <c:pt idx="985">
                  <c:v>7.8361621165013586</c:v>
                </c:pt>
                <c:pt idx="986">
                  <c:v>7.8439226050602837</c:v>
                </c:pt>
                <c:pt idx="987">
                  <c:v>7.8516855629470967</c:v>
                </c:pt>
                <c:pt idx="988">
                  <c:v>7.859450991491121</c:v>
                </c:pt>
                <c:pt idx="989">
                  <c:v>7.8672188920202268</c:v>
                </c:pt>
                <c:pt idx="990">
                  <c:v>7.8749892658607399</c:v>
                </c:pt>
                <c:pt idx="991">
                  <c:v>7.8827621143375124</c:v>
                </c:pt>
                <c:pt idx="992">
                  <c:v>7.8905374387739347</c:v>
                </c:pt>
                <c:pt idx="993">
                  <c:v>7.8983152404919048</c:v>
                </c:pt>
                <c:pt idx="994">
                  <c:v>7.906095520811852</c:v>
                </c:pt>
                <c:pt idx="995">
                  <c:v>7.913878281052769</c:v>
                </c:pt>
                <c:pt idx="996">
                  <c:v>7.9216635225321621</c:v>
                </c:pt>
                <c:pt idx="997">
                  <c:v>7.9294512465661109</c:v>
                </c:pt>
                <c:pt idx="998">
                  <c:v>7.9372414544692562</c:v>
                </c:pt>
                <c:pt idx="999">
                  <c:v>7.9450341475547965</c:v>
                </c:pt>
                <c:pt idx="1000">
                  <c:v>7.9528293271345101</c:v>
                </c:pt>
                <c:pt idx="1001">
                  <c:v>7.960626994518754</c:v>
                </c:pt>
                <c:pt idx="1002">
                  <c:v>7.9684271510164431</c:v>
                </c:pt>
                <c:pt idx="1003">
                  <c:v>7.9762297979351482</c:v>
                </c:pt>
                <c:pt idx="1004">
                  <c:v>7.9840349365809615</c:v>
                </c:pt>
                <c:pt idx="1005">
                  <c:v>7.9918425682586545</c:v>
                </c:pt>
                <c:pt idx="1006">
                  <c:v>7.9996526942715454</c:v>
                </c:pt>
                <c:pt idx="1007">
                  <c:v>8.0074653159216123</c:v>
                </c:pt>
                <c:pt idx="1008">
                  <c:v>8.0152804345094513</c:v>
                </c:pt>
                <c:pt idx="1009">
                  <c:v>8.0230980513342569</c:v>
                </c:pt>
                <c:pt idx="1010">
                  <c:v>8.0309181676939225</c:v>
                </c:pt>
                <c:pt idx="1011">
                  <c:v>8.038740784884908</c:v>
                </c:pt>
                <c:pt idx="1012">
                  <c:v>8.0465659042023994</c:v>
                </c:pt>
                <c:pt idx="1013">
                  <c:v>8.0543935269401619</c:v>
                </c:pt>
                <c:pt idx="1014">
                  <c:v>8.0622236543906904</c:v>
                </c:pt>
                <c:pt idx="1015">
                  <c:v>8.0700562878450981</c:v>
                </c:pt>
                <c:pt idx="1016">
                  <c:v>8.0778914285932064</c:v>
                </c:pt>
                <c:pt idx="1017">
                  <c:v>8.0857290779234763</c:v>
                </c:pt>
                <c:pt idx="1018">
                  <c:v>8.0935692371231092</c:v>
                </c:pt>
                <c:pt idx="1019">
                  <c:v>8.1014119074779423</c:v>
                </c:pt>
                <c:pt idx="1020">
                  <c:v>8.1092570902725551</c:v>
                </c:pt>
                <c:pt idx="1021">
                  <c:v>8.117104786790188</c:v>
                </c:pt>
                <c:pt idx="1022">
                  <c:v>8.1249549983128198</c:v>
                </c:pt>
                <c:pt idx="1023">
                  <c:v>8.1328077261211416</c:v>
                </c:pt>
                <c:pt idx="1024">
                  <c:v>8.140662971494578</c:v>
                </c:pt>
                <c:pt idx="1025">
                  <c:v>8.1485207357112337</c:v>
                </c:pt>
                <c:pt idx="1026">
                  <c:v>8.1563810200480038</c:v>
                </c:pt>
                <c:pt idx="1027">
                  <c:v>8.1642438257804884</c:v>
                </c:pt>
                <c:pt idx="1028">
                  <c:v>8.172109154183028</c:v>
                </c:pt>
                <c:pt idx="1029">
                  <c:v>8.1799770065287358</c:v>
                </c:pt>
                <c:pt idx="1030">
                  <c:v>8.1878473840894692</c:v>
                </c:pt>
                <c:pt idx="1031">
                  <c:v>8.1957202881358349</c:v>
                </c:pt>
                <c:pt idx="1032">
                  <c:v>8.2035957199372298</c:v>
                </c:pt>
                <c:pt idx="1033">
                  <c:v>8.2114736807617987</c:v>
                </c:pt>
                <c:pt idx="1034">
                  <c:v>8.2193541718764891</c:v>
                </c:pt>
                <c:pt idx="1035">
                  <c:v>8.2272371945470297</c:v>
                </c:pt>
                <c:pt idx="1036">
                  <c:v>8.2351227500379043</c:v>
                </c:pt>
                <c:pt idx="1037">
                  <c:v>8.2430108396124435</c:v>
                </c:pt>
                <c:pt idx="1038">
                  <c:v>8.2509014645327401</c:v>
                </c:pt>
                <c:pt idx="1039">
                  <c:v>8.2587946260597001</c:v>
                </c:pt>
                <c:pt idx="1040">
                  <c:v>8.2666903254530499</c:v>
                </c:pt>
                <c:pt idx="1041">
                  <c:v>8.2745885639713439</c:v>
                </c:pt>
                <c:pt idx="1042">
                  <c:v>8.2824893428719317</c:v>
                </c:pt>
                <c:pt idx="1043">
                  <c:v>8.2903926634109872</c:v>
                </c:pt>
                <c:pt idx="1044">
                  <c:v>8.2982985268435563</c:v>
                </c:pt>
                <c:pt idx="1045">
                  <c:v>8.3062069344234768</c:v>
                </c:pt>
                <c:pt idx="1046">
                  <c:v>8.3141178874034694</c:v>
                </c:pt>
                <c:pt idx="1047">
                  <c:v>8.3220313870350786</c:v>
                </c:pt>
                <c:pt idx="1048">
                  <c:v>8.3299474345687248</c:v>
                </c:pt>
                <c:pt idx="1049">
                  <c:v>8.3378660312536415</c:v>
                </c:pt>
                <c:pt idx="1050">
                  <c:v>8.345787178338</c:v>
                </c:pt>
                <c:pt idx="1051">
                  <c:v>8.3537108770687638</c:v>
                </c:pt>
                <c:pt idx="1052">
                  <c:v>8.3616371286918341</c:v>
                </c:pt>
                <c:pt idx="1053">
                  <c:v>8.3695659344519466</c:v>
                </c:pt>
                <c:pt idx="1054">
                  <c:v>8.3774972955927645</c:v>
                </c:pt>
                <c:pt idx="1055">
                  <c:v>8.3854312133567994</c:v>
                </c:pt>
                <c:pt idx="1056">
                  <c:v>8.3933676889854745</c:v>
                </c:pt>
                <c:pt idx="1057">
                  <c:v>8.4013067237191219</c:v>
                </c:pt>
                <c:pt idx="1058">
                  <c:v>8.409248318796994</c:v>
                </c:pt>
                <c:pt idx="1059">
                  <c:v>8.4171924754572043</c:v>
                </c:pt>
                <c:pt idx="1060">
                  <c:v>8.4251391949368237</c:v>
                </c:pt>
                <c:pt idx="1061">
                  <c:v>8.4330884784718307</c:v>
                </c:pt>
                <c:pt idx="1062">
                  <c:v>8.4410403272971131</c:v>
                </c:pt>
                <c:pt idx="1063">
                  <c:v>8.448994742646537</c:v>
                </c:pt>
                <c:pt idx="1064">
                  <c:v>8.4569517257528464</c:v>
                </c:pt>
                <c:pt idx="1065">
                  <c:v>8.4649112778477509</c:v>
                </c:pt>
                <c:pt idx="1066">
                  <c:v>8.4728734001619177</c:v>
                </c:pt>
                <c:pt idx="1067">
                  <c:v>8.4808380939249393</c:v>
                </c:pt>
                <c:pt idx="1068">
                  <c:v>8.4888053603653795</c:v>
                </c:pt>
                <c:pt idx="1069">
                  <c:v>8.4967752007107595</c:v>
                </c:pt>
                <c:pt idx="1070">
                  <c:v>8.5047476161875402</c:v>
                </c:pt>
                <c:pt idx="1071">
                  <c:v>8.5127226080212015</c:v>
                </c:pt>
                <c:pt idx="1072">
                  <c:v>8.5207001774361508</c:v>
                </c:pt>
                <c:pt idx="1073">
                  <c:v>8.528680325655797</c:v>
                </c:pt>
                <c:pt idx="1074">
                  <c:v>8.5366630539025294</c:v>
                </c:pt>
                <c:pt idx="1075">
                  <c:v>8.5446483633977159</c:v>
                </c:pt>
                <c:pt idx="1076">
                  <c:v>8.5526362553617403</c:v>
                </c:pt>
                <c:pt idx="1077">
                  <c:v>8.5606267310139348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4AD-4659-85C2-37C29B37046A}"/>
            </c:ext>
          </c:extLst>
        </c:ser>
        <c:ser>
          <c:idx val="1"/>
          <c:order val="5"/>
          <c:tx>
            <c:v>Zone 1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2013'!$G$21:$G$526</c:f>
              <c:numCache>
                <c:formatCode>General</c:formatCode>
                <c:ptCount val="506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</c:numCache>
            </c:numRef>
          </c:xVal>
          <c:yVal>
            <c:numRef>
              <c:f>'C:\Users\pm29\Documents\ConeTec\ConeTec APPs\[CPT SBTn with Zones 8 and 9.xlsx]CPT SBT Ic 2013'!$N$21:$N$526</c:f>
              <c:numCache>
                <c:formatCode>General</c:formatCode>
                <c:ptCount val="506"/>
                <c:pt idx="0">
                  <c:v>11.668660401614963</c:v>
                </c:pt>
                <c:pt idx="1">
                  <c:v>11.346469630684755</c:v>
                </c:pt>
                <c:pt idx="2">
                  <c:v>11.033175073141496</c:v>
                </c:pt>
                <c:pt idx="3">
                  <c:v>10.728531090004289</c:v>
                </c:pt>
                <c:pt idx="4">
                  <c:v>10.43229882478567</c:v>
                </c:pt>
                <c:pt idx="5">
                  <c:v>10.144246016215906</c:v>
                </c:pt>
                <c:pt idx="6">
                  <c:v>9.8641468161382377</c:v>
                </c:pt>
                <c:pt idx="7">
                  <c:v>9.5917816124323814</c:v>
                </c:pt>
                <c:pt idx="8">
                  <c:v>9.3269368568273539</c:v>
                </c:pt>
                <c:pt idx="9">
                  <c:v>9.069404897468706</c:v>
                </c:pt>
                <c:pt idx="10">
                  <c:v>8.8189838161088243</c:v>
                </c:pt>
                <c:pt idx="11">
                  <c:v>8.5754772697926889</c:v>
                </c:pt>
                <c:pt idx="12">
                  <c:v>8.3386943369149265</c:v>
                </c:pt>
                <c:pt idx="13">
                  <c:v>8.1084493675275127</c:v>
                </c:pt>
                <c:pt idx="14">
                  <c:v>7.884561837780681</c:v>
                </c:pt>
                <c:pt idx="15">
                  <c:v>7.6668562083829954</c:v>
                </c:pt>
                <c:pt idx="16">
                  <c:v>7.4551617869695406</c:v>
                </c:pt>
                <c:pt idx="17">
                  <c:v>7.2493125942703767</c:v>
                </c:pt>
                <c:pt idx="18">
                  <c:v>7.0491472339742813</c:v>
                </c:pt>
                <c:pt idx="19">
                  <c:v>6.8545087661857789</c:v>
                </c:pt>
                <c:pt idx="20">
                  <c:v>6.6652445843762189</c:v>
                </c:pt>
                <c:pt idx="21">
                  <c:v>6.4812062957324468</c:v>
                </c:pt>
                <c:pt idx="22">
                  <c:v>6.3022496048092318</c:v>
                </c:pt>
                <c:pt idx="23">
                  <c:v>6.1282342003942532</c:v>
                </c:pt>
                <c:pt idx="24">
                  <c:v>5.9590236454969139</c:v>
                </c:pt>
                <c:pt idx="25">
                  <c:v>5.7944852703747562</c:v>
                </c:pt>
                <c:pt idx="26">
                  <c:v>5.6344900685135908</c:v>
                </c:pt>
                <c:pt idx="27">
                  <c:v>5.4789125954797759</c:v>
                </c:pt>
                <c:pt idx="28">
                  <c:v>5.3276308705653603</c:v>
                </c:pt>
                <c:pt idx="29">
                  <c:v>5.1805262811489552</c:v>
                </c:pt>
                <c:pt idx="30">
                  <c:v>5.0374834896973697</c:v>
                </c:pt>
                <c:pt idx="31">
                  <c:v>4.8983903433350715</c:v>
                </c:pt>
                <c:pt idx="32">
                  <c:v>4.7631377859105886</c:v>
                </c:pt>
                <c:pt idx="33">
                  <c:v>4.6316197724909038</c:v>
                </c:pt>
                <c:pt idx="34">
                  <c:v>4.5037331862167926</c:v>
                </c:pt>
                <c:pt idx="35">
                  <c:v>4.3793777574539234</c:v>
                </c:pt>
                <c:pt idx="36">
                  <c:v>4.2584559851763268</c:v>
                </c:pt>
                <c:pt idx="37">
                  <c:v>4.1408730605206028</c:v>
                </c:pt>
                <c:pt idx="38">
                  <c:v>4.0265367924509103</c:v>
                </c:pt>
                <c:pt idx="39">
                  <c:v>3.9153575354764714</c:v>
                </c:pt>
                <c:pt idx="40">
                  <c:v>3.807248119364921</c:v>
                </c:pt>
                <c:pt idx="41">
                  <c:v>3.7021237807963741</c:v>
                </c:pt>
                <c:pt idx="42">
                  <c:v>3.5999020969046436</c:v>
                </c:pt>
                <c:pt idx="43">
                  <c:v>3.5005029206534903</c:v>
                </c:pt>
                <c:pt idx="44">
                  <c:v>3.4038483179972419</c:v>
                </c:pt>
                <c:pt idx="45">
                  <c:v>3.3098625067765095</c:v>
                </c:pt>
                <c:pt idx="46">
                  <c:v>3.218471797301091</c:v>
                </c:pt>
                <c:pt idx="47">
                  <c:v>3.129604534573482</c:v>
                </c:pt>
                <c:pt idx="48">
                  <c:v>3.0431910421076838</c:v>
                </c:pt>
                <c:pt idx="49">
                  <c:v>2.9591635672992758</c:v>
                </c:pt>
                <c:pt idx="50">
                  <c:v>2.8774562283038945</c:v>
                </c:pt>
                <c:pt idx="51">
                  <c:v>2.7980049623824996</c:v>
                </c:pt>
                <c:pt idx="52">
                  <c:v>2.7207474756729031</c:v>
                </c:pt>
                <c:pt idx="53">
                  <c:v>2.6456231943481896</c:v>
                </c:pt>
                <c:pt idx="54">
                  <c:v>2.5725732171237334</c:v>
                </c:pt>
                <c:pt idx="55">
                  <c:v>2.5015402690755768</c:v>
                </c:pt>
                <c:pt idx="56">
                  <c:v>2.4324686567339517</c:v>
                </c:pt>
                <c:pt idx="57">
                  <c:v>2.3653042244167501</c:v>
                </c:pt>
                <c:pt idx="58">
                  <c:v>2.2999943117686934</c:v>
                </c:pt>
                <c:pt idx="59">
                  <c:v>2.2364877124729174</c:v>
                </c:pt>
                <c:pt idx="60">
                  <c:v>2.174734634102597</c:v>
                </c:pt>
                <c:pt idx="61">
                  <c:v>2.1146866590811317</c:v>
                </c:pt>
                <c:pt idx="62">
                  <c:v>2.0562967067202869</c:v>
                </c:pt>
                <c:pt idx="63">
                  <c:v>1.9995189963065221</c:v>
                </c:pt>
                <c:pt idx="64">
                  <c:v>1.9443090112065673</c:v>
                </c:pt>
                <c:pt idx="65">
                  <c:v>1.8906234639641013</c:v>
                </c:pt>
                <c:pt idx="66">
                  <c:v>1.8384202623601684</c:v>
                </c:pt>
                <c:pt idx="67">
                  <c:v>1.787658476410724</c:v>
                </c:pt>
                <c:pt idx="68">
                  <c:v>1.7382983062754291</c:v>
                </c:pt>
                <c:pt idx="69">
                  <c:v>1.690301051052538</c:v>
                </c:pt>
                <c:pt idx="70">
                  <c:v>1.6436290784354084</c:v>
                </c:pt>
                <c:pt idx="71">
                  <c:v>1.5982457952068458</c:v>
                </c:pt>
                <c:pt idx="72">
                  <c:v>1.5541156185481448</c:v>
                </c:pt>
                <c:pt idx="73">
                  <c:v>1.5112039481403401</c:v>
                </c:pt>
                <c:pt idx="74">
                  <c:v>1.4694771390357815</c:v>
                </c:pt>
                <c:pt idx="75">
                  <c:v>1.4289024752787722</c:v>
                </c:pt>
                <c:pt idx="76">
                  <c:v>1.3894481442545845</c:v>
                </c:pt>
                <c:pt idx="77">
                  <c:v>1.3510832117467386</c:v>
                </c:pt>
                <c:pt idx="78">
                  <c:v>1.3137775976829944</c:v>
                </c:pt>
                <c:pt idx="79">
                  <c:v>1.2775020525510326</c:v>
                </c:pt>
                <c:pt idx="80">
                  <c:v>1.2422281344653392</c:v>
                </c:pt>
                <c:pt idx="81">
                  <c:v>1.2079281868673108</c:v>
                </c:pt>
                <c:pt idx="82">
                  <c:v>1.1745753168410957</c:v>
                </c:pt>
                <c:pt idx="83">
                  <c:v>1.1421433740281701</c:v>
                </c:pt>
                <c:pt idx="84">
                  <c:v>1.1106069301241179</c:v>
                </c:pt>
                <c:pt idx="85">
                  <c:v>1.0799412589415376</c:v>
                </c:pt>
                <c:pt idx="86">
                  <c:v>1.0501223170234442</c:v>
                </c:pt>
                <c:pt idx="87">
                  <c:v>1.021126724791968</c:v>
                </c:pt>
                <c:pt idx="88">
                  <c:v>0.99293174821756813</c:v>
                </c:pt>
                <c:pt idx="89">
                  <c:v>0.96551528099438788</c:v>
                </c:pt>
                <c:pt idx="90">
                  <c:v>0.93885582720777983</c:v>
                </c:pt>
                <c:pt idx="91">
                  <c:v>0.91293248448040665</c:v>
                </c:pt>
                <c:pt idx="92">
                  <c:v>0.88772492758370714</c:v>
                </c:pt>
                <c:pt idx="93">
                  <c:v>0.86321339250187612</c:v>
                </c:pt>
                <c:pt idx="94">
                  <c:v>0.83937866093586311</c:v>
                </c:pt>
                <c:pt idx="95">
                  <c:v>0.81620204523524154</c:v>
                </c:pt>
                <c:pt idx="96">
                  <c:v>0.79366537374613388</c:v>
                </c:pt>
                <c:pt idx="97">
                  <c:v>0.77175097656370428</c:v>
                </c:pt>
                <c:pt idx="98">
                  <c:v>0.75044167167804787</c:v>
                </c:pt>
                <c:pt idx="99">
                  <c:v>0.7297207515026144</c:v>
                </c:pt>
                <c:pt idx="100">
                  <c:v>0.70957196977460579</c:v>
                </c:pt>
                <c:pt idx="101">
                  <c:v>0.68997952881707258</c:v>
                </c:pt>
                <c:pt idx="102">
                  <c:v>0.67092806715272701</c:v>
                </c:pt>
                <c:pt idx="103">
                  <c:v>0.65240264745975751</c:v>
                </c:pt>
                <c:pt idx="104">
                  <c:v>0.63438874486020325</c:v>
                </c:pt>
                <c:pt idx="105">
                  <c:v>0.616872235531706</c:v>
                </c:pt>
                <c:pt idx="106">
                  <c:v>0.59983938563370964</c:v>
                </c:pt>
                <c:pt idx="107">
                  <c:v>0.58327684053942619</c:v>
                </c:pt>
                <c:pt idx="108">
                  <c:v>0.56717161436512398</c:v>
                </c:pt>
                <c:pt idx="109">
                  <c:v>0.55151107978852942</c:v>
                </c:pt>
                <c:pt idx="110">
                  <c:v>0.53628295814836036</c:v>
                </c:pt>
                <c:pt idx="111">
                  <c:v>0.52147530981722556</c:v>
                </c:pt>
                <c:pt idx="112">
                  <c:v>0.50707652484034615</c:v>
                </c:pt>
                <c:pt idx="113">
                  <c:v>0.4930753138327561</c:v>
                </c:pt>
                <c:pt idx="114">
                  <c:v>0.47946069912784595</c:v>
                </c:pt>
                <c:pt idx="115">
                  <c:v>0.46622200617031012</c:v>
                </c:pt>
                <c:pt idx="116">
                  <c:v>0.45334885514674866</c:v>
                </c:pt>
                <c:pt idx="117">
                  <c:v>0.44083115284736202</c:v>
                </c:pt>
                <c:pt idx="118">
                  <c:v>0.42865908475235714</c:v>
                </c:pt>
                <c:pt idx="119">
                  <c:v>0.41682310733686184</c:v>
                </c:pt>
                <c:pt idx="120">
                  <c:v>0.40531394058831188</c:v>
                </c:pt>
                <c:pt idx="121">
                  <c:v>0.39412256073044621</c:v>
                </c:pt>
                <c:pt idx="122">
                  <c:v>0.3832401931482039</c:v>
                </c:pt>
                <c:pt idx="123">
                  <c:v>0.37265830550797635</c:v>
                </c:pt>
                <c:pt idx="124">
                  <c:v>0.36236860106782121</c:v>
                </c:pt>
                <c:pt idx="125">
                  <c:v>0.35236301217239119</c:v>
                </c:pt>
                <c:pt idx="126">
                  <c:v>0.34263369392747939</c:v>
                </c:pt>
                <c:pt idx="127">
                  <c:v>0.33317301804921995</c:v>
                </c:pt>
                <c:pt idx="128">
                  <c:v>0.32397356688312334</c:v>
                </c:pt>
                <c:pt idx="129">
                  <c:v>0.31502812758825482</c:v>
                </c:pt>
                <c:pt idx="130">
                  <c:v>0.30632968648199793</c:v>
                </c:pt>
                <c:pt idx="131">
                  <c:v>0.29787142354096796</c:v>
                </c:pt>
                <c:pt idx="132">
                  <c:v>0.28964670705376427</c:v>
                </c:pt>
                <c:pt idx="133">
                  <c:v>0.2816490884213691</c:v>
                </c:pt>
                <c:pt idx="134">
                  <c:v>0.27387229710111505</c:v>
                </c:pt>
                <c:pt idx="135">
                  <c:v>0.26631023569025913</c:v>
                </c:pt>
                <c:pt idx="136">
                  <c:v>0.25895697514530619</c:v>
                </c:pt>
                <c:pt idx="137">
                  <c:v>0.25180675013333537</c:v>
                </c:pt>
                <c:pt idx="138">
                  <c:v>0.24485395451168362</c:v>
                </c:pt>
                <c:pt idx="139">
                  <c:v>0.23809313693244283</c:v>
                </c:pt>
                <c:pt idx="140">
                  <c:v>0.2315189965683237</c:v>
                </c:pt>
                <c:pt idx="141">
                  <c:v>0.22512637895653576</c:v>
                </c:pt>
                <c:pt idx="142">
                  <c:v>0.2189102719574243</c:v>
                </c:pt>
                <c:pt idx="143">
                  <c:v>0.21286580182469669</c:v>
                </c:pt>
                <c:pt idx="144">
                  <c:v>0.20698822938415462</c:v>
                </c:pt>
                <c:pt idx="145">
                  <c:v>0.20127294631794007</c:v>
                </c:pt>
                <c:pt idx="146">
                  <c:v>0.1957154715513767</c:v>
                </c:pt>
                <c:pt idx="147">
                  <c:v>0.19031144773957914</c:v>
                </c:pt>
                <c:pt idx="148">
                  <c:v>0.18505663785107013</c:v>
                </c:pt>
                <c:pt idx="149">
                  <c:v>0.17994692184573197</c:v>
                </c:pt>
                <c:pt idx="150">
                  <c:v>0.17497829344448299</c:v>
                </c:pt>
                <c:pt idx="151">
                  <c:v>0.17014685698815007</c:v>
                </c:pt>
                <c:pt idx="152">
                  <c:v>0.16544882438307262</c:v>
                </c:pt>
                <c:pt idx="153">
                  <c:v>0.16088051213104224</c:v>
                </c:pt>
                <c:pt idx="154">
                  <c:v>0.15643833844125241</c:v>
                </c:pt>
                <c:pt idx="155">
                  <c:v>0.15211882042199007</c:v>
                </c:pt>
                <c:pt idx="156">
                  <c:v>0.14791857134987116</c:v>
                </c:pt>
                <c:pt idx="157">
                  <c:v>0.14383429801447487</c:v>
                </c:pt>
                <c:pt idx="158">
                  <c:v>0.13986279813629909</c:v>
                </c:pt>
                <c:pt idx="159">
                  <c:v>0.1360009578560083</c:v>
                </c:pt>
                <c:pt idx="160">
                  <c:v>0.13224574929300914</c:v>
                </c:pt>
                <c:pt idx="161">
                  <c:v>0.12859422817143629</c:v>
                </c:pt>
                <c:pt idx="162">
                  <c:v>0.12504353151168984</c:v>
                </c:pt>
                <c:pt idx="163">
                  <c:v>0.12159087538571231</c:v>
                </c:pt>
                <c:pt idx="164">
                  <c:v>0.11823355273424675</c:v>
                </c:pt>
                <c:pt idx="165">
                  <c:v>0.11496893124436326</c:v>
                </c:pt>
                <c:pt idx="166">
                  <c:v>0.11179445128559128</c:v>
                </c:pt>
                <c:pt idx="167">
                  <c:v>0.10870762390303761</c:v>
                </c:pt>
                <c:pt idx="168">
                  <c:v>0.10570602886591897</c:v>
                </c:pt>
                <c:pt idx="169">
                  <c:v>0.10278731276997635</c:v>
                </c:pt>
                <c:pt idx="170">
                  <c:v>9.9949187192286307E-2</c:v>
                </c:pt>
                <c:pt idx="171">
                  <c:v>9.7189426897019343E-2</c:v>
                </c:pt>
                <c:pt idx="172">
                  <c:v>9.4505868090741851E-2</c:v>
                </c:pt>
                <c:pt idx="173">
                  <c:v>9.18964067258905E-2</c:v>
                </c:pt>
                <c:pt idx="174">
                  <c:v>8.9358996851091818E-2</c:v>
                </c:pt>
                <c:pt idx="175">
                  <c:v>8.6891649007030891E-2</c:v>
                </c:pt>
                <c:pt idx="176">
                  <c:v>8.4492428666613995E-2</c:v>
                </c:pt>
                <c:pt idx="177">
                  <c:v>8.2159454718199604E-2</c:v>
                </c:pt>
                <c:pt idx="178">
                  <c:v>7.9890897990711141E-2</c:v>
                </c:pt>
                <c:pt idx="179">
                  <c:v>7.7684979819472588E-2</c:v>
                </c:pt>
                <c:pt idx="180">
                  <c:v>7.5539970651644806E-2</c:v>
                </c:pt>
                <c:pt idx="181">
                  <c:v>7.3454188690166983E-2</c:v>
                </c:pt>
                <c:pt idx="182">
                  <c:v>7.1425998575142119E-2</c:v>
                </c:pt>
                <c:pt idx="183">
                  <c:v>6.9453810101630598E-2</c:v>
                </c:pt>
                <c:pt idx="184">
                  <c:v>6.7536076972848552E-2</c:v>
                </c:pt>
                <c:pt idx="185">
                  <c:v>6.5671295587791473E-2</c:v>
                </c:pt>
                <c:pt idx="186">
                  <c:v>6.3858003862334506E-2</c:v>
                </c:pt>
                <c:pt idx="187">
                  <c:v>6.2094780082883133E-2</c:v>
                </c:pt>
                <c:pt idx="188">
                  <c:v>6.038024179167735E-2</c:v>
                </c:pt>
                <c:pt idx="189">
                  <c:v>5.8713044702873501E-2</c:v>
                </c:pt>
                <c:pt idx="190">
                  <c:v>5.709188164855579E-2</c:v>
                </c:pt>
                <c:pt idx="191">
                  <c:v>5.5515481553849215E-2</c:v>
                </c:pt>
                <c:pt idx="192">
                  <c:v>5.398260844033221E-2</c:v>
                </c:pt>
                <c:pt idx="193">
                  <c:v>5.2492060456965819E-2</c:v>
                </c:pt>
                <c:pt idx="194">
                  <c:v>5.1042668937781324E-2</c:v>
                </c:pt>
                <c:pt idx="195">
                  <c:v>4.9633297485585898E-2</c:v>
                </c:pt>
                <c:pt idx="196">
                  <c:v>4.8262841080969329E-2</c:v>
                </c:pt>
                <c:pt idx="197">
                  <c:v>4.6930225215911864E-2</c:v>
                </c:pt>
                <c:pt idx="198">
                  <c:v>4.5634405051315247E-2</c:v>
                </c:pt>
                <c:pt idx="199">
                  <c:v>4.4374364597795028E-2</c:v>
                </c:pt>
                <c:pt idx="200">
                  <c:v>4.3149115919092998E-2</c:v>
                </c:pt>
                <c:pt idx="201">
                  <c:v>4.1957698357484537E-2</c:v>
                </c:pt>
                <c:pt idx="202">
                  <c:v>4.0799177780573764E-2</c:v>
                </c:pt>
                <c:pt idx="203">
                  <c:v>3.9672645848885899E-2</c:v>
                </c:pt>
                <c:pt idx="204">
                  <c:v>3.8577219303682436E-2</c:v>
                </c:pt>
                <c:pt idx="205">
                  <c:v>3.7512039274441314E-2</c:v>
                </c:pt>
                <c:pt idx="206">
                  <c:v>3.6476270605458237E-2</c:v>
                </c:pt>
                <c:pt idx="207">
                  <c:v>3.546910120104188E-2</c:v>
                </c:pt>
                <c:pt idx="208">
                  <c:v>3.4489741388789304E-2</c:v>
                </c:pt>
                <c:pt idx="209">
                  <c:v>3.353742330044221E-2</c:v>
                </c:pt>
                <c:pt idx="210">
                  <c:v>3.2611400269839108E-2</c:v>
                </c:pt>
                <c:pt idx="211">
                  <c:v>3.1710946247490601E-2</c:v>
                </c:pt>
                <c:pt idx="212">
                  <c:v>3.0835355231319528E-2</c:v>
                </c:pt>
                <c:pt idx="213">
                  <c:v>2.998394071311912E-2</c:v>
                </c:pt>
                <c:pt idx="214">
                  <c:v>2.9156035140295328E-2</c:v>
                </c:pt>
                <c:pt idx="215">
                  <c:v>2.8350989392471545E-2</c:v>
                </c:pt>
                <c:pt idx="216">
                  <c:v>2.7568172272544891E-2</c:v>
                </c:pt>
                <c:pt idx="217">
                  <c:v>2.6806970011795363E-2</c:v>
                </c:pt>
                <c:pt idx="218">
                  <c:v>2.6066785788659726E-2</c:v>
                </c:pt>
                <c:pt idx="219">
                  <c:v>2.5347039260792792E-2</c:v>
                </c:pt>
                <c:pt idx="220">
                  <c:v>2.4647166110049398E-2</c:v>
                </c:pt>
                <c:pt idx="221">
                  <c:v>2.3966617600029987E-2</c:v>
                </c:pt>
                <c:pt idx="222">
                  <c:v>2.3304860145843188E-2</c:v>
                </c:pt>
                <c:pt idx="223">
                  <c:v>2.2661374895747956E-2</c:v>
                </c:pt>
                <c:pt idx="224">
                  <c:v>2.203565732434714E-2</c:v>
                </c:pt>
                <c:pt idx="225">
                  <c:v>2.142721683701386E-2</c:v>
                </c:pt>
                <c:pt idx="226">
                  <c:v>2.0835576385240091E-2</c:v>
                </c:pt>
                <c:pt idx="227">
                  <c:v>2.0260272092606252E-2</c:v>
                </c:pt>
                <c:pt idx="228">
                  <c:v>1.9700852891078299E-2</c:v>
                </c:pt>
                <c:pt idx="229">
                  <c:v>1.9156880167347259E-2</c:v>
                </c:pt>
                <c:pt idx="230">
                  <c:v>1.8627927418934008E-2</c:v>
                </c:pt>
                <c:pt idx="231">
                  <c:v>1.8113579919789412E-2</c:v>
                </c:pt>
                <c:pt idx="232">
                  <c:v>1.7613434395127893E-2</c:v>
                </c:pt>
                <c:pt idx="233">
                  <c:v>1.7127098705239343E-2</c:v>
                </c:pt>
                <c:pt idx="234">
                  <c:v>1.6654191538031441E-2</c:v>
                </c:pt>
                <c:pt idx="235">
                  <c:v>1.6194342110061544E-2</c:v>
                </c:pt>
                <c:pt idx="236">
                  <c:v>1.5747189875823412E-2</c:v>
                </c:pt>
                <c:pt idx="237">
                  <c:v>1.5312384245061064E-2</c:v>
                </c:pt>
                <c:pt idx="238">
                  <c:v>1.4889584307888091E-2</c:v>
                </c:pt>
                <c:pt idx="239">
                  <c:v>1.4478458567496782E-2</c:v>
                </c:pt>
                <c:pt idx="240">
                  <c:v>1.4078684680247724E-2</c:v>
                </c:pt>
                <c:pt idx="241">
                  <c:v>1.3689949202935823E-2</c:v>
                </c:pt>
                <c:pt idx="242">
                  <c:v>1.3311947347034803E-2</c:v>
                </c:pt>
                <c:pt idx="243">
                  <c:v>1.2944382739727379E-2</c:v>
                </c:pt>
                <c:pt idx="244">
                  <c:v>1.258696719153376E-2</c:v>
                </c:pt>
                <c:pt idx="245">
                  <c:v>1.2239420470356397E-2</c:v>
                </c:pt>
                <c:pt idx="246">
                  <c:v>1.1901470081763611E-2</c:v>
                </c:pt>
                <c:pt idx="247">
                  <c:v>1.1572851055340025E-2</c:v>
                </c:pt>
                <c:pt idx="248">
                  <c:v>1.1253305736936187E-2</c:v>
                </c:pt>
                <c:pt idx="249">
                  <c:v>1.0942583586654486E-2</c:v>
                </c:pt>
                <c:pt idx="250">
                  <c:v>1.0640440982413091E-2</c:v>
                </c:pt>
                <c:pt idx="251">
                  <c:v>1.0346641028933725E-2</c:v>
                </c:pt>
                <c:pt idx="252">
                  <c:v>1.0060953372003651E-2</c:v>
                </c:pt>
                <c:pt idx="253">
                  <c:v>9.783154017866131E-3</c:v>
                </c:pt>
                <c:pt idx="254">
                  <c:v>9.5130251575979083E-3</c:v>
                </c:pt>
                <c:pt idx="255">
                  <c:v>9.2503549963358078E-3</c:v>
                </c:pt>
                <c:pt idx="256">
                  <c:v>8.9949375872187334E-3</c:v>
                </c:pt>
                <c:pt idx="257">
                  <c:v>8.7465726699147844E-3</c:v>
                </c:pt>
                <c:pt idx="258">
                  <c:v>8.5050655136068611E-3</c:v>
                </c:pt>
                <c:pt idx="259">
                  <c:v>8.2702267643137897E-3</c:v>
                </c:pt>
                <c:pt idx="260">
                  <c:v>8.0418722964270498E-3</c:v>
                </c:pt>
                <c:pt idx="261">
                  <c:v>7.8198230683468942E-3</c:v>
                </c:pt>
                <c:pt idx="262">
                  <c:v>7.6039049821045625E-3</c:v>
                </c:pt>
                <c:pt idx="263">
                  <c:v>7.3939487468605222E-3</c:v>
                </c:pt>
                <c:pt idx="264">
                  <c:v>7.189789746171832E-3</c:v>
                </c:pt>
                <c:pt idx="265">
                  <c:v>6.9912679089243817E-3</c:v>
                </c:pt>
                <c:pt idx="266">
                  <c:v>6.7982275838289509E-3</c:v>
                </c:pt>
                <c:pt idx="267">
                  <c:v>6.6105174173826291E-3</c:v>
                </c:pt>
                <c:pt idx="268">
                  <c:v>6.427990235199894E-3</c:v>
                </c:pt>
                <c:pt idx="269">
                  <c:v>6.2505029266203913E-3</c:v>
                </c:pt>
                <c:pt idx="270">
                  <c:v>6.0779163325028179E-3</c:v>
                </c:pt>
                <c:pt idx="271">
                  <c:v>5.9100951361170427E-3</c:v>
                </c:pt>
                <c:pt idx="272">
                  <c:v>5.7469077570488506E-3</c:v>
                </c:pt>
                <c:pt idx="273">
                  <c:v>5.5882262480341513E-3</c:v>
                </c:pt>
                <c:pt idx="274">
                  <c:v>5.4339261946417909E-3</c:v>
                </c:pt>
                <c:pt idx="275">
                  <c:v>5.2838866177262467E-3</c:v>
                </c:pt>
                <c:pt idx="276">
                  <c:v>5.1379898785737926E-3</c:v>
                </c:pt>
                <c:pt idx="277">
                  <c:v>4.9961215866677136E-3</c:v>
                </c:pt>
                <c:pt idx="278">
                  <c:v>4.858170510000274E-3</c:v>
                </c:pt>
                <c:pt idx="279">
                  <c:v>4.724028487861149E-3</c:v>
                </c:pt>
                <c:pt idx="280">
                  <c:v>4.5935903460338689E-3</c:v>
                </c:pt>
                <c:pt idx="281">
                  <c:v>4.4667538143338499E-3</c:v>
                </c:pt>
                <c:pt idx="282">
                  <c:v>4.3434194464233378E-3</c:v>
                </c:pt>
                <c:pt idx="283">
                  <c:v>4.2234905418403676E-3</c:v>
                </c:pt>
                <c:pt idx="284">
                  <c:v>4.1068730701806699E-3</c:v>
                </c:pt>
                <c:pt idx="285">
                  <c:v>3.9934755973730094E-3</c:v>
                </c:pt>
                <c:pt idx="286">
                  <c:v>3.8832092139901722E-3</c:v>
                </c:pt>
                <c:pt idx="287">
                  <c:v>3.7759874655394626E-3</c:v>
                </c:pt>
                <c:pt idx="288">
                  <c:v>3.671726284677896E-3</c:v>
                </c:pt>
                <c:pt idx="289">
                  <c:v>3.5703439252991534E-3</c:v>
                </c:pt>
                <c:pt idx="290">
                  <c:v>3.4717608984404019E-3</c:v>
                </c:pt>
                <c:pt idx="291">
                  <c:v>3.3758999099588903E-3</c:v>
                </c:pt>
                <c:pt idx="292">
                  <c:v>3.2826857999294062E-3</c:v>
                </c:pt>
                <c:pt idx="293">
                  <c:v>3.1920454837149983E-3</c:v>
                </c:pt>
                <c:pt idx="294">
                  <c:v>3.1039078946649276E-3</c:v>
                </c:pt>
                <c:pt idx="295">
                  <c:v>3.0182039283947293E-3</c:v>
                </c:pt>
                <c:pt idx="296">
                  <c:v>2.934866388604857E-3</c:v>
                </c:pt>
                <c:pt idx="297">
                  <c:v>2.8538299343953541E-3</c:v>
                </c:pt>
                <c:pt idx="298">
                  <c:v>2.7750310290352064E-3</c:v>
                </c:pt>
                <c:pt idx="299">
                  <c:v>2.698407890146332E-3</c:v>
                </c:pt>
                <c:pt idx="300">
                  <c:v>2.6239004412629933E-3</c:v>
                </c:pt>
                <c:pt idx="301">
                  <c:v>2.5514502647287921E-3</c:v>
                </c:pt>
                <c:pt idx="302">
                  <c:v>2.4810005558942422E-3</c:v>
                </c:pt>
                <c:pt idx="303">
                  <c:v>2.4124960785789867E-3</c:v>
                </c:pt>
                <c:pt idx="304">
                  <c:v>2.3458831217638364E-3</c:v>
                </c:pt>
                <c:pt idx="305">
                  <c:v>2.2811094574785506E-3</c:v>
                </c:pt>
                <c:pt idx="306">
                  <c:v>2.2181242998524451E-3</c:v>
                </c:pt>
                <c:pt idx="307">
                  <c:v>2.1568782652956814E-3</c:v>
                </c:pt>
                <c:pt idx="308">
                  <c:v>2.0973233337799732E-3</c:v>
                </c:pt>
                <c:pt idx="309">
                  <c:v>2.0394128111884567E-3</c:v>
                </c:pt>
                <c:pt idx="310">
                  <c:v>1.983101292705086E-3</c:v>
                </c:pt>
                <c:pt idx="311">
                  <c:v>1.9283446272149391E-3</c:v>
                </c:pt>
                <c:pt idx="312">
                  <c:v>1.8750998826874963E-3</c:v>
                </c:pt>
                <c:pt idx="313">
                  <c:v>1.8233253125157032E-3</c:v>
                </c:pt>
                <c:pt idx="314">
                  <c:v>1.77298032278452E-3</c:v>
                </c:pt>
                <c:pt idx="315">
                  <c:v>1.7240254404431894E-3</c:v>
                </c:pt>
                <c:pt idx="316">
                  <c:v>1.6764222823563524E-3</c:v>
                </c:pt>
                <c:pt idx="317">
                  <c:v>1.6301335252097147E-3</c:v>
                </c:pt>
                <c:pt idx="318">
                  <c:v>1.5851228762466328E-3</c:v>
                </c:pt>
                <c:pt idx="319">
                  <c:v>1.5413550448127602E-3</c:v>
                </c:pt>
                <c:pt idx="320">
                  <c:v>1.4987957146863446E-3</c:v>
                </c:pt>
                <c:pt idx="321">
                  <c:v>1.4574115171725615E-3</c:v>
                </c:pt>
                <c:pt idx="322">
                  <c:v>1.4171700049407565E-3</c:v>
                </c:pt>
                <c:pt idx="323">
                  <c:v>1.3780396265840565E-3</c:v>
                </c:pt>
                <c:pt idx="324">
                  <c:v>1.3399897018814724E-3</c:v>
                </c:pt>
                <c:pt idx="325">
                  <c:v>1.3029903977430164E-3</c:v>
                </c:pt>
                <c:pt idx="326">
                  <c:v>1.2670127048190383E-3</c:v>
                </c:pt>
                <c:pt idx="327">
                  <c:v>1.2320284147554167E-3</c:v>
                </c:pt>
                <c:pt idx="328">
                  <c:v>1.1980100980767483E-3</c:v>
                </c:pt>
                <c:pt idx="329">
                  <c:v>1.1649310826802523E-3</c:v>
                </c:pt>
                <c:pt idx="330">
                  <c:v>1.1327654329234603E-3</c:v>
                </c:pt>
                <c:pt idx="331">
                  <c:v>1.1014879292893505E-3</c:v>
                </c:pt>
                <c:pt idx="332">
                  <c:v>1.0710740486129602E-3</c:v>
                </c:pt>
                <c:pt idx="333">
                  <c:v>1.0414999448539553E-3</c:v>
                </c:pt>
                <c:pt idx="334">
                  <c:v>1.0127424304001275E-3</c:v>
                </c:pt>
                <c:pt idx="335">
                  <c:v>9.8477895788710683E-4</c:v>
                </c:pt>
                <c:pt idx="336">
                  <c:v>9.5758760252007721E-4</c:v>
                </c:pt>
                <c:pt idx="337">
                  <c:v>9.311470448836207E-4</c:v>
                </c:pt>
                <c:pt idx="338">
                  <c:v>9.0543655422619079E-4</c:v>
                </c:pt>
                <c:pt idx="339">
                  <c:v>8.8043597220615537E-4</c:v>
                </c:pt>
                <c:pt idx="340">
                  <c:v>8.5612569708661251E-4</c:v>
                </c:pt>
                <c:pt idx="341">
                  <c:v>8.3248666836662996E-4</c:v>
                </c:pt>
                <c:pt idx="342">
                  <c:v>8.095003518368395E-4</c:v>
                </c:pt>
                <c:pt idx="343">
                  <c:v>7.8714872504765873E-4</c:v>
                </c:pt>
                <c:pt idx="344">
                  <c:v>7.6541426317877767E-4</c:v>
                </c:pt>
                <c:pt idx="345">
                  <c:v>7.4427992529879227E-4</c:v>
                </c:pt>
                <c:pt idx="346">
                  <c:v>7.2372914100424625E-4</c:v>
                </c:pt>
                <c:pt idx="347">
                  <c:v>7.0374579742758933E-4</c:v>
                </c:pt>
                <c:pt idx="348">
                  <c:v>6.8431422660385438E-4</c:v>
                </c:pt>
                <c:pt idx="349">
                  <c:v>6.6541919318618124E-4</c:v>
                </c:pt>
                <c:pt idx="350">
                  <c:v>6.47045882500515E-4</c:v>
                </c:pt>
                <c:pt idx="351">
                  <c:v>6.2917988893014705E-4</c:v>
                </c:pt>
                <c:pt idx="352">
                  <c:v>6.1180720462097632E-4</c:v>
                </c:pt>
                <c:pt idx="353">
                  <c:v>5.9491420849862721E-4</c:v>
                </c:pt>
                <c:pt idx="354">
                  <c:v>5.7848765558883737E-4</c:v>
                </c:pt>
                <c:pt idx="355">
                  <c:v>5.6251466663271243E-4</c:v>
                </c:pt>
                <c:pt idx="356">
                  <c:v>5.4698271798873086E-4</c:v>
                </c:pt>
                <c:pt idx="357">
                  <c:v>5.3187963181356975E-4</c:v>
                </c:pt>
                <c:pt idx="358">
                  <c:v>5.171935665140453E-4</c:v>
                </c:pt>
                <c:pt idx="359">
                  <c:v>5.0291300746270527E-4</c:v>
                </c:pt>
                <c:pt idx="360">
                  <c:v>4.8902675796976382E-4</c:v>
                </c:pt>
                <c:pt idx="361">
                  <c:v>4.7552393050432707E-4</c:v>
                </c:pt>
                <c:pt idx="362">
                  <c:v>4.6239393815801288E-4</c:v>
                </c:pt>
                <c:pt idx="363">
                  <c:v>4.4962648634426668E-4</c:v>
                </c:pt>
                <c:pt idx="364">
                  <c:v>4.3721156472688522E-4</c:v>
                </c:pt>
                <c:pt idx="365">
                  <c:v>4.2513943937139403E-4</c:v>
                </c:pt>
                <c:pt idx="366">
                  <c:v>4.1340064511314744E-4</c:v>
                </c:pt>
                <c:pt idx="367">
                  <c:v>4.0198597813615583E-4</c:v>
                </c:pt>
                <c:pt idx="368">
                  <c:v>3.9088648875681812E-4</c:v>
                </c:pt>
                <c:pt idx="369">
                  <c:v>3.8009347440691682E-4</c:v>
                </c:pt>
                <c:pt idx="370">
                  <c:v>3.6959847281035386E-4</c:v>
                </c:pt>
                <c:pt idx="371">
                  <c:v>3.5939325534829487E-4</c:v>
                </c:pt>
                <c:pt idx="372">
                  <c:v>3.4946982060751243E-4</c:v>
                </c:pt>
                <c:pt idx="373">
                  <c:v>3.398203881068636E-4</c:v>
                </c:pt>
                <c:pt idx="374">
                  <c:v>3.3043739219699937E-4</c:v>
                </c:pt>
                <c:pt idx="375">
                  <c:v>3.2131347612850375E-4</c:v>
                </c:pt>
                <c:pt idx="376">
                  <c:v>3.1244148628382701E-4</c:v>
                </c:pt>
                <c:pt idx="377">
                  <c:v>3.0381446656848509E-4</c:v>
                </c:pt>
                <c:pt idx="378">
                  <c:v>2.9542565295712114E-4</c:v>
                </c:pt>
                <c:pt idx="379">
                  <c:v>2.8726846819016733E-4</c:v>
                </c:pt>
                <c:pt idx="380">
                  <c:v>2.7933651661693314E-4</c:v>
                </c:pt>
                <c:pt idx="381">
                  <c:v>2.7162357918108886E-4</c:v>
                </c:pt>
                <c:pt idx="382">
                  <c:v>2.6412360854460848E-4</c:v>
                </c:pt>
                <c:pt idx="383">
                  <c:v>2.5683072434634359E-4</c:v>
                </c:pt>
                <c:pt idx="384">
                  <c:v>2.4973920859152265E-4</c:v>
                </c:pt>
                <c:pt idx="385">
                  <c:v>2.4284350116854692E-4</c:v>
                </c:pt>
                <c:pt idx="386">
                  <c:v>2.361381954895799E-4</c:v>
                </c:pt>
                <c:pt idx="387">
                  <c:v>2.2961803425150648E-4</c:v>
                </c:pt>
                <c:pt idx="388">
                  <c:v>2.2327790531393506E-4</c:v>
                </c:pt>
                <c:pt idx="389">
                  <c:v>2.1711283769102103E-4</c:v>
                </c:pt>
                <c:pt idx="390">
                  <c:v>2.1111799765395644E-4</c:v>
                </c:pt>
                <c:pt idx="391">
                  <c:v>2.0528868494108007E-4</c:v>
                </c:pt>
                <c:pt idx="392">
                  <c:v>1.9962032907263282E-4</c:v>
                </c:pt>
                <c:pt idx="393">
                  <c:v>1.9410848576726481E-4</c:v>
                </c:pt>
                <c:pt idx="394">
                  <c:v>1.8874883345749397E-4</c:v>
                </c:pt>
                <c:pt idx="395">
                  <c:v>1.8353716990137335E-4</c:v>
                </c:pt>
                <c:pt idx="396">
                  <c:v>1.7846940888771928E-4</c:v>
                </c:pt>
                <c:pt idx="397">
                  <c:v>1.7354157703231352E-4</c:v>
                </c:pt>
                <c:pt idx="398">
                  <c:v>1.6874981066256403E-4</c:v>
                </c:pt>
                <c:pt idx="399">
                  <c:v>1.6409035278819052E-4</c:v>
                </c:pt>
                <c:pt idx="400">
                  <c:v>1.5955955015554892E-4</c:v>
                </c:pt>
                <c:pt idx="401">
                  <c:v>1.5515385038329606E-4</c:v>
                </c:pt>
                <c:pt idx="402">
                  <c:v>1.5086979917713818E-4</c:v>
                </c:pt>
                <c:pt idx="403">
                  <c:v>1.4670403762148969E-4</c:v>
                </c:pt>
                <c:pt idx="404">
                  <c:v>1.4265329954590898E-4</c:v>
                </c:pt>
                <c:pt idx="405">
                  <c:v>1.3871440896425568E-4</c:v>
                </c:pt>
                <c:pt idx="406">
                  <c:v>1.3488427758455299E-4</c:v>
                </c:pt>
                <c:pt idx="407">
                  <c:v>1.3115990238760946E-4</c:v>
                </c:pt>
                <c:pt idx="408">
                  <c:v>1.2753836327249868E-4</c:v>
                </c:pt>
                <c:pt idx="409">
                  <c:v>1.2401682076704907E-4</c:v>
                </c:pt>
                <c:pt idx="410">
                  <c:v>1.2059251380155397E-4</c:v>
                </c:pt>
                <c:pt idx="411">
                  <c:v>1.1726275754395004E-4</c:v>
                </c:pt>
                <c:pt idx="412">
                  <c:v>1.1402494129477213E-4</c:v>
                </c:pt>
                <c:pt idx="413">
                  <c:v>1.1087652644023167E-4</c:v>
                </c:pt>
                <c:pt idx="414">
                  <c:v>1.0781504446181209E-4</c:v>
                </c:pt>
                <c:pt idx="415">
                  <c:v>1.048380950008254E-4</c:v>
                </c:pt>
                <c:pt idx="416">
                  <c:v>1.0194334397640672E-4</c:v>
                </c:pt>
                <c:pt idx="417">
                  <c:v>9.9128521755475796E-5</c:v>
                </c:pt>
                <c:pt idx="418">
                  <c:v>9.6391421373229121E-5</c:v>
                </c:pt>
                <c:pt idx="419">
                  <c:v>9.3729896802765021E-5</c:v>
                </c:pt>
                <c:pt idx="420">
                  <c:v>9.1141861272490217E-5</c:v>
                </c:pt>
                <c:pt idx="421">
                  <c:v>8.8625285629982691E-5</c:v>
                </c:pt>
                <c:pt idx="422">
                  <c:v>8.6178196751032839E-5</c:v>
                </c:pt>
                <c:pt idx="423">
                  <c:v>8.3798675992613448E-5</c:v>
                </c:pt>
                <c:pt idx="424">
                  <c:v>8.1484857688564208E-5</c:v>
                </c:pt>
                <c:pt idx="425">
                  <c:v>7.9234927686815083E-5</c:v>
                </c:pt>
                <c:pt idx="426">
                  <c:v>7.7047121926997127E-5</c:v>
                </c:pt>
                <c:pt idx="427">
                  <c:v>7.4919725057329232E-5</c:v>
                </c:pt>
                <c:pt idx="428">
                  <c:v>7.2851069089694927E-5</c:v>
                </c:pt>
                <c:pt idx="429">
                  <c:v>7.0839532091853207E-5</c:v>
                </c:pt>
                <c:pt idx="430">
                  <c:v>6.888353691576174E-5</c:v>
                </c:pt>
                <c:pt idx="431">
                  <c:v>6.6981549961011059E-5</c:v>
                </c:pt>
                <c:pt idx="432">
                  <c:v>6.5132079972403631E-5</c:v>
                </c:pt>
                <c:pt idx="433">
                  <c:v>6.3333676870733858E-5</c:v>
                </c:pt>
                <c:pt idx="434">
                  <c:v>6.1584930615850764E-5</c:v>
                </c:pt>
                <c:pt idx="435">
                  <c:v>5.9884470101115314E-5</c:v>
                </c:pt>
                <c:pt idx="436">
                  <c:v>5.82309620783817E-5</c:v>
                </c:pt>
                <c:pt idx="437">
                  <c:v>5.6623110112662894E-5</c:v>
                </c:pt>
                <c:pt idx="438">
                  <c:v>5.5059653565659507E-5</c:v>
                </c:pt>
                <c:pt idx="439">
                  <c:v>5.353936660735407E-5</c:v>
                </c:pt>
                <c:pt idx="440">
                  <c:v>5.2061057254898307E-5</c:v>
                </c:pt>
                <c:pt idx="441">
                  <c:v>5.0623566438036842E-5</c:v>
                </c:pt>
                <c:pt idx="442">
                  <c:v>4.9225767090337028E-5</c:v>
                </c:pt>
                <c:pt idx="443">
                  <c:v>4.7866563265511461E-5</c:v>
                </c:pt>
                <c:pt idx="444">
                  <c:v>4.6544889278139225E-5</c:v>
                </c:pt>
                <c:pt idx="445">
                  <c:v>4.5259708868114728E-5</c:v>
                </c:pt>
                <c:pt idx="446">
                  <c:v>4.4010014388166047E-5</c:v>
                </c:pt>
                <c:pt idx="447">
                  <c:v>4.2794826013808145E-5</c:v>
                </c:pt>
                <c:pt idx="448">
                  <c:v>4.1613190975110464E-5</c:v>
                </c:pt>
                <c:pt idx="449">
                  <c:v>4.0464182809676032E-5</c:v>
                </c:pt>
                <c:pt idx="450">
                  <c:v>3.934690063624802E-5</c:v>
                </c:pt>
                <c:pt idx="451">
                  <c:v>3.8260468448372205E-5</c:v>
                </c:pt>
                <c:pt idx="452">
                  <c:v>3.7204034427563263E-5</c:v>
                </c:pt>
                <c:pt idx="453">
                  <c:v>3.6176770275435653E-5</c:v>
                </c:pt>
                <c:pt idx="454">
                  <c:v>3.5177870564274754E-5</c:v>
                </c:pt>
                <c:pt idx="455">
                  <c:v>3.4206552105540828E-5</c:v>
                </c:pt>
                <c:pt idx="456">
                  <c:v>3.3262053335808644E-5</c:v>
                </c:pt>
                <c:pt idx="457">
                  <c:v>3.2343633719662919E-5</c:v>
                </c:pt>
                <c:pt idx="458">
                  <c:v>3.1450573169080807E-5</c:v>
                </c:pt>
                <c:pt idx="459">
                  <c:v>3.0582171478845588E-5</c:v>
                </c:pt>
                <c:pt idx="460">
                  <c:v>2.9737747777550371E-5</c:v>
                </c:pt>
                <c:pt idx="461">
                  <c:v>2.8916639993759654E-5</c:v>
                </c:pt>
                <c:pt idx="462">
                  <c:v>2.8118204336911555E-5</c:v>
                </c:pt>
                <c:pt idx="463">
                  <c:v>2.7341814792553199E-5</c:v>
                </c:pt>
                <c:pt idx="464">
                  <c:v>2.6586862631512967E-5</c:v>
                </c:pt>
                <c:pt idx="465">
                  <c:v>2.5852755932626028E-5</c:v>
                </c:pt>
                <c:pt idx="466">
                  <c:v>2.5138919118637501E-5</c:v>
                </c:pt>
                <c:pt idx="467">
                  <c:v>2.4444792504920553E-5</c:v>
                </c:pt>
                <c:pt idx="468">
                  <c:v>2.3769831860655089E-5</c:v>
                </c:pt>
                <c:pt idx="469">
                  <c:v>2.3113507982122628E-5</c:v>
                </c:pt>
                <c:pt idx="470">
                  <c:v>2.247530627778384E-5</c:v>
                </c:pt>
                <c:pt idx="471">
                  <c:v>2.1854726364812066E-5</c:v>
                </c:pt>
                <c:pt idx="472">
                  <c:v>2.1251281676767747E-5</c:v>
                </c:pt>
                <c:pt idx="473">
                  <c:v>2.0664499082105481E-5</c:v>
                </c:pt>
                <c:pt idx="474">
                  <c:v>2.0093918513214403E-5</c:v>
                </c:pt>
                <c:pt idx="475">
                  <c:v>1.9539092605701919E-5</c:v>
                </c:pt>
                <c:pt idx="476">
                  <c:v>1.8999586347636835E-5</c:v>
                </c:pt>
                <c:pt idx="477">
                  <c:v>1.8474976738477838E-5</c:v>
                </c:pt>
                <c:pt idx="478">
                  <c:v>1.7964852457419516E-5</c:v>
                </c:pt>
                <c:pt idx="479">
                  <c:v>1.7468813540895521E-5</c:v>
                </c:pt>
                <c:pt idx="480">
                  <c:v>1.6986471068986928E-5</c:v>
                </c:pt>
                <c:pt idx="481">
                  <c:v>1.651744686048885E-5</c:v>
                </c:pt>
                <c:pt idx="482">
                  <c:v>1.6061373176397126E-5</c:v>
                </c:pt>
                <c:pt idx="483">
                  <c:v>1.5617892431582179E-5</c:v>
                </c:pt>
                <c:pt idx="484">
                  <c:v>1.5186656914423742E-5</c:v>
                </c:pt>
                <c:pt idx="485">
                  <c:v>1.4767328514187383E-5</c:v>
                </c:pt>
                <c:pt idx="486">
                  <c:v>1.4359578455928173E-5</c:v>
                </c:pt>
                <c:pt idx="487">
                  <c:v>1.3963087042714362E-5</c:v>
                </c:pt>
                <c:pt idx="488">
                  <c:v>1.3577543404968689E-5</c:v>
                </c:pt>
                <c:pt idx="489">
                  <c:v>1.3202645256730537E-5</c:v>
                </c:pt>
                <c:pt idx="490">
                  <c:v>1.2838098658648452E-5</c:v>
                </c:pt>
                <c:pt idx="491">
                  <c:v>1.2483617787516462E-5</c:v>
                </c:pt>
                <c:pt idx="492">
                  <c:v>1.2138924712174122E-5</c:v>
                </c:pt>
                <c:pt idx="493">
                  <c:v>1.1803749175594308E-5</c:v>
                </c:pt>
                <c:pt idx="494">
                  <c:v>1.1477828382987708E-5</c:v>
                </c:pt>
                <c:pt idx="495">
                  <c:v>1.1160906795758428E-5</c:v>
                </c:pt>
                <c:pt idx="496">
                  <c:v>1.0852735931148489E-5</c:v>
                </c:pt>
                <c:pt idx="497">
                  <c:v>1.0553074167414684E-5</c:v>
                </c:pt>
                <c:pt idx="498">
                  <c:v>1.0261686554384806E-5</c:v>
                </c:pt>
                <c:pt idx="499">
                  <c:v>9.9783446292445518E-6</c:v>
                </c:pt>
                <c:pt idx="500">
                  <c:v>9.7028262374111166E-6</c:v>
                </c:pt>
                <c:pt idx="501">
                  <c:v>9.4349153583524954E-6</c:v>
                </c:pt>
                <c:pt idx="502">
                  <c:v>9.1744019362163797E-6</c:v>
                </c:pt>
                <c:pt idx="503">
                  <c:v>8.921081715135653E-6</c:v>
                </c:pt>
                <c:pt idx="504">
                  <c:v>8.6747560790812355E-6</c:v>
                </c:pt>
                <c:pt idx="505">
                  <c:v>8.4352318961369871E-6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4AD-4659-85C2-37C29B37046A}"/>
            </c:ext>
          </c:extLst>
        </c:ser>
        <c:ser>
          <c:idx val="2"/>
          <c:order val="6"/>
          <c:tx>
            <c:v>Zone 8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2013'!$G$21:$G$870</c:f>
              <c:numCache>
                <c:formatCode>General</c:formatCode>
                <c:ptCount val="85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</c:numCache>
            </c:numRef>
          </c:xVal>
          <c:yVal>
            <c:numRef>
              <c:f>'C:\Users\pm29\Documents\ConeTec\ConeTec APPs\[CPT SBTn with Zones 8 and 9.xlsx]CPT SBT Ic 2013'!$P$21:$P$870</c:f>
              <c:numCache>
                <c:formatCode>General</c:formatCode>
                <c:ptCount val="850"/>
                <c:pt idx="0">
                  <c:v>-139.11843430549294</c:v>
                </c:pt>
                <c:pt idx="1">
                  <c:v>-141.31319526092068</c:v>
                </c:pt>
                <c:pt idx="2">
                  <c:v>-143.57336886295636</c:v>
                </c:pt>
                <c:pt idx="3">
                  <c:v>-145.90190722973131</c:v>
                </c:pt>
                <c:pt idx="4">
                  <c:v>-148.30194275545009</c:v>
                </c:pt>
                <c:pt idx="5">
                  <c:v>-150.7768020843385</c:v>
                </c:pt>
                <c:pt idx="6">
                  <c:v>-153.33002140487099</c:v>
                </c:pt>
                <c:pt idx="7">
                  <c:v>-155.96536321213787</c:v>
                </c:pt>
                <c:pt idx="8">
                  <c:v>-158.68683470544548</c:v>
                </c:pt>
                <c:pt idx="9">
                  <c:v>-161.49870801033592</c:v>
                </c:pt>
                <c:pt idx="10">
                  <c:v>-164.40554243964672</c:v>
                </c:pt>
                <c:pt idx="11">
                  <c:v>-167.41220903758068</c:v>
                </c:pt>
                <c:pt idx="12">
                  <c:v>-170.52391768469445</c:v>
                </c:pt>
                <c:pt idx="13">
                  <c:v>-173.74624708106305</c:v>
                </c:pt>
                <c:pt idx="14">
                  <c:v>-177.08517797060389</c:v>
                </c:pt>
                <c:pt idx="15">
                  <c:v>-180.54713002282114</c:v>
                </c:pt>
                <c:pt idx="16">
                  <c:v>-184.1390028504718</c:v>
                </c:pt>
                <c:pt idx="17">
                  <c:v>-187.86822171456052</c:v>
                </c:pt>
                <c:pt idx="18">
                  <c:v>-191.74278855372253</c:v>
                </c:pt>
                <c:pt idx="19">
                  <c:v>-195.7713390759593</c:v>
                </c:pt>
                <c:pt idx="20">
                  <c:v>-199.96320676995438</c:v>
                </c:pt>
                <c:pt idx="21">
                  <c:v>-204.32849483457571</c:v>
                </c:pt>
                <c:pt idx="22">
                  <c:v>-208.878157193346</c:v>
                </c:pt>
                <c:pt idx="23">
                  <c:v>-213.62408996137682</c:v>
                </c:pt>
                <c:pt idx="24">
                  <c:v>-218.57923497267763</c:v>
                </c:pt>
                <c:pt idx="25">
                  <c:v>-223.75769726478595</c:v>
                </c:pt>
                <c:pt idx="26">
                  <c:v>-229.17487876648917</c:v>
                </c:pt>
                <c:pt idx="27">
                  <c:v>-234.84763085709997</c:v>
                </c:pt>
                <c:pt idx="28">
                  <c:v>-240.79442898009117</c:v>
                </c:pt>
                <c:pt idx="29">
                  <c:v>-247.03557312252968</c:v>
                </c:pt>
                <c:pt idx="30">
                  <c:v>-253.59341874359686</c:v>
                </c:pt>
                <c:pt idx="31">
                  <c:v>-260.49264368774232</c:v>
                </c:pt>
                <c:pt idx="32">
                  <c:v>-267.76055779879408</c:v>
                </c:pt>
                <c:pt idx="33">
                  <c:v>-275.42746342323295</c:v>
                </c:pt>
                <c:pt idx="34">
                  <c:v>-283.52707683583793</c:v>
                </c:pt>
                <c:pt idx="35">
                  <c:v>-292.09702294714225</c:v>
                </c:pt>
                <c:pt idx="36">
                  <c:v>-301.1794186032505</c:v>
                </c:pt>
                <c:pt idx="37">
                  <c:v>-310.82156355679348</c:v>
                </c:pt>
                <c:pt idx="38">
                  <c:v>-321.07676303250599</c:v>
                </c:pt>
                <c:pt idx="39">
                  <c:v>-332.00531208499353</c:v>
                </c:pt>
                <c:pt idx="40">
                  <c:v>-343.67568013417122</c:v>
                </c:pt>
                <c:pt idx="41">
                  <c:v>-356.16594483701869</c:v>
                </c:pt>
                <c:pt idx="42">
                  <c:v>-369.56553875264268</c:v>
                </c:pt>
                <c:pt idx="43">
                  <c:v>-383.97739141119405</c:v>
                </c:pt>
                <c:pt idx="44">
                  <c:v>-399.52057530962884</c:v>
                </c:pt>
                <c:pt idx="45">
                  <c:v>-416.33359978683762</c:v>
                </c:pt>
                <c:pt idx="46">
                  <c:v>-434.57854572635506</c:v>
                </c:pt>
                <c:pt idx="47">
                  <c:v>-454.44630262488238</c:v>
                </c:pt>
                <c:pt idx="48">
                  <c:v>-476.16326686094186</c:v>
                </c:pt>
                <c:pt idx="49">
                  <c:v>-500.00000000000051</c:v>
                </c:pt>
                <c:pt idx="50">
                  <c:v>-526.2825505757537</c:v>
                </c:pt>
                <c:pt idx="51">
                  <c:v>-555.40744690304882</c:v>
                </c:pt>
                <c:pt idx="52">
                  <c:v>-587.86182895572313</c:v>
                </c:pt>
                <c:pt idx="53">
                  <c:v>-624.2508989212954</c:v>
                </c:pt>
                <c:pt idx="54">
                  <c:v>-665.33599467731324</c:v>
                </c:pt>
                <c:pt idx="55">
                  <c:v>-712.08841289734664</c:v>
                </c:pt>
                <c:pt idx="56">
                  <c:v>-765.76714552638987</c:v>
                </c:pt>
                <c:pt idx="57">
                  <c:v>-828.03391626921245</c:v>
                </c:pt>
                <c:pt idx="58">
                  <c:v>-901.12821252207993</c:v>
                </c:pt>
                <c:pt idx="59">
                  <c:v>-988.14229249012146</c:v>
                </c:pt>
                <c:pt idx="60">
                  <c:v>-1093.4697983641729</c:v>
                </c:pt>
                <c:pt idx="61">
                  <c:v>-1223.5708692247501</c:v>
                </c:pt>
                <c:pt idx="62">
                  <c:v>-1388.3489753984625</c:v>
                </c:pt>
                <c:pt idx="63">
                  <c:v>-1603.7977931742448</c:v>
                </c:pt>
                <c:pt idx="64">
                  <c:v>-1897.5332068311316</c:v>
                </c:pt>
                <c:pt idx="65">
                  <c:v>-2321.6939078752052</c:v>
                </c:pt>
                <c:pt idx="66">
                  <c:v>-2987.9287677782077</c:v>
                </c:pt>
                <c:pt idx="67">
                  <c:v>-4186.2022772941009</c:v>
                </c:pt>
                <c:pt idx="68">
                  <c:v>-6977.3932458835197</c:v>
                </c:pt>
                <c:pt idx="69">
                  <c:v>-20833.333333334896</c:v>
                </c:pt>
                <c:pt idx="70">
                  <c:v>21240.441801187648</c:v>
                </c:pt>
                <c:pt idx="71">
                  <c:v>7046.2232243515637</c:v>
                </c:pt>
                <c:pt idx="72">
                  <c:v>4227.9722645018746</c:v>
                </c:pt>
                <c:pt idx="73">
                  <c:v>3022.2437137330362</c:v>
                </c:pt>
                <c:pt idx="74">
                  <c:v>2352.9411764705665</c:v>
                </c:pt>
                <c:pt idx="75">
                  <c:v>1927.2278754239733</c:v>
                </c:pt>
                <c:pt idx="76">
                  <c:v>1632.5997518448271</c:v>
                </c:pt>
                <c:pt idx="77">
                  <c:v>1416.5911151405171</c:v>
                </c:pt>
                <c:pt idx="78">
                  <c:v>1251.4391550282755</c:v>
                </c:pt>
                <c:pt idx="79">
                  <c:v>1121.0762331838509</c:v>
                </c:pt>
                <c:pt idx="80">
                  <c:v>1015.558353983015</c:v>
                </c:pt>
                <c:pt idx="81">
                  <c:v>928.40166369577764</c:v>
                </c:pt>
                <c:pt idx="82">
                  <c:v>855.19789279238853</c:v>
                </c:pt>
                <c:pt idx="83">
                  <c:v>792.84536344031153</c:v>
                </c:pt>
                <c:pt idx="84">
                  <c:v>739.09830007390724</c:v>
                </c:pt>
                <c:pt idx="85">
                  <c:v>692.29065130704237</c:v>
                </c:pt>
                <c:pt idx="86">
                  <c:v>651.16036777537374</c:v>
                </c:pt>
                <c:pt idx="87">
                  <c:v>614.73394314940299</c:v>
                </c:pt>
                <c:pt idx="88">
                  <c:v>582.24841046183769</c:v>
                </c:pt>
                <c:pt idx="89">
                  <c:v>553.09734513274157</c:v>
                </c:pt>
                <c:pt idx="90">
                  <c:v>526.79267547463883</c:v>
                </c:pt>
                <c:pt idx="91">
                  <c:v>502.93715297336314</c:v>
                </c:pt>
                <c:pt idx="92">
                  <c:v>481.2041653032536</c:v>
                </c:pt>
                <c:pt idx="93">
                  <c:v>461.32270445822132</c:v>
                </c:pt>
                <c:pt idx="94">
                  <c:v>443.06601683650757</c:v>
                </c:pt>
                <c:pt idx="95">
                  <c:v>426.24292436745446</c:v>
                </c:pt>
                <c:pt idx="96">
                  <c:v>410.69111100159256</c:v>
                </c:pt>
                <c:pt idx="97">
                  <c:v>396.27187420745537</c:v>
                </c:pt>
                <c:pt idx="98">
                  <c:v>382.86598159180278</c:v>
                </c:pt>
                <c:pt idx="99">
                  <c:v>370.37037037036953</c:v>
                </c:pt>
                <c:pt idx="100">
                  <c:v>358.69549621934874</c:v>
                </c:pt>
                <c:pt idx="101">
                  <c:v>347.76318718005717</c:v>
                </c:pt>
                <c:pt idx="102">
                  <c:v>337.50489382095969</c:v>
                </c:pt>
                <c:pt idx="103">
                  <c:v>327.86025284582632</c:v>
                </c:pt>
                <c:pt idx="104">
                  <c:v>318.77590054191842</c:v>
                </c:pt>
                <c:pt idx="105">
                  <c:v>310.20448679769652</c:v>
                </c:pt>
                <c:pt idx="106">
                  <c:v>302.10385121989481</c:v>
                </c:pt>
                <c:pt idx="107">
                  <c:v>294.43633108776504</c:v>
                </c:pt>
                <c:pt idx="108">
                  <c:v>287.16817717127805</c:v>
                </c:pt>
                <c:pt idx="109">
                  <c:v>280.26905829596359</c:v>
                </c:pt>
                <c:pt idx="110">
                  <c:v>273.71163931374969</c:v>
                </c:pt>
                <c:pt idx="111">
                  <c:v>267.47122009671716</c:v>
                </c:pt>
                <c:pt idx="112">
                  <c:v>261.52542550186683</c:v>
                </c:pt>
                <c:pt idx="113">
                  <c:v>255.85393810381487</c:v>
                </c:pt>
                <c:pt idx="114">
                  <c:v>250.43826696719216</c:v>
                </c:pt>
                <c:pt idx="115">
                  <c:v>245.26154691362822</c:v>
                </c:pt>
                <c:pt idx="116">
                  <c:v>240.30836369228956</c:v>
                </c:pt>
                <c:pt idx="117">
                  <c:v>235.56460123624265</c:v>
                </c:pt>
                <c:pt idx="118">
                  <c:v>231.01730781670122</c:v>
                </c:pt>
                <c:pt idx="119">
                  <c:v>226.65457842248378</c:v>
                </c:pt>
                <c:pt idx="120">
                  <c:v>222.46545111544143</c:v>
                </c:pt>
                <c:pt idx="121">
                  <c:v>218.43981546204355</c:v>
                </c:pt>
                <c:pt idx="122">
                  <c:v>214.56833143082713</c:v>
                </c:pt>
                <c:pt idx="123">
                  <c:v>210.84235738622914</c:v>
                </c:pt>
                <c:pt idx="124">
                  <c:v>207.25388601036235</c:v>
                </c:pt>
                <c:pt idx="125">
                  <c:v>203.79548715273216</c:v>
                </c:pt>
                <c:pt idx="126">
                  <c:v>200.46025674949655</c:v>
                </c:pt>
                <c:pt idx="127">
                  <c:v>197.24177107331053</c:v>
                </c:pt>
                <c:pt idx="128">
                  <c:v>194.13404567585798</c:v>
                </c:pt>
                <c:pt idx="129">
                  <c:v>191.13149847094775</c:v>
                </c:pt>
                <c:pt idx="130">
                  <c:v>188.22891647906491</c:v>
                </c:pt>
                <c:pt idx="131">
                  <c:v>185.4214258165957</c:v>
                </c:pt>
                <c:pt idx="132">
                  <c:v>182.70446456629585</c:v>
                </c:pt>
                <c:pt idx="133">
                  <c:v>180.07375821136313</c:v>
                </c:pt>
                <c:pt idx="134">
                  <c:v>177.52529735487286</c:v>
                </c:pt>
                <c:pt idx="135">
                  <c:v>175.05531748032351</c:v>
                </c:pt>
                <c:pt idx="136">
                  <c:v>172.66028053842359</c:v>
                </c:pt>
                <c:pt idx="137">
                  <c:v>170.33685817071819</c:v>
                </c:pt>
                <c:pt idx="138">
                  <c:v>168.08191640277781</c:v>
                </c:pt>
                <c:pt idx="139">
                  <c:v>165.89250165892483</c:v>
                </c:pt>
                <c:pt idx="140">
                  <c:v>163.7658279672728</c:v>
                </c:pt>
                <c:pt idx="141">
                  <c:v>161.69926523853852</c:v>
                </c:pt>
                <c:pt idx="142">
                  <c:v>159.69032851494362</c:v>
                </c:pt>
                <c:pt idx="143">
                  <c:v>157.73666809681222</c:v>
                </c:pt>
                <c:pt idx="144">
                  <c:v>155.83606046439127</c:v>
                </c:pt>
                <c:pt idx="145">
                  <c:v>153.98639992115878</c:v>
                </c:pt>
                <c:pt idx="146">
                  <c:v>152.18569089259933</c:v>
                </c:pt>
                <c:pt idx="147">
                  <c:v>150.43204082123839</c:v>
                </c:pt>
                <c:pt idx="148">
                  <c:v>148.72365360476374</c:v>
                </c:pt>
                <c:pt idx="149">
                  <c:v>147.0588235294116</c:v>
                </c:pt>
                <c:pt idx="150">
                  <c:v>145.43592965554933</c:v>
                </c:pt>
                <c:pt idx="151">
                  <c:v>143.8534306166132</c:v>
                </c:pt>
                <c:pt idx="152">
                  <c:v>142.30985979632595</c:v>
                </c:pt>
                <c:pt idx="153">
                  <c:v>140.80382085248249</c:v>
                </c:pt>
                <c:pt idx="154">
                  <c:v>139.33398355858978</c:v>
                </c:pt>
                <c:pt idx="155">
                  <c:v>137.89907993733848</c:v>
                </c:pt>
                <c:pt idx="156">
                  <c:v>136.49790066228766</c:v>
                </c:pt>
                <c:pt idx="157">
                  <c:v>135.1292917063044</c:v>
                </c:pt>
                <c:pt idx="158">
                  <c:v>133.79215121724084</c:v>
                </c:pt>
                <c:pt idx="159">
                  <c:v>132.48542660307353</c:v>
                </c:pt>
                <c:pt idx="160">
                  <c:v>131.20811181030442</c:v>
                </c:pt>
                <c:pt idx="161">
                  <c:v>129.95924478083657</c:v>
                </c:pt>
                <c:pt idx="162">
                  <c:v>128.73790507381815</c:v>
                </c:pt>
                <c:pt idx="163">
                  <c:v>127.54321164010352</c:v>
                </c:pt>
                <c:pt idx="164">
                  <c:v>126.3743207380259</c:v>
                </c:pt>
                <c:pt idx="165">
                  <c:v>125.23042398012328</c:v>
                </c:pt>
                <c:pt idx="166">
                  <c:v>124.11074650131792</c:v>
                </c:pt>
                <c:pt idx="167">
                  <c:v>123.014545239829</c:v>
                </c:pt>
                <c:pt idx="168">
                  <c:v>121.94110732280724</c:v>
                </c:pt>
                <c:pt idx="169">
                  <c:v>120.88974854932289</c:v>
                </c:pt>
                <c:pt idx="170">
                  <c:v>119.85981196392686</c:v>
                </c:pt>
                <c:pt idx="171">
                  <c:v>118.85066651453769</c:v>
                </c:pt>
                <c:pt idx="172">
                  <c:v>117.86170578889539</c:v>
                </c:pt>
                <c:pt idx="173">
                  <c:v>116.89234682426859</c:v>
                </c:pt>
                <c:pt idx="174">
                  <c:v>115.94202898550712</c:v>
                </c:pt>
                <c:pt idx="175">
                  <c:v>115.01021290690599</c:v>
                </c:pt>
                <c:pt idx="176">
                  <c:v>114.09637949368577</c:v>
                </c:pt>
                <c:pt idx="177">
                  <c:v>113.20002897920727</c:v>
                </c:pt>
                <c:pt idx="178">
                  <c:v>112.32068003432508</c:v>
                </c:pt>
                <c:pt idx="179">
                  <c:v>111.45786892554602</c:v>
                </c:pt>
                <c:pt idx="180">
                  <c:v>110.61114871890155</c:v>
                </c:pt>
                <c:pt idx="181">
                  <c:v>109.78008852666326</c:v>
                </c:pt>
                <c:pt idx="182">
                  <c:v>108.96427279423609</c:v>
                </c:pt>
                <c:pt idx="183">
                  <c:v>108.1633006247511</c:v>
                </c:pt>
                <c:pt idx="184">
                  <c:v>107.37678513905284</c:v>
                </c:pt>
                <c:pt idx="185">
                  <c:v>106.60435286893623</c:v>
                </c:pt>
                <c:pt idx="186">
                  <c:v>105.84564318163524</c:v>
                </c:pt>
                <c:pt idx="187">
                  <c:v>105.10030773370092</c:v>
                </c:pt>
                <c:pt idx="188">
                  <c:v>104.36800995253331</c:v>
                </c:pt>
                <c:pt idx="189">
                  <c:v>103.64842454394683</c:v>
                </c:pt>
                <c:pt idx="190">
                  <c:v>102.94123702425696</c:v>
                </c:pt>
                <c:pt idx="191">
                  <c:v>102.24614327547556</c:v>
                </c:pt>
                <c:pt idx="192">
                  <c:v>101.56284912229373</c:v>
                </c:pt>
                <c:pt idx="193">
                  <c:v>100.89106992961827</c:v>
                </c:pt>
                <c:pt idx="194">
                  <c:v>100.23053021950477</c:v>
                </c:pt>
                <c:pt idx="195">
                  <c:v>99.580963306406531</c:v>
                </c:pt>
                <c:pt idx="196">
                  <c:v>98.942110949725432</c:v>
                </c:pt>
                <c:pt idx="197">
                  <c:v>98.313723022714285</c:v>
                </c:pt>
                <c:pt idx="198">
                  <c:v>97.695557196840809</c:v>
                </c:pt>
                <c:pt idx="199">
                  <c:v>97.08737864077662</c:v>
                </c:pt>
                <c:pt idx="200">
                  <c:v>96.488959733227247</c:v>
                </c:pt>
                <c:pt idx="201">
                  <c:v>95.900079788866321</c:v>
                </c:pt>
                <c:pt idx="202">
                  <c:v>95.320524796681269</c:v>
                </c:pt>
                <c:pt idx="203">
                  <c:v>94.750087170080164</c:v>
                </c:pt>
                <c:pt idx="204">
                  <c:v>94.188565508147278</c:v>
                </c:pt>
                <c:pt idx="205">
                  <c:v>93.63576436747168</c:v>
                </c:pt>
                <c:pt idx="206">
                  <c:v>93.091494044006225</c:v>
                </c:pt>
                <c:pt idx="207">
                  <c:v>92.555570364446808</c:v>
                </c:pt>
                <c:pt idx="208">
                  <c:v>92.02781448665047</c:v>
                </c:pt>
                <c:pt idx="209">
                  <c:v>91.508052708638388</c:v>
                </c:pt>
                <c:pt idx="210">
                  <c:v>90.996116285756969</c:v>
                </c:pt>
                <c:pt idx="211">
                  <c:v>90.491841255592448</c:v>
                </c:pt>
                <c:pt idx="212">
                  <c:v>89.995068270258869</c:v>
                </c:pt>
                <c:pt idx="213">
                  <c:v>89.50564243569923</c:v>
                </c:pt>
                <c:pt idx="214">
                  <c:v>89.023413157660556</c:v>
                </c:pt>
                <c:pt idx="215">
                  <c:v>88.548233994021331</c:v>
                </c:pt>
                <c:pt idx="216">
                  <c:v>88.079962513168041</c:v>
                </c:pt>
                <c:pt idx="217">
                  <c:v>87.618460158133914</c:v>
                </c:pt>
                <c:pt idx="218">
                  <c:v>87.163592116227534</c:v>
                </c:pt>
                <c:pt idx="219">
                  <c:v>86.715227193895387</c:v>
                </c:pt>
                <c:pt idx="220">
                  <c:v>86.273237696573702</c:v>
                </c:pt>
                <c:pt idx="221">
                  <c:v>85.837499313300157</c:v>
                </c:pt>
                <c:pt idx="222">
                  <c:v>85.407891005865963</c:v>
                </c:pt>
                <c:pt idx="223">
                  <c:v>84.984294902302196</c:v>
                </c:pt>
                <c:pt idx="224">
                  <c:v>84.566596194503333</c:v>
                </c:pt>
                <c:pt idx="225">
                  <c:v>84.154683039801952</c:v>
                </c:pt>
                <c:pt idx="226">
                  <c:v>83.748446466318228</c:v>
                </c:pt>
                <c:pt idx="227">
                  <c:v>83.347780281915703</c:v>
                </c:pt>
                <c:pt idx="228">
                  <c:v>82.952580986605014</c:v>
                </c:pt>
                <c:pt idx="229">
                  <c:v>82.562747688243263</c:v>
                </c:pt>
                <c:pt idx="230">
                  <c:v>82.178182021386263</c:v>
                </c:pt>
                <c:pt idx="231">
                  <c:v>81.798788069156174</c:v>
                </c:pt>
                <c:pt idx="232">
                  <c:v>81.424472287995314</c:v>
                </c:pt>
                <c:pt idx="233">
                  <c:v>81.055143435182046</c:v>
                </c:pt>
                <c:pt idx="234">
                  <c:v>80.690712498991573</c:v>
                </c:pt>
                <c:pt idx="235">
                  <c:v>80.331092631389765</c:v>
                </c:pt>
                <c:pt idx="236">
                  <c:v>79.976199083153077</c:v>
                </c:pt>
                <c:pt idx="237">
                  <c:v>79.625949141313995</c:v>
                </c:pt>
                <c:pt idx="238">
                  <c:v>79.280262068834531</c:v>
                </c:pt>
                <c:pt idx="239">
                  <c:v>78.939059046416403</c:v>
                </c:pt>
                <c:pt idx="240">
                  <c:v>78.602263116359893</c:v>
                </c:pt>
                <c:pt idx="241">
                  <c:v>78.26979912838776</c:v>
                </c:pt>
                <c:pt idx="242">
                  <c:v>77.941593687354711</c:v>
                </c:pt>
                <c:pt idx="243">
                  <c:v>77.617575102765926</c:v>
                </c:pt>
                <c:pt idx="244">
                  <c:v>77.29767334003273</c:v>
                </c:pt>
                <c:pt idx="245">
                  <c:v>76.981819973395346</c:v>
                </c:pt>
                <c:pt idx="246">
                  <c:v>76.66994814044736</c:v>
                </c:pt>
                <c:pt idx="247">
                  <c:v>76.36199249819812</c:v>
                </c:pt>
                <c:pt idx="248">
                  <c:v>76.057889180613415</c:v>
                </c:pt>
                <c:pt idx="249">
                  <c:v>75.757575757576021</c:v>
                </c:pt>
                <c:pt idx="250">
                  <c:v>75.460991195211804</c:v>
                </c:pt>
                <c:pt idx="251">
                  <c:v>75.168075817528276</c:v>
                </c:pt>
                <c:pt idx="252">
                  <c:v>74.878771269315266</c:v>
                </c:pt>
                <c:pt idx="253">
                  <c:v>74.593020480259995</c:v>
                </c:pt>
                <c:pt idx="254">
                  <c:v>74.31076763022989</c:v>
                </c:pt>
                <c:pt idx="255">
                  <c:v>74.031958115679672</c:v>
                </c:pt>
                <c:pt idx="256">
                  <c:v>73.75653851713983</c:v>
                </c:pt>
                <c:pt idx="257">
                  <c:v>73.484456567747074</c:v>
                </c:pt>
                <c:pt idx="258">
                  <c:v>73.215661122777107</c:v>
                </c:pt>
                <c:pt idx="259">
                  <c:v>72.950102130143279</c:v>
                </c:pt>
                <c:pt idx="260">
                  <c:v>72.687730601825649</c:v>
                </c:pt>
                <c:pt idx="261">
                  <c:v>72.428498586196014</c:v>
                </c:pt>
                <c:pt idx="262">
                  <c:v>72.172359141206968</c:v>
                </c:pt>
                <c:pt idx="263">
                  <c:v>71.919266308413142</c:v>
                </c:pt>
                <c:pt idx="264">
                  <c:v>71.66917508779504</c:v>
                </c:pt>
                <c:pt idx="265">
                  <c:v>71.422041413356808</c:v>
                </c:pt>
                <c:pt idx="266">
                  <c:v>71.177822129469916</c:v>
                </c:pt>
                <c:pt idx="267">
                  <c:v>70.936474967937031</c:v>
                </c:pt>
                <c:pt idx="268">
                  <c:v>70.697958525749911</c:v>
                </c:pt>
                <c:pt idx="269">
                  <c:v>70.462232243517789</c:v>
                </c:pt>
                <c:pt idx="270">
                  <c:v>70.229256384542012</c:v>
                </c:pt>
                <c:pt idx="271">
                  <c:v>69.998992014515323</c:v>
                </c:pt>
                <c:pt idx="272">
                  <c:v>69.771400981823476</c:v>
                </c:pt>
                <c:pt idx="273">
                  <c:v>69.546445898429113</c:v>
                </c:pt>
                <c:pt idx="274">
                  <c:v>69.324090121317482</c:v>
                </c:pt>
                <c:pt idx="275">
                  <c:v>69.104297734485016</c:v>
                </c:pt>
                <c:pt idx="276">
                  <c:v>68.887033531452772</c:v>
                </c:pt>
                <c:pt idx="277">
                  <c:v>68.672262998286257</c:v>
                </c:pt>
                <c:pt idx="278">
                  <c:v>68.459952297105559</c:v>
                </c:pt>
                <c:pt idx="279">
                  <c:v>68.25006825006858</c:v>
                </c:pt>
                <c:pt idx="280">
                  <c:v>68.042578323812236</c:v>
                </c:pt>
                <c:pt idx="281">
                  <c:v>67.837450614336277</c:v>
                </c:pt>
                <c:pt idx="282">
                  <c:v>67.634653832315081</c:v>
                </c:pt>
                <c:pt idx="283">
                  <c:v>67.434157288823528</c:v>
                </c:pt>
                <c:pt idx="284">
                  <c:v>67.235930881463375</c:v>
                </c:pt>
                <c:pt idx="285">
                  <c:v>67.039945080877317</c:v>
                </c:pt>
                <c:pt idx="286">
                  <c:v>66.846170917637821</c:v>
                </c:pt>
                <c:pt idx="287">
                  <c:v>66.654579969499196</c:v>
                </c:pt>
                <c:pt idx="288">
                  <c:v>66.465144349000823</c:v>
                </c:pt>
                <c:pt idx="289">
                  <c:v>66.277836691410712</c:v>
                </c:pt>
                <c:pt idx="290">
                  <c:v>66.092630142998345</c:v>
                </c:pt>
                <c:pt idx="291">
                  <c:v>65.909498349626489</c:v>
                </c:pt>
                <c:pt idx="292">
                  <c:v>65.728415445652132</c:v>
                </c:pt>
                <c:pt idx="293">
                  <c:v>65.549356043126551</c:v>
                </c:pt>
                <c:pt idx="294">
                  <c:v>65.37229522128554</c:v>
                </c:pt>
                <c:pt idx="295">
                  <c:v>65.197208516320501</c:v>
                </c:pt>
                <c:pt idx="296">
                  <c:v>65.024071911421942</c:v>
                </c:pt>
                <c:pt idx="297">
                  <c:v>64.852861827087025</c:v>
                </c:pt>
                <c:pt idx="298">
                  <c:v>64.683555111682949</c:v>
                </c:pt>
                <c:pt idx="299">
                  <c:v>64.516129032258405</c:v>
                </c:pt>
                <c:pt idx="300">
                  <c:v>64.350561265595687</c:v>
                </c:pt>
                <c:pt idx="301">
                  <c:v>64.186829889496295</c:v>
                </c:pt>
                <c:pt idx="302">
                  <c:v>64.024913374292538</c:v>
                </c:pt>
                <c:pt idx="303">
                  <c:v>63.864790574579096</c:v>
                </c:pt>
                <c:pt idx="304">
                  <c:v>63.706440721157236</c:v>
                </c:pt>
                <c:pt idx="305">
                  <c:v>63.54984341318616</c:v>
                </c:pt>
                <c:pt idx="306">
                  <c:v>63.394978610534544</c:v>
                </c:pt>
                <c:pt idx="307">
                  <c:v>63.241826626327125</c:v>
                </c:pt>
                <c:pt idx="308">
                  <c:v>63.090368119680228</c:v>
                </c:pt>
                <c:pt idx="309">
                  <c:v>62.940584088620675</c:v>
                </c:pt>
                <c:pt idx="310">
                  <c:v>62.792455863183108</c:v>
                </c:pt>
                <c:pt idx="311">
                  <c:v>62.64596509868025</c:v>
                </c:pt>
                <c:pt idx="312">
                  <c:v>62.501093769141306</c:v>
                </c:pt>
                <c:pt idx="313">
                  <c:v>62.357824160913445</c:v>
                </c:pt>
                <c:pt idx="314">
                  <c:v>62.216138866422256</c:v>
                </c:pt>
                <c:pt idx="315">
                  <c:v>62.076020778086011</c:v>
                </c:pt>
                <c:pt idx="316">
                  <c:v>61.937453082379619</c:v>
                </c:pt>
                <c:pt idx="317">
                  <c:v>61.800419254044535</c:v>
                </c:pt>
                <c:pt idx="318">
                  <c:v>61.664903050439754</c:v>
                </c:pt>
                <c:pt idx="319">
                  <c:v>61.530888506030358</c:v>
                </c:pt>
                <c:pt idx="320">
                  <c:v>61.398359927009963</c:v>
                </c:pt>
                <c:pt idx="321">
                  <c:v>61.267301886052948</c:v>
                </c:pt>
                <c:pt idx="322">
                  <c:v>61.137699217193216</c:v>
                </c:pt>
                <c:pt idx="323">
                  <c:v>61.009537010825852</c:v>
                </c:pt>
                <c:pt idx="324">
                  <c:v>60.882800608828333</c:v>
                </c:pt>
                <c:pt idx="325">
                  <c:v>60.757475599798127</c:v>
                </c:pt>
                <c:pt idx="326">
                  <c:v>60.633547814403457</c:v>
                </c:pt>
                <c:pt idx="327">
                  <c:v>60.511003320844168</c:v>
                </c:pt>
                <c:pt idx="328">
                  <c:v>60.389828420419811</c:v>
                </c:pt>
                <c:pt idx="329">
                  <c:v>60.27000964320186</c:v>
                </c:pt>
                <c:pt idx="330">
                  <c:v>60.151533743807718</c:v>
                </c:pt>
                <c:pt idx="331">
                  <c:v>60.03438769727331</c:v>
                </c:pt>
                <c:pt idx="332">
                  <c:v>59.918558695022021</c:v>
                </c:pt>
                <c:pt idx="333">
                  <c:v>59.804034140927314</c:v>
                </c:pt>
                <c:pt idx="334">
                  <c:v>59.690801647466429</c:v>
                </c:pt>
                <c:pt idx="335">
                  <c:v>59.578849031963166</c:v>
                </c:pt>
                <c:pt idx="336">
                  <c:v>59.468164312917018</c:v>
                </c:pt>
                <c:pt idx="337">
                  <c:v>59.358735706416752</c:v>
                </c:pt>
                <c:pt idx="338">
                  <c:v>59.250551622635896</c:v>
                </c:pt>
                <c:pt idx="339">
                  <c:v>59.143600662408623</c:v>
                </c:pt>
                <c:pt idx="340">
                  <c:v>59.037871613883162</c:v>
                </c:pt>
                <c:pt idx="341">
                  <c:v>58.933353449251619</c:v>
                </c:pt>
                <c:pt idx="342">
                  <c:v>58.830035321553503</c:v>
                </c:pt>
                <c:pt idx="343">
                  <c:v>58.727906561551841</c:v>
                </c:pt>
                <c:pt idx="344">
                  <c:v>58.62695667467932</c:v>
                </c:pt>
                <c:pt idx="345">
                  <c:v>58.527175338053262</c:v>
                </c:pt>
                <c:pt idx="346">
                  <c:v>58.42855239755751</c:v>
                </c:pt>
                <c:pt idx="347">
                  <c:v>58.331077864989517</c:v>
                </c:pt>
                <c:pt idx="348">
                  <c:v>58.234741915271059</c:v>
                </c:pt>
                <c:pt idx="349">
                  <c:v>58.139534883721211</c:v>
                </c:pt>
                <c:pt idx="350">
                  <c:v>58.045447263389619</c:v>
                </c:pt>
                <c:pt idx="351">
                  <c:v>57.952469702449129</c:v>
                </c:pt>
                <c:pt idx="352">
                  <c:v>57.860593001645832</c:v>
                </c:pt>
                <c:pt idx="353">
                  <c:v>57.769808111805659</c:v>
                </c:pt>
                <c:pt idx="354">
                  <c:v>57.680106131395561</c:v>
                </c:pt>
                <c:pt idx="355">
                  <c:v>57.591478304138569</c:v>
                </c:pt>
                <c:pt idx="356">
                  <c:v>57.503916016681003</c:v>
                </c:pt>
                <c:pt idx="357">
                  <c:v>57.417410796310861</c:v>
                </c:pt>
                <c:pt idx="358">
                  <c:v>57.331954308725976</c:v>
                </c:pt>
                <c:pt idx="359">
                  <c:v>57.247538355850978</c:v>
                </c:pt>
                <c:pt idx="360">
                  <c:v>57.16415487370179</c:v>
                </c:pt>
                <c:pt idx="361">
                  <c:v>57.081795930296543</c:v>
                </c:pt>
                <c:pt idx="362">
                  <c:v>57.000453723611891</c:v>
                </c:pt>
                <c:pt idx="363">
                  <c:v>56.920120579583688</c:v>
                </c:pt>
                <c:pt idx="364">
                  <c:v>56.840788950150902</c:v>
                </c:pt>
                <c:pt idx="365">
                  <c:v>56.762451411341843</c:v>
                </c:pt>
                <c:pt idx="366">
                  <c:v>56.685100661402018</c:v>
                </c:pt>
                <c:pt idx="367">
                  <c:v>56.60872951896193</c:v>
                </c:pt>
                <c:pt idx="368">
                  <c:v>56.533330921244819</c:v>
                </c:pt>
                <c:pt idx="369">
                  <c:v>56.458897922312808</c:v>
                </c:pt>
                <c:pt idx="370">
                  <c:v>56.385423691350944</c:v>
                </c:pt>
                <c:pt idx="371">
                  <c:v>56.312901510988027</c:v>
                </c:pt>
                <c:pt idx="372">
                  <c:v>56.241324775653595</c:v>
                </c:pt>
                <c:pt idx="373">
                  <c:v>56.170686989970406</c:v>
                </c:pt>
                <c:pt idx="374">
                  <c:v>56.100981767181167</c:v>
                </c:pt>
                <c:pt idx="375">
                  <c:v>56.032202827609339</c:v>
                </c:pt>
                <c:pt idx="376">
                  <c:v>55.964343997152774</c:v>
                </c:pt>
                <c:pt idx="377">
                  <c:v>55.897399205810004</c:v>
                </c:pt>
                <c:pt idx="378">
                  <c:v>55.831362486237822</c:v>
                </c:pt>
                <c:pt idx="379">
                  <c:v>55.766227972340197</c:v>
                </c:pt>
                <c:pt idx="380">
                  <c:v>55.701989897887351</c:v>
                </c:pt>
                <c:pt idx="381">
                  <c:v>55.638642595164562</c:v>
                </c:pt>
                <c:pt idx="382">
                  <c:v>55.576180493650099</c:v>
                </c:pt>
                <c:pt idx="383">
                  <c:v>55.514598118721516</c:v>
                </c:pt>
                <c:pt idx="384">
                  <c:v>55.453890090390075</c:v>
                </c:pt>
                <c:pt idx="385">
                  <c:v>55.394051122062123</c:v>
                </c:pt>
                <c:pt idx="386">
                  <c:v>55.335076019327673</c:v>
                </c:pt>
                <c:pt idx="387">
                  <c:v>55.276959678774752</c:v>
                </c:pt>
                <c:pt idx="388">
                  <c:v>55.219697086829882</c:v>
                </c:pt>
                <c:pt idx="389">
                  <c:v>55.163283318623343</c:v>
                </c:pt>
                <c:pt idx="390">
                  <c:v>55.107713536879395</c:v>
                </c:pt>
                <c:pt idx="391">
                  <c:v>55.052982990830593</c:v>
                </c:pt>
                <c:pt idx="392">
                  <c:v>54.999087015155773</c:v>
                </c:pt>
                <c:pt idx="393">
                  <c:v>54.946021028941388</c:v>
                </c:pt>
                <c:pt idx="394">
                  <c:v>54.893780534665616</c:v>
                </c:pt>
                <c:pt idx="395">
                  <c:v>54.842361117204916</c:v>
                </c:pt>
                <c:pt idx="396">
                  <c:v>54.791758442862275</c:v>
                </c:pt>
                <c:pt idx="397">
                  <c:v>54.741968258417323</c:v>
                </c:pt>
                <c:pt idx="398">
                  <c:v>54.692986390197468</c:v>
                </c:pt>
                <c:pt idx="399">
                  <c:v>54.644808743169598</c:v>
                </c:pt>
                <c:pt idx="400">
                  <c:v>54.597431300052385</c:v>
                </c:pt>
                <c:pt idx="401">
                  <c:v>54.550850120448473</c:v>
                </c:pt>
                <c:pt idx="402">
                  <c:v>54.50506133999621</c:v>
                </c:pt>
                <c:pt idx="403">
                  <c:v>54.460061169540886</c:v>
                </c:pt>
                <c:pt idx="404">
                  <c:v>54.415845894324619</c:v>
                </c:pt>
                <c:pt idx="405">
                  <c:v>54.37241187319502</c:v>
                </c:pt>
                <c:pt idx="406">
                  <c:v>54.329755537832149</c:v>
                </c:pt>
                <c:pt idx="407">
                  <c:v>54.287873391993365</c:v>
                </c:pt>
                <c:pt idx="408">
                  <c:v>54.246762010775747</c:v>
                </c:pt>
                <c:pt idx="409">
                  <c:v>54.206418039896093</c:v>
                </c:pt>
                <c:pt idx="410">
                  <c:v>54.166838194987776</c:v>
                </c:pt>
                <c:pt idx="411">
                  <c:v>54.128019260914535</c:v>
                </c:pt>
                <c:pt idx="412">
                  <c:v>54.089958091100634</c:v>
                </c:pt>
                <c:pt idx="413">
                  <c:v>54.052651606877369</c:v>
                </c:pt>
                <c:pt idx="414">
                  <c:v>54.016096796845616</c:v>
                </c:pt>
                <c:pt idx="415">
                  <c:v>53.980290716253847</c:v>
                </c:pt>
                <c:pt idx="416">
                  <c:v>53.945230486391907</c:v>
                </c:pt>
                <c:pt idx="417">
                  <c:v>53.910913294000068</c:v>
                </c:pt>
                <c:pt idx="418">
                  <c:v>53.877336390692733</c:v>
                </c:pt>
                <c:pt idx="419">
                  <c:v>53.844497092397305</c:v>
                </c:pt>
                <c:pt idx="420">
                  <c:v>53.812392778807521</c:v>
                </c:pt>
                <c:pt idx="421">
                  <c:v>53.781020892851139</c:v>
                </c:pt>
                <c:pt idx="422">
                  <c:v>53.750378940171672</c:v>
                </c:pt>
                <c:pt idx="423">
                  <c:v>53.720464488624295</c:v>
                </c:pt>
                <c:pt idx="424">
                  <c:v>53.691275167785349</c:v>
                </c:pt>
                <c:pt idx="425">
                  <c:v>53.662808668475584</c:v>
                </c:pt>
                <c:pt idx="426">
                  <c:v>53.635062742296519</c:v>
                </c:pt>
                <c:pt idx="427">
                  <c:v>53.608035201180343</c:v>
                </c:pt>
                <c:pt idx="428">
                  <c:v>53.581723916952718</c:v>
                </c:pt>
                <c:pt idx="429">
                  <c:v>53.556126820908425</c:v>
                </c:pt>
                <c:pt idx="430">
                  <c:v>53.531241903399788</c:v>
                </c:pt>
                <c:pt idx="431">
                  <c:v>53.507067213437658</c:v>
                </c:pt>
                <c:pt idx="432">
                  <c:v>53.483600858304939</c:v>
                </c:pt>
                <c:pt idx="433">
                  <c:v>53.460841003182097</c:v>
                </c:pt>
                <c:pt idx="434">
                  <c:v>53.438785870785111</c:v>
                </c:pt>
                <c:pt idx="435">
                  <c:v>53.417433741015273</c:v>
                </c:pt>
                <c:pt idx="436">
                  <c:v>53.396782950620882</c:v>
                </c:pt>
                <c:pt idx="437">
                  <c:v>53.376831892870669</c:v>
                </c:pt>
                <c:pt idx="438">
                  <c:v>53.357579017238855</c:v>
                </c:pt>
                <c:pt idx="439">
                  <c:v>53.33902282910185</c:v>
                </c:pt>
                <c:pt idx="440">
                  <c:v>53.321161889446117</c:v>
                </c:pt>
                <c:pt idx="441">
                  <c:v>53.303994814587455</c:v>
                </c:pt>
                <c:pt idx="442">
                  <c:v>53.287520275901535</c:v>
                </c:pt>
                <c:pt idx="443">
                  <c:v>53.271736999565363</c:v>
                </c:pt>
                <c:pt idx="444">
                  <c:v>53.256643766309921</c:v>
                </c:pt>
                <c:pt idx="445">
                  <c:v>53.242239411183483</c:v>
                </c:pt>
                <c:pt idx="446">
                  <c:v>53.228522823326081</c:v>
                </c:pt>
                <c:pt idx="447">
                  <c:v>53.215492945754313</c:v>
                </c:pt>
                <c:pt idx="448">
                  <c:v>53.203148775157167</c:v>
                </c:pt>
                <c:pt idx="449">
                  <c:v>53.191489361702175</c:v>
                </c:pt>
                <c:pt idx="450">
                  <c:v>53.180513808852268</c:v>
                </c:pt>
                <c:pt idx="451">
                  <c:v>53.170221273192908</c:v>
                </c:pt>
                <c:pt idx="452">
                  <c:v>53.160610964269722</c:v>
                </c:pt>
                <c:pt idx="453">
                  <c:v>53.151682144436535</c:v>
                </c:pt>
                <c:pt idx="454">
                  <c:v>53.143434128713437</c:v>
                </c:pt>
                <c:pt idx="455">
                  <c:v>53.135866284655258</c:v>
                </c:pt>
                <c:pt idx="456">
                  <c:v>53.128978032230187</c:v>
                </c:pt>
                <c:pt idx="457">
                  <c:v>53.122768843708585</c:v>
                </c:pt>
                <c:pt idx="458">
                  <c:v>53.117238243561694</c:v>
                </c:pt>
                <c:pt idx="459">
                  <c:v>53.112385808370519</c:v>
                </c:pt>
                <c:pt idx="460">
                  <c:v>53.108211166744923</c:v>
                </c:pt>
                <c:pt idx="461">
                  <c:v>53.104713999252297</c:v>
                </c:pt>
                <c:pt idx="462">
                  <c:v>53.101894038356569</c:v>
                </c:pt>
                <c:pt idx="463">
                  <c:v>53.099751068366999</c:v>
                </c:pt>
                <c:pt idx="464">
                  <c:v>53.098284925396904</c:v>
                </c:pt>
                <c:pt idx="465">
                  <c:v>53.097495497332382</c:v>
                </c:pt>
                <c:pt idx="466">
                  <c:v>53.097382723810753</c:v>
                </c:pt>
                <c:pt idx="467">
                  <c:v>53.097946596209226</c:v>
                </c:pt>
                <c:pt idx="468">
                  <c:v>53.09918715764298</c:v>
                </c:pt>
                <c:pt idx="469">
                  <c:v>53.101104502973655</c:v>
                </c:pt>
                <c:pt idx="470">
                  <c:v>53.103698778827301</c:v>
                </c:pt>
                <c:pt idx="471">
                  <c:v>53.106970183622643</c:v>
                </c:pt>
                <c:pt idx="472">
                  <c:v>53.11091896760869</c:v>
                </c:pt>
                <c:pt idx="473">
                  <c:v>53.11554543291291</c:v>
                </c:pt>
                <c:pt idx="474">
                  <c:v>53.120849933598898</c:v>
                </c:pt>
                <c:pt idx="475">
                  <c:v>53.126832875734173</c:v>
                </c:pt>
                <c:pt idx="476">
                  <c:v>53.133494717467919</c:v>
                </c:pt>
                <c:pt idx="477">
                  <c:v>53.140835969118733</c:v>
                </c:pt>
                <c:pt idx="478">
                  <c:v>53.148857193272576</c:v>
                </c:pt>
                <c:pt idx="479">
                  <c:v>53.15755900489043</c:v>
                </c:pt>
                <c:pt idx="480">
                  <c:v>53.166942071426533</c:v>
                </c:pt>
                <c:pt idx="481">
                  <c:v>53.17700711295641</c:v>
                </c:pt>
                <c:pt idx="482">
                  <c:v>53.187754902315298</c:v>
                </c:pt>
                <c:pt idx="483">
                  <c:v>53.19918626524683</c:v>
                </c:pt>
                <c:pt idx="484">
                  <c:v>53.211302080561822</c:v>
                </c:pt>
                <c:pt idx="485">
                  <c:v>53.224103280307844</c:v>
                </c:pt>
                <c:pt idx="486">
                  <c:v>53.237590849948695</c:v>
                </c:pt>
                <c:pt idx="487">
                  <c:v>53.251765828554781</c:v>
                </c:pt>
                <c:pt idx="488">
                  <c:v>53.266629309003875</c:v>
                </c:pt>
                <c:pt idx="489">
                  <c:v>53.28218243819255</c:v>
                </c:pt>
                <c:pt idx="490">
                  <c:v>53.298426417258341</c:v>
                </c:pt>
                <c:pt idx="491">
                  <c:v>53.315362501812601</c:v>
                </c:pt>
                <c:pt idx="492">
                  <c:v>53.332992002184398</c:v>
                </c:pt>
                <c:pt idx="493">
                  <c:v>53.351316283675239</c:v>
                </c:pt>
                <c:pt idx="494">
                  <c:v>53.37033676682487</c:v>
                </c:pt>
                <c:pt idx="495">
                  <c:v>53.390054927688361</c:v>
                </c:pt>
                <c:pt idx="496">
                  <c:v>53.410472298124304</c:v>
                </c:pt>
                <c:pt idx="497">
                  <c:v>53.431590466094313</c:v>
                </c:pt>
                <c:pt idx="498">
                  <c:v>53.453411075974252</c:v>
                </c:pt>
                <c:pt idx="499">
                  <c:v>53.475935828876842</c:v>
                </c:pt>
                <c:pt idx="500">
                  <c:v>53.499166482986055</c:v>
                </c:pt>
                <c:pt idx="501">
                  <c:v>53.523104853903185</c:v>
                </c:pt>
                <c:pt idx="502">
                  <c:v>53.547752815005197</c:v>
                </c:pt>
                <c:pt idx="503">
                  <c:v>53.573112297814887</c:v>
                </c:pt>
                <c:pt idx="504">
                  <c:v>53.599185292383375</c:v>
                </c:pt>
                <c:pt idx="505">
                  <c:v>53.625973847684918</c:v>
                </c:pt>
                <c:pt idx="506">
                  <c:v>53.653480072024252</c:v>
                </c:pt>
                <c:pt idx="507">
                  <c:v>53.681706133456828</c:v>
                </c:pt>
                <c:pt idx="508">
                  <c:v>53.710654260221489</c:v>
                </c:pt>
                <c:pt idx="509">
                  <c:v>53.740326741186365</c:v>
                </c:pt>
                <c:pt idx="510">
                  <c:v>53.770725926308074</c:v>
                </c:pt>
                <c:pt idx="511">
                  <c:v>53.801854227103881</c:v>
                </c:pt>
                <c:pt idx="512">
                  <c:v>53.833714117137646</c:v>
                </c:pt>
                <c:pt idx="513">
                  <c:v>53.866308132519514</c:v>
                </c:pt>
                <c:pt idx="514">
                  <c:v>53.89963887241931</c:v>
                </c:pt>
                <c:pt idx="515">
                  <c:v>53.933708999594174</c:v>
                </c:pt>
                <c:pt idx="516">
                  <c:v>53.968521240930343</c:v>
                </c:pt>
                <c:pt idx="517">
                  <c:v>54.004078387999606</c:v>
                </c:pt>
                <c:pt idx="518">
                  <c:v>54.040383297630406</c:v>
                </c:pt>
                <c:pt idx="519">
                  <c:v>54.077438892493802</c:v>
                </c:pt>
                <c:pt idx="520">
                  <c:v>54.115248161704748</c:v>
                </c:pt>
                <c:pt idx="521">
                  <c:v>54.153814161438746</c:v>
                </c:pt>
                <c:pt idx="522">
                  <c:v>54.193140015564005</c:v>
                </c:pt>
                <c:pt idx="523">
                  <c:v>54.233228916289626</c:v>
                </c:pt>
                <c:pt idx="524">
                  <c:v>54.274084124830118</c:v>
                </c:pt>
                <c:pt idx="525">
                  <c:v>54.315708972085773</c:v>
                </c:pt>
                <c:pt idx="526">
                  <c:v>54.358106859340481</c:v>
                </c:pt>
                <c:pt idx="527">
                  <c:v>54.401281258975892</c:v>
                </c:pt>
                <c:pt idx="528">
                  <c:v>54.445235715203196</c:v>
                </c:pt>
                <c:pt idx="529">
                  <c:v>54.489973844812248</c:v>
                </c:pt>
                <c:pt idx="530">
                  <c:v>54.535499337938724</c:v>
                </c:pt>
                <c:pt idx="531">
                  <c:v>54.58181595884934</c:v>
                </c:pt>
                <c:pt idx="532">
                  <c:v>54.628927546745643</c:v>
                </c:pt>
                <c:pt idx="533">
                  <c:v>54.676838016586416</c:v>
                </c:pt>
                <c:pt idx="534">
                  <c:v>54.725551359929604</c:v>
                </c:pt>
                <c:pt idx="535">
                  <c:v>54.775071645793339</c:v>
                </c:pt>
                <c:pt idx="536">
                  <c:v>54.825403021537255</c:v>
                </c:pt>
                <c:pt idx="537">
                  <c:v>54.876549713763545</c:v>
                </c:pt>
                <c:pt idx="538">
                  <c:v>54.928516029239162</c:v>
                </c:pt>
                <c:pt idx="539">
                  <c:v>54.981306355838626</c:v>
                </c:pt>
                <c:pt idx="540">
                  <c:v>55.034925163508369</c:v>
                </c:pt>
                <c:pt idx="541">
                  <c:v>55.089377005252906</c:v>
                </c:pt>
                <c:pt idx="542">
                  <c:v>55.144666518143289</c:v>
                </c:pt>
                <c:pt idx="543">
                  <c:v>55.200798424348001</c:v>
                </c:pt>
                <c:pt idx="544">
                  <c:v>55.257777532187248</c:v>
                </c:pt>
                <c:pt idx="545">
                  <c:v>55.315608737210596</c:v>
                </c:pt>
                <c:pt idx="546">
                  <c:v>55.374297023298844</c:v>
                </c:pt>
                <c:pt idx="547">
                  <c:v>55.433847463790173</c:v>
                </c:pt>
                <c:pt idx="548">
                  <c:v>55.494265222631419</c:v>
                </c:pt>
                <c:pt idx="549">
                  <c:v>55.555555555555102</c:v>
                </c:pt>
                <c:pt idx="550">
                  <c:v>55.617723811281927</c:v>
                </c:pt>
                <c:pt idx="551">
                  <c:v>55.680775432750515</c:v>
                </c:pt>
                <c:pt idx="552">
                  <c:v>55.744715958373817</c:v>
                </c:pt>
                <c:pt idx="553">
                  <c:v>55.809551023323422</c:v>
                </c:pt>
                <c:pt idx="554">
                  <c:v>55.875286360842111</c:v>
                </c:pt>
                <c:pt idx="555">
                  <c:v>55.941927803585159</c:v>
                </c:pt>
                <c:pt idx="556">
                  <c:v>56.009481284991395</c:v>
                </c:pt>
                <c:pt idx="557">
                  <c:v>56.077952840684262</c:v>
                </c:pt>
                <c:pt idx="558">
                  <c:v>56.147348609903425</c:v>
                </c:pt>
                <c:pt idx="559">
                  <c:v>56.217674836968179</c:v>
                </c:pt>
                <c:pt idx="560">
                  <c:v>56.288937872772941</c:v>
                </c:pt>
                <c:pt idx="561">
                  <c:v>56.361144176315129</c:v>
                </c:pt>
                <c:pt idx="562">
                  <c:v>56.434300316257264</c:v>
                </c:pt>
                <c:pt idx="563">
                  <c:v>56.50841297252277</c:v>
                </c:pt>
                <c:pt idx="564">
                  <c:v>56.583488937927328</c:v>
                </c:pt>
                <c:pt idx="565">
                  <c:v>56.659535119845657</c:v>
                </c:pt>
                <c:pt idx="566">
                  <c:v>56.73655854191523</c:v>
                </c:pt>
                <c:pt idx="567">
                  <c:v>56.814566345777372</c:v>
                </c:pt>
                <c:pt idx="568">
                  <c:v>56.893565792856734</c:v>
                </c:pt>
                <c:pt idx="569">
                  <c:v>56.973564266179892</c:v>
                </c:pt>
                <c:pt idx="570">
                  <c:v>57.054569272234104</c:v>
                </c:pt>
                <c:pt idx="571">
                  <c:v>57.136588442867335</c:v>
                </c:pt>
                <c:pt idx="572">
                  <c:v>57.219629537229878</c:v>
                </c:pt>
                <c:pt idx="573">
                  <c:v>57.303700443759169</c:v>
                </c:pt>
                <c:pt idx="574">
                  <c:v>57.388809182208796</c:v>
                </c:pt>
                <c:pt idx="575">
                  <c:v>57.474963905721985</c:v>
                </c:pt>
                <c:pt idx="576">
                  <c:v>57.562172902951779</c:v>
                </c:pt>
                <c:pt idx="577">
                  <c:v>57.650444600228042</c:v>
                </c:pt>
                <c:pt idx="578">
                  <c:v>57.739787563772879</c:v>
                </c:pt>
                <c:pt idx="579">
                  <c:v>57.830210501965503</c:v>
                </c:pt>
                <c:pt idx="580">
                  <c:v>57.921722267657856</c:v>
                </c:pt>
                <c:pt idx="581">
                  <c:v>58.014331860542079</c:v>
                </c:pt>
                <c:pt idx="582">
                  <c:v>58.108048429571134</c:v>
                </c:pt>
                <c:pt idx="583">
                  <c:v>58.202881275433903</c:v>
                </c:pt>
                <c:pt idx="584">
                  <c:v>58.298839853086143</c:v>
                </c:pt>
                <c:pt idx="585">
                  <c:v>58.39593377433863</c:v>
                </c:pt>
                <c:pt idx="586">
                  <c:v>58.494172810503805</c:v>
                </c:pt>
                <c:pt idx="587">
                  <c:v>58.59356689510264</c:v>
                </c:pt>
                <c:pt idx="588">
                  <c:v>58.694126126632909</c:v>
                </c:pt>
                <c:pt idx="589">
                  <c:v>58.795860771400847</c:v>
                </c:pt>
                <c:pt idx="590">
                  <c:v>58.898781266417174</c:v>
                </c:pt>
                <c:pt idx="591">
                  <c:v>59.002898222359804</c:v>
                </c:pt>
                <c:pt idx="592">
                  <c:v>59.108222426604442</c:v>
                </c:pt>
                <c:pt idx="593">
                  <c:v>59.214764846324961</c:v>
                </c:pt>
                <c:pt idx="594">
                  <c:v>59.322536631665479</c:v>
                </c:pt>
                <c:pt idx="595">
                  <c:v>59.431549118985785</c:v>
                </c:pt>
                <c:pt idx="596">
                  <c:v>59.541813834182264</c:v>
                </c:pt>
                <c:pt idx="597">
                  <c:v>59.653342496085813</c:v>
                </c:pt>
                <c:pt idx="598">
                  <c:v>59.766147019939417</c:v>
                </c:pt>
                <c:pt idx="599">
                  <c:v>59.880239520957112</c:v>
                </c:pt>
                <c:pt idx="600">
                  <c:v>59.99563231796629</c:v>
                </c:pt>
                <c:pt idx="601">
                  <c:v>60.112337937135941</c:v>
                </c:pt>
                <c:pt idx="602">
                  <c:v>60.230369115793081</c:v>
                </c:pt>
                <c:pt idx="603">
                  <c:v>60.349738806329434</c:v>
                </c:pt>
                <c:pt idx="604">
                  <c:v>60.470460180200945</c:v>
                </c:pt>
                <c:pt idx="605">
                  <c:v>60.592546632022845</c:v>
                </c:pt>
                <c:pt idx="606">
                  <c:v>60.716011783762504</c:v>
                </c:pt>
                <c:pt idx="607">
                  <c:v>60.840869489032976</c:v>
                </c:pt>
                <c:pt idx="608">
                  <c:v>60.967133837489811</c:v>
                </c:pt>
                <c:pt idx="609">
                  <c:v>61.094819159334172</c:v>
                </c:pt>
                <c:pt idx="610">
                  <c:v>61.223940029925153</c:v>
                </c:pt>
                <c:pt idx="611">
                  <c:v>61.354511274503857</c:v>
                </c:pt>
                <c:pt idx="612">
                  <c:v>61.486547973033325</c:v>
                </c:pt>
                <c:pt idx="613">
                  <c:v>61.62006546515638</c:v>
                </c:pt>
                <c:pt idx="614">
                  <c:v>61.755079355275782</c:v>
                </c:pt>
                <c:pt idx="615">
                  <c:v>61.89160551775921</c:v>
                </c:pt>
                <c:pt idx="616">
                  <c:v>62.029660102273269</c:v>
                </c:pt>
                <c:pt idx="617">
                  <c:v>62.169259539249921</c:v>
                </c:pt>
                <c:pt idx="618">
                  <c:v>62.310420545489094</c:v>
                </c:pt>
                <c:pt idx="619">
                  <c:v>62.453160129901306</c:v>
                </c:pt>
                <c:pt idx="620">
                  <c:v>62.597495599394748</c:v>
                </c:pt>
                <c:pt idx="621">
                  <c:v>62.743444564910568</c:v>
                </c:pt>
                <c:pt idx="622">
                  <c:v>62.891024947610454</c:v>
                </c:pt>
                <c:pt idx="623">
                  <c:v>63.040254985222028</c:v>
                </c:pt>
                <c:pt idx="624">
                  <c:v>63.191153238545226</c:v>
                </c:pt>
                <c:pt idx="625">
                  <c:v>63.343738598125675</c:v>
                </c:pt>
                <c:pt idx="626">
                  <c:v>63.498030291098992</c:v>
                </c:pt>
                <c:pt idx="627">
                  <c:v>63.654047888211863</c:v>
                </c:pt>
                <c:pt idx="628">
                  <c:v>63.811811311024968</c:v>
                </c:pt>
                <c:pt idx="629">
                  <c:v>63.971340839302542</c:v>
                </c:pt>
                <c:pt idx="630">
                  <c:v>64.132657118595191</c:v>
                </c:pt>
                <c:pt idx="631">
                  <c:v>64.295781168021364</c:v>
                </c:pt>
                <c:pt idx="632">
                  <c:v>64.460734388253215</c:v>
                </c:pt>
                <c:pt idx="633">
                  <c:v>64.627538569713479</c:v>
                </c:pt>
                <c:pt idx="634">
                  <c:v>64.796215900989822</c:v>
                </c:pt>
                <c:pt idx="635">
                  <c:v>64.966788977473129</c:v>
                </c:pt>
                <c:pt idx="636">
                  <c:v>65.139280810226808</c:v>
                </c:pt>
                <c:pt idx="637">
                  <c:v>65.313714835094331</c:v>
                </c:pt>
                <c:pt idx="638">
                  <c:v>65.490114922051987</c:v>
                </c:pt>
                <c:pt idx="639">
                  <c:v>65.668505384815759</c:v>
                </c:pt>
                <c:pt idx="640">
                  <c:v>65.848910990708333</c:v>
                </c:pt>
                <c:pt idx="641">
                  <c:v>66.031356970796551</c:v>
                </c:pt>
                <c:pt idx="642">
                  <c:v>66.215869030306564</c:v>
                </c:pt>
                <c:pt idx="643">
                  <c:v>66.402473359325938</c:v>
                </c:pt>
                <c:pt idx="644">
                  <c:v>66.591196643801922</c:v>
                </c:pt>
                <c:pt idx="645">
                  <c:v>66.782066076845652</c:v>
                </c:pt>
                <c:pt idx="646">
                  <c:v>66.975109370351788</c:v>
                </c:pt>
                <c:pt idx="647">
                  <c:v>67.170354766943902</c:v>
                </c:pt>
                <c:pt idx="648">
                  <c:v>67.36783105225669</c:v>
                </c:pt>
                <c:pt idx="649">
                  <c:v>67.567567567565661</c:v>
                </c:pt>
                <c:pt idx="650">
                  <c:v>67.76959422277568</c:v>
                </c:pt>
                <c:pt idx="651">
                  <c:v>67.973941509780886</c:v>
                </c:pt>
                <c:pt idx="652">
                  <c:v>68.180640516207262</c:v>
                </c:pt>
                <c:pt idx="653">
                  <c:v>68.389722939552399</c:v>
                </c:pt>
                <c:pt idx="654">
                  <c:v>68.601221101733586</c:v>
                </c:pt>
                <c:pt idx="655">
                  <c:v>68.815167964059896</c:v>
                </c:pt>
                <c:pt idx="656">
                  <c:v>69.031597142642013</c:v>
                </c:pt>
                <c:pt idx="657">
                  <c:v>69.25054292425439</c:v>
                </c:pt>
                <c:pt idx="658">
                  <c:v>69.472040282665702</c:v>
                </c:pt>
                <c:pt idx="659">
                  <c:v>69.696124895453622</c:v>
                </c:pt>
                <c:pt idx="660">
                  <c:v>69.922833161320924</c:v>
                </c:pt>
                <c:pt idx="661">
                  <c:v>70.152202217929769</c:v>
                </c:pt>
                <c:pt idx="662">
                  <c:v>70.384269960272846</c:v>
                </c:pt>
                <c:pt idx="663">
                  <c:v>70.619075059600192</c:v>
                </c:pt>
                <c:pt idx="664">
                  <c:v>70.856656982921194</c:v>
                </c:pt>
                <c:pt idx="665">
                  <c:v>71.097056013102218</c:v>
                </c:pt>
                <c:pt idx="666">
                  <c:v>71.340313269581188</c:v>
                </c:pt>
                <c:pt idx="667">
                  <c:v>71.586470729721412</c:v>
                </c:pt>
                <c:pt idx="668">
                  <c:v>71.835571250827201</c:v>
                </c:pt>
                <c:pt idx="669">
                  <c:v>72.087658592846438</c:v>
                </c:pt>
                <c:pt idx="670">
                  <c:v>72.342777441783213</c:v>
                </c:pt>
                <c:pt idx="671">
                  <c:v>72.600973433849219</c:v>
                </c:pt>
                <c:pt idx="672">
                  <c:v>72.86229318037816</c:v>
                </c:pt>
                <c:pt idx="673">
                  <c:v>73.126784293534072</c:v>
                </c:pt>
                <c:pt idx="674">
                  <c:v>73.394495412841309</c:v>
                </c:pt>
                <c:pt idx="675">
                  <c:v>73.665476232567997</c:v>
                </c:pt>
                <c:pt idx="676">
                  <c:v>73.939777529994558</c:v>
                </c:pt>
                <c:pt idx="677">
                  <c:v>74.217451194601296</c:v>
                </c:pt>
                <c:pt idx="678">
                  <c:v>74.498550258209093</c:v>
                </c:pt>
                <c:pt idx="679">
                  <c:v>74.783128926111331</c:v>
                </c:pt>
                <c:pt idx="680">
                  <c:v>75.071242609233209</c:v>
                </c:pt>
                <c:pt idx="681">
                  <c:v>75.362947957359637</c:v>
                </c:pt>
                <c:pt idx="682">
                  <c:v>75.658302893473078</c:v>
                </c:pt>
                <c:pt idx="683">
                  <c:v>75.957366649244051</c:v>
                </c:pt>
                <c:pt idx="684">
                  <c:v>76.260199801720361</c:v>
                </c:pt>
                <c:pt idx="685">
                  <c:v>76.566864311262606</c:v>
                </c:pt>
                <c:pt idx="686">
                  <c:v>76.877423560774545</c:v>
                </c:pt>
                <c:pt idx="687">
                  <c:v>77.191942396281618</c:v>
                </c:pt>
                <c:pt idx="688">
                  <c:v>77.510487168910657</c:v>
                </c:pt>
                <c:pt idx="689">
                  <c:v>77.833125778327897</c:v>
                </c:pt>
                <c:pt idx="690">
                  <c:v>78.15992771769541</c:v>
                </c:pt>
                <c:pt idx="691">
                  <c:v>78.490964120207053</c:v>
                </c:pt>
                <c:pt idx="692">
                  <c:v>78.826307807269316</c:v>
                </c:pt>
                <c:pt idx="693">
                  <c:v>79.166033338396346</c:v>
                </c:pt>
                <c:pt idx="694">
                  <c:v>79.510217062888984</c:v>
                </c:pt>
                <c:pt idx="695">
                  <c:v>79.858937173373235</c:v>
                </c:pt>
                <c:pt idx="696">
                  <c:v>80.212273761278141</c:v>
                </c:pt>
                <c:pt idx="697">
                  <c:v>80.570308874332298</c:v>
                </c:pt>
                <c:pt idx="698">
                  <c:v>80.933126576168775</c:v>
                </c:pt>
                <c:pt idx="699">
                  <c:v>81.300813008126184</c:v>
                </c:pt>
                <c:pt idx="700">
                  <c:v>81.673456453342553</c:v>
                </c:pt>
                <c:pt idx="701">
                  <c:v>82.051147403241202</c:v>
                </c:pt>
                <c:pt idx="702">
                  <c:v>82.433978626513934</c:v>
                </c:pt>
                <c:pt idx="703">
                  <c:v>82.822045240709826</c:v>
                </c:pt>
                <c:pt idx="704">
                  <c:v>83.21544478654809</c:v>
                </c:pt>
                <c:pt idx="705">
                  <c:v>83.614277305074111</c:v>
                </c:pt>
                <c:pt idx="706">
                  <c:v>84.018645417786729</c:v>
                </c:pt>
                <c:pt idx="707">
                  <c:v>84.428654409872976</c:v>
                </c:pt>
                <c:pt idx="708">
                  <c:v>84.844412316689173</c:v>
                </c:pt>
                <c:pt idx="709">
                  <c:v>85.266030013637945</c:v>
                </c:pt>
                <c:pt idx="710">
                  <c:v>85.693621309599578</c:v>
                </c:pt>
                <c:pt idx="711">
                  <c:v>86.127303044078658</c:v>
                </c:pt>
                <c:pt idx="712">
                  <c:v>86.567195188244213</c:v>
                </c:pt>
                <c:pt idx="713">
                  <c:v>87.013420950042487</c:v>
                </c:pt>
                <c:pt idx="714">
                  <c:v>87.466106883577623</c:v>
                </c:pt>
                <c:pt idx="715">
                  <c:v>87.925383002963315</c:v>
                </c:pt>
                <c:pt idx="716">
                  <c:v>88.391382900858645</c:v>
                </c:pt>
                <c:pt idx="717">
                  <c:v>88.864243871916543</c:v>
                </c:pt>
                <c:pt idx="718">
                  <c:v>89.344107041382458</c:v>
                </c:pt>
                <c:pt idx="719">
                  <c:v>89.83111749909628</c:v>
                </c:pt>
                <c:pt idx="720">
                  <c:v>90.325424439163953</c:v>
                </c:pt>
                <c:pt idx="721">
                  <c:v>90.827181305580609</c:v>
                </c:pt>
                <c:pt idx="722">
                  <c:v>91.33654594410369</c:v>
                </c:pt>
                <c:pt idx="723">
                  <c:v>91.853680760689684</c:v>
                </c:pt>
                <c:pt idx="724">
                  <c:v>92.378752886830199</c:v>
                </c:pt>
                <c:pt idx="725">
                  <c:v>92.911934352137692</c:v>
                </c:pt>
                <c:pt idx="726">
                  <c:v>93.453402264556729</c:v>
                </c:pt>
                <c:pt idx="727">
                  <c:v>94.003338998595069</c:v>
                </c:pt>
                <c:pt idx="728">
                  <c:v>94.561932391994532</c:v>
                </c:pt>
                <c:pt idx="729">
                  <c:v>95.129375951287329</c:v>
                </c:pt>
                <c:pt idx="730">
                  <c:v>95.705869066708132</c:v>
                </c:pt>
                <c:pt idx="731">
                  <c:v>96.291617236963191</c:v>
                </c:pt>
                <c:pt idx="732">
                  <c:v>96.886832304388307</c:v>
                </c:pt>
                <c:pt idx="733">
                  <c:v>97.491732701060073</c:v>
                </c:pt>
                <c:pt idx="734">
                  <c:v>98.106543706458183</c:v>
                </c:pt>
                <c:pt idx="735">
                  <c:v>98.731497717320636</c:v>
                </c:pt>
                <c:pt idx="736">
                  <c:v>99.36683453036521</c:v>
                </c:pt>
                <c:pt idx="737">
                  <c:v>100.01280163860227</c:v>
                </c:pt>
                <c:pt idx="738">
                  <c:v>100.66965454200599</c:v>
                </c:pt>
                <c:pt idx="739">
                  <c:v>101.3376570733608</c:v>
                </c:pt>
                <c:pt idx="740">
                  <c:v>102.01708174015864</c:v>
                </c:pt>
                <c:pt idx="741">
                  <c:v>102.70821008347323</c:v>
                </c:pt>
                <c:pt idx="742">
                  <c:v>103.41133305480392</c:v>
                </c:pt>
                <c:pt idx="743">
                  <c:v>104.12675141195042</c:v>
                </c:pt>
                <c:pt idx="744">
                  <c:v>104.8547761350445</c:v>
                </c:pt>
                <c:pt idx="745">
                  <c:v>105.59572886395024</c:v>
                </c:pt>
                <c:pt idx="746">
                  <c:v>106.34994235832241</c:v>
                </c:pt>
                <c:pt idx="747">
                  <c:v>107.11776098170384</c:v>
                </c:pt>
                <c:pt idx="748">
                  <c:v>107.89954121114155</c:v>
                </c:pt>
                <c:pt idx="749">
                  <c:v>108.69565217390368</c:v>
                </c:pt>
                <c:pt idx="750">
                  <c:v>109.5064762129937</c:v>
                </c:pt>
                <c:pt idx="751">
                  <c:v>110.33240948328145</c:v>
                </c:pt>
                <c:pt idx="752">
                  <c:v>111.1738625802021</c:v>
                </c:pt>
                <c:pt idx="753">
                  <c:v>112.03126120311596</c:v>
                </c:pt>
                <c:pt idx="754">
                  <c:v>112.90504685558403</c:v>
                </c:pt>
                <c:pt idx="755">
                  <c:v>113.79567758497208</c:v>
                </c:pt>
                <c:pt idx="756">
                  <c:v>114.70362876398875</c:v>
                </c:pt>
                <c:pt idx="757">
                  <c:v>115.62939391695777</c:v>
                </c:pt>
                <c:pt idx="758">
                  <c:v>116.5734855938374</c:v>
                </c:pt>
                <c:pt idx="759">
                  <c:v>117.53643629523988</c:v>
                </c:pt>
                <c:pt idx="760">
                  <c:v>118.51879945195739</c:v>
                </c:pt>
                <c:pt idx="761">
                  <c:v>119.52115046277386</c:v>
                </c:pt>
                <c:pt idx="762">
                  <c:v>120.5440877946577</c:v>
                </c:pt>
                <c:pt idx="763">
                  <c:v>121.58823414974526</c:v>
                </c:pt>
                <c:pt idx="764">
                  <c:v>122.6542377038998</c:v>
                </c:pt>
                <c:pt idx="765">
                  <c:v>123.74277342201901</c:v>
                </c:pt>
                <c:pt idx="766">
                  <c:v>124.85454445569566</c:v>
                </c:pt>
                <c:pt idx="767">
                  <c:v>125.99028362931273</c:v>
                </c:pt>
                <c:pt idx="768">
                  <c:v>127.15075502116906</c:v>
                </c:pt>
                <c:pt idx="769">
                  <c:v>128.33675564680283</c:v>
                </c:pt>
                <c:pt idx="770">
                  <c:v>129.54911725230016</c:v>
                </c:pt>
                <c:pt idx="771">
                  <c:v>130.78870822607135</c:v>
                </c:pt>
                <c:pt idx="772">
                  <c:v>132.0564356383189</c:v>
                </c:pt>
                <c:pt idx="773">
                  <c:v>133.35324741826506</c:v>
                </c:pt>
                <c:pt idx="774">
                  <c:v>134.68013468011853</c:v>
                </c:pt>
                <c:pt idx="775">
                  <c:v>136.03813420976488</c:v>
                </c:pt>
                <c:pt idx="776">
                  <c:v>137.42833112530093</c:v>
                </c:pt>
                <c:pt idx="777">
                  <c:v>138.85186172574458</c:v>
                </c:pt>
                <c:pt idx="778">
                  <c:v>140.30991654364342</c:v>
                </c:pt>
                <c:pt idx="779">
                  <c:v>141.80374361881303</c:v>
                </c:pt>
                <c:pt idx="780">
                  <c:v>143.33465201211274</c:v>
                </c:pt>
                <c:pt idx="781">
                  <c:v>144.90401558006027</c:v>
                </c:pt>
                <c:pt idx="782">
                  <c:v>146.51327703314453</c:v>
                </c:pt>
                <c:pt idx="783">
                  <c:v>148.16395230303979</c:v>
                </c:pt>
                <c:pt idx="784">
                  <c:v>149.85763524649462</c:v>
                </c:pt>
                <c:pt idx="785">
                  <c:v>151.5960027165786</c:v>
                </c:pt>
                <c:pt idx="786">
                  <c:v>153.38082003519384</c:v>
                </c:pt>
                <c:pt idx="787">
                  <c:v>155.21394690438996</c:v>
                </c:pt>
                <c:pt idx="788">
                  <c:v>157.09734379808756</c:v>
                </c:pt>
                <c:pt idx="789">
                  <c:v>159.03307888038248</c:v>
                </c:pt>
                <c:pt idx="790">
                  <c:v>161.02333550175535</c:v>
                </c:pt>
                <c:pt idx="791">
                  <c:v>163.07042033028966</c:v>
                </c:pt>
                <c:pt idx="792">
                  <c:v>165.17677218156192</c:v>
                </c:pt>
                <c:pt idx="793">
                  <c:v>167.34497161826525</c:v>
                </c:pt>
                <c:pt idx="794">
                  <c:v>169.57775139898808</c:v>
                </c:pt>
                <c:pt idx="795">
                  <c:v>171.87800786510837</c:v>
                </c:pt>
                <c:pt idx="796">
                  <c:v>174.24881336555032</c:v>
                </c:pt>
                <c:pt idx="797">
                  <c:v>176.69342983147385</c:v>
                </c:pt>
                <c:pt idx="798">
                  <c:v>179.21532362699895</c:v>
                </c:pt>
                <c:pt idx="799">
                  <c:v>181.81818181814856</c:v>
                </c:pt>
                <c:pt idx="800">
                  <c:v>184.50593002055626</c:v>
                </c:pt>
                <c:pt idx="801">
                  <c:v>187.282752007635</c:v>
                </c:pt>
                <c:pt idx="802">
                  <c:v>190.15311128516964</c:v>
                </c:pt>
                <c:pt idx="803">
                  <c:v>193.12177486632132</c:v>
                </c:pt>
                <c:pt idx="804">
                  <c:v>196.19383951339898</c:v>
                </c:pt>
                <c:pt idx="805">
                  <c:v>199.37476075024588</c:v>
                </c:pt>
                <c:pt idx="806">
                  <c:v>202.67038499262051</c:v>
                </c:pt>
                <c:pt idx="807">
                  <c:v>206.0869851946658</c:v>
                </c:pt>
                <c:pt idx="808">
                  <c:v>209.63130046868909</c:v>
                </c:pt>
                <c:pt idx="809">
                  <c:v>213.31058020472955</c:v>
                </c:pt>
                <c:pt idx="810">
                  <c:v>217.13263329767335</c:v>
                </c:pt>
                <c:pt idx="811">
                  <c:v>221.1058831852871</c:v>
                </c:pt>
                <c:pt idx="812">
                  <c:v>225.23942951351822</c:v>
                </c:pt>
                <c:pt idx="813">
                  <c:v>229.54311737911158</c:v>
                </c:pt>
                <c:pt idx="814">
                  <c:v>234.02761525854044</c:v>
                </c:pt>
                <c:pt idx="815">
                  <c:v>238.70450292168036</c:v>
                </c:pt>
                <c:pt idx="816">
                  <c:v>243.58637085531299</c:v>
                </c:pt>
                <c:pt idx="817">
                  <c:v>248.68693299372467</c:v>
                </c:pt>
                <c:pt idx="818">
                  <c:v>254.02115488170605</c:v>
                </c:pt>
                <c:pt idx="819">
                  <c:v>259.60539979224114</c:v>
                </c:pt>
                <c:pt idx="820">
                  <c:v>265.45759580356753</c:v>
                </c:pt>
                <c:pt idx="821">
                  <c:v>271.59742742908395</c:v>
                </c:pt>
                <c:pt idx="822">
                  <c:v>278.04655611526846</c:v>
                </c:pt>
                <c:pt idx="823">
                  <c:v>284.82887481192097</c:v>
                </c:pt>
                <c:pt idx="824">
                  <c:v>291.97080291961106</c:v>
                </c:pt>
                <c:pt idx="825">
                  <c:v>299.50162928876091</c:v>
                </c:pt>
                <c:pt idx="826">
                  <c:v>307.45391265838259</c:v>
                </c:pt>
                <c:pt idx="827">
                  <c:v>315.86395107887728</c:v>
                </c:pt>
                <c:pt idx="828">
                  <c:v>324.77233459332854</c:v>
                </c:pt>
                <c:pt idx="829">
                  <c:v>334.22459893035148</c:v>
                </c:pt>
                <c:pt idx="830">
                  <c:v>344.27200242353575</c:v>
                </c:pt>
                <c:pt idx="831">
                  <c:v>354.97245413741103</c:v>
                </c:pt>
                <c:pt idx="832">
                  <c:v>366.39162868390827</c:v>
                </c:pt>
                <c:pt idx="833">
                  <c:v>378.60431306016363</c:v>
                </c:pt>
                <c:pt idx="834">
                  <c:v>391.69604386977574</c:v>
                </c:pt>
                <c:pt idx="835">
                  <c:v>405.76511069252689</c:v>
                </c:pt>
                <c:pt idx="836">
                  <c:v>420.9250248343651</c:v>
                </c:pt>
                <c:pt idx="837">
                  <c:v>437.30758466251604</c:v>
                </c:pt>
                <c:pt idx="838">
                  <c:v>455.06671277984572</c:v>
                </c:pt>
                <c:pt idx="839">
                  <c:v>474.38330170750805</c:v>
                </c:pt>
                <c:pt idx="840">
                  <c:v>495.47139148155628</c:v>
                </c:pt>
                <c:pt idx="841">
                  <c:v>518.58612678360817</c:v>
                </c:pt>
                <c:pt idx="842">
                  <c:v>544.03412181975489</c:v>
                </c:pt>
                <c:pt idx="843">
                  <c:v>572.18712807796135</c:v>
                </c:pt>
                <c:pt idx="844">
                  <c:v>603.50030174969834</c:v>
                </c:pt>
                <c:pt idx="845">
                  <c:v>638.536984061608</c:v>
                </c:pt>
                <c:pt idx="846">
                  <c:v>678.00287473161177</c:v>
                </c:pt>
                <c:pt idx="847">
                  <c:v>722.7940326118138</c:v>
                </c:pt>
                <c:pt idx="848">
                  <c:v>774.06570269609006</c:v>
                </c:pt>
                <c:pt idx="849">
                  <c:v>833.33333333246014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4AD-4659-85C2-37C29B37046A}"/>
            </c:ext>
          </c:extLst>
        </c:ser>
        <c:ser>
          <c:idx val="3"/>
          <c:order val="7"/>
          <c:tx>
            <c:v>Zone 9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2013'!$T$21:$T$29</c:f>
              <c:numCache>
                <c:formatCode>General</c:formatCode>
                <c:ptCount val="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</c:numCache>
            </c:numRef>
          </c:xVal>
          <c:yVal>
            <c:numRef>
              <c:f>'C:\Users\pm29\Documents\ConeTec\ConeTec APPs\[CPT SBTn with Zones 8 and 9.xlsx]CPT SBT Ic 2013'!$U$21:$U$29</c:f>
              <c:numCache>
                <c:formatCode>General</c:formatCode>
                <c:ptCount val="9"/>
                <c:pt idx="0">
                  <c:v>85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800</c:v>
                </c:pt>
                <c:pt idx="7">
                  <c:v>1000</c:v>
                </c:pt>
                <c:pt idx="8">
                  <c:v>1200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4AD-4659-85C2-37C29B370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632832"/>
        <c:axId val="102643200"/>
      </c:scatterChart>
      <c:valAx>
        <c:axId val="102632832"/>
        <c:scaling>
          <c:logBase val="10"/>
          <c:orientation val="minMax"/>
          <c:max val="10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Friction Ratio, F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r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= 100 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  <a:sym typeface="Symbol"/>
                  </a:rPr>
                  <a:t> 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st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/(q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- 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vo</a:t>
                </a: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  (%) </a:t>
                </a:r>
              </a:p>
            </c:rich>
          </c:tx>
          <c:layout>
            <c:manualLayout>
              <c:xMode val="edge"/>
              <c:yMode val="edge"/>
              <c:x val="0.24785394824091891"/>
              <c:y val="0.91016695359509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43200"/>
        <c:crossesAt val="1"/>
        <c:crossBetween val="midCat"/>
        <c:majorUnit val="10"/>
        <c:minorUnit val="10"/>
      </c:valAx>
      <c:valAx>
        <c:axId val="102643200"/>
        <c:scaling>
          <c:logBase val="10"/>
          <c:orientation val="minMax"/>
          <c:max val="1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Normalized Cone Resistance, Q</a:t>
                </a:r>
                <a:r>
                  <a:rPr lang="en-US" sz="20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tn</a:t>
                </a:r>
              </a:p>
            </c:rich>
          </c:tx>
          <c:layout>
            <c:manualLayout>
              <c:xMode val="edge"/>
              <c:yMode val="edge"/>
              <c:x val="0.11176447404809312"/>
              <c:y val="0.1416804825933163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32832"/>
        <c:crossesAt val="0.1"/>
        <c:crossBetween val="midCat"/>
        <c:maj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Steps'!$N$24:$N$390</c:f>
              <c:numCache>
                <c:formatCode>0.00</c:formatCode>
                <c:ptCount val="367"/>
                <c:pt idx="0">
                  <c:v>1.47186147186147</c:v>
                </c:pt>
                <c:pt idx="1">
                  <c:v>0.952380952380952</c:v>
                </c:pt>
                <c:pt idx="2">
                  <c:v>0.64935064935064901</c:v>
                </c:pt>
                <c:pt idx="3">
                  <c:v>0.38961038961039002</c:v>
                </c:pt>
                <c:pt idx="4">
                  <c:v>0.17316017316017299</c:v>
                </c:pt>
                <c:pt idx="5">
                  <c:v>0.17316017316017299</c:v>
                </c:pt>
                <c:pt idx="6">
                  <c:v>0.25974025974025999</c:v>
                </c:pt>
                <c:pt idx="7">
                  <c:v>0.69264069264069295</c:v>
                </c:pt>
                <c:pt idx="8">
                  <c:v>0.82251082251082297</c:v>
                </c:pt>
                <c:pt idx="9">
                  <c:v>0.77922077922077904</c:v>
                </c:pt>
                <c:pt idx="10">
                  <c:v>0.90909090909090895</c:v>
                </c:pt>
                <c:pt idx="11">
                  <c:v>1.1255411255411301</c:v>
                </c:pt>
                <c:pt idx="12">
                  <c:v>1.3419913419913401</c:v>
                </c:pt>
                <c:pt idx="13">
                  <c:v>0.77922077922077904</c:v>
                </c:pt>
                <c:pt idx="14">
                  <c:v>0.69264069264069295</c:v>
                </c:pt>
                <c:pt idx="15">
                  <c:v>0.69264069264069295</c:v>
                </c:pt>
                <c:pt idx="16">
                  <c:v>0.43290043290043301</c:v>
                </c:pt>
                <c:pt idx="17">
                  <c:v>0.43290043290043301</c:v>
                </c:pt>
                <c:pt idx="18">
                  <c:v>0.30303030303030298</c:v>
                </c:pt>
                <c:pt idx="19">
                  <c:v>0.64935064935064901</c:v>
                </c:pt>
                <c:pt idx="20">
                  <c:v>0.73593073593073599</c:v>
                </c:pt>
                <c:pt idx="21">
                  <c:v>0.952380952380952</c:v>
                </c:pt>
                <c:pt idx="22">
                  <c:v>1.68831168831169</c:v>
                </c:pt>
                <c:pt idx="23">
                  <c:v>1.3419913419913401</c:v>
                </c:pt>
                <c:pt idx="24">
                  <c:v>0.77922077922077904</c:v>
                </c:pt>
                <c:pt idx="25">
                  <c:v>0.30303030303030298</c:v>
                </c:pt>
                <c:pt idx="26">
                  <c:v>0.90909090909090895</c:v>
                </c:pt>
                <c:pt idx="27">
                  <c:v>0.82251082251082297</c:v>
                </c:pt>
                <c:pt idx="28">
                  <c:v>0.60606060606060597</c:v>
                </c:pt>
                <c:pt idx="29">
                  <c:v>0.38961038961039002</c:v>
                </c:pt>
                <c:pt idx="30">
                  <c:v>0.30303030303030298</c:v>
                </c:pt>
                <c:pt idx="31">
                  <c:v>0.82251082251082297</c:v>
                </c:pt>
                <c:pt idx="32">
                  <c:v>1.6450216450216499</c:v>
                </c:pt>
                <c:pt idx="33">
                  <c:v>1.2987012987013</c:v>
                </c:pt>
                <c:pt idx="34">
                  <c:v>0.99567099567099604</c:v>
                </c:pt>
                <c:pt idx="35">
                  <c:v>1.2987012987013</c:v>
                </c:pt>
                <c:pt idx="36">
                  <c:v>0.99567099567099604</c:v>
                </c:pt>
                <c:pt idx="37">
                  <c:v>0.476190476190476</c:v>
                </c:pt>
                <c:pt idx="38">
                  <c:v>0.77922077922077904</c:v>
                </c:pt>
                <c:pt idx="39">
                  <c:v>0.60606060606060597</c:v>
                </c:pt>
                <c:pt idx="40">
                  <c:v>0.476190476190476</c:v>
                </c:pt>
                <c:pt idx="41">
                  <c:v>0.56277056277056303</c:v>
                </c:pt>
                <c:pt idx="42">
                  <c:v>0.476190476190476</c:v>
                </c:pt>
                <c:pt idx="43">
                  <c:v>0.34632034632034597</c:v>
                </c:pt>
                <c:pt idx="44">
                  <c:v>0.30303030303030298</c:v>
                </c:pt>
                <c:pt idx="45">
                  <c:v>1.68831168831169</c:v>
                </c:pt>
                <c:pt idx="46">
                  <c:v>1.25541125541126</c:v>
                </c:pt>
                <c:pt idx="47">
                  <c:v>0.90909090909090895</c:v>
                </c:pt>
                <c:pt idx="48">
                  <c:v>0.73593073593073599</c:v>
                </c:pt>
                <c:pt idx="49">
                  <c:v>0.64935064935064901</c:v>
                </c:pt>
                <c:pt idx="50">
                  <c:v>0.38961038961039002</c:v>
                </c:pt>
                <c:pt idx="51">
                  <c:v>0.34632034632034597</c:v>
                </c:pt>
                <c:pt idx="52">
                  <c:v>0.60606060606060597</c:v>
                </c:pt>
                <c:pt idx="53">
                  <c:v>0.60606060606060597</c:v>
                </c:pt>
                <c:pt idx="54">
                  <c:v>0.43290043290043301</c:v>
                </c:pt>
                <c:pt idx="55">
                  <c:v>0.476190476190476</c:v>
                </c:pt>
                <c:pt idx="56">
                  <c:v>0.38961038961039002</c:v>
                </c:pt>
                <c:pt idx="57">
                  <c:v>0.476190476190476</c:v>
                </c:pt>
                <c:pt idx="58">
                  <c:v>0.69264069264069295</c:v>
                </c:pt>
                <c:pt idx="59">
                  <c:v>0.43290043290043301</c:v>
                </c:pt>
                <c:pt idx="60">
                  <c:v>0.38961038961039002</c:v>
                </c:pt>
                <c:pt idx="61">
                  <c:v>0.43290043290043301</c:v>
                </c:pt>
                <c:pt idx="62">
                  <c:v>0.43290043290043301</c:v>
                </c:pt>
                <c:pt idx="63">
                  <c:v>0.38961038961039002</c:v>
                </c:pt>
                <c:pt idx="64">
                  <c:v>0.43290043290043301</c:v>
                </c:pt>
                <c:pt idx="65">
                  <c:v>0.476190476190476</c:v>
                </c:pt>
                <c:pt idx="66">
                  <c:v>0.99567099567099604</c:v>
                </c:pt>
                <c:pt idx="67">
                  <c:v>0.86580086580086602</c:v>
                </c:pt>
                <c:pt idx="68">
                  <c:v>0.64935064935064901</c:v>
                </c:pt>
                <c:pt idx="69">
                  <c:v>0.64935064935064901</c:v>
                </c:pt>
                <c:pt idx="70">
                  <c:v>0.56277056277056303</c:v>
                </c:pt>
                <c:pt idx="71">
                  <c:v>0.43290043290043301</c:v>
                </c:pt>
                <c:pt idx="72">
                  <c:v>0.56277056277056303</c:v>
                </c:pt>
                <c:pt idx="73">
                  <c:v>0.64935064935064901</c:v>
                </c:pt>
                <c:pt idx="74">
                  <c:v>0.82251082251082297</c:v>
                </c:pt>
                <c:pt idx="75">
                  <c:v>0.69264069264069295</c:v>
                </c:pt>
                <c:pt idx="76">
                  <c:v>0.60606060606060597</c:v>
                </c:pt>
                <c:pt idx="77">
                  <c:v>0.51948051948051999</c:v>
                </c:pt>
                <c:pt idx="78">
                  <c:v>0.51948051948051999</c:v>
                </c:pt>
                <c:pt idx="79">
                  <c:v>0.60606060606060597</c:v>
                </c:pt>
                <c:pt idx="80">
                  <c:v>0.56277056277056303</c:v>
                </c:pt>
                <c:pt idx="81">
                  <c:v>0.90909090909090895</c:v>
                </c:pt>
                <c:pt idx="82">
                  <c:v>0.64935064935064901</c:v>
                </c:pt>
                <c:pt idx="83">
                  <c:v>0.60606060606060597</c:v>
                </c:pt>
                <c:pt idx="84">
                  <c:v>0.64935064935064901</c:v>
                </c:pt>
                <c:pt idx="85">
                  <c:v>0.56277056277056303</c:v>
                </c:pt>
                <c:pt idx="86">
                  <c:v>0.476190476190476</c:v>
                </c:pt>
                <c:pt idx="87">
                  <c:v>0.476190476190476</c:v>
                </c:pt>
                <c:pt idx="88">
                  <c:v>0.56277056277056303</c:v>
                </c:pt>
                <c:pt idx="89">
                  <c:v>0.69264069264069295</c:v>
                </c:pt>
                <c:pt idx="90">
                  <c:v>0.69264069264069295</c:v>
                </c:pt>
                <c:pt idx="91">
                  <c:v>0.56277056277056303</c:v>
                </c:pt>
                <c:pt idx="92">
                  <c:v>0.73593073593073599</c:v>
                </c:pt>
                <c:pt idx="93">
                  <c:v>0.69264069264069295</c:v>
                </c:pt>
                <c:pt idx="94">
                  <c:v>0.64935064935064901</c:v>
                </c:pt>
                <c:pt idx="95">
                  <c:v>0.82251082251082297</c:v>
                </c:pt>
                <c:pt idx="96">
                  <c:v>0.56277056277056303</c:v>
                </c:pt>
                <c:pt idx="97">
                  <c:v>0.56277056277056303</c:v>
                </c:pt>
                <c:pt idx="98">
                  <c:v>0.82251082251082297</c:v>
                </c:pt>
                <c:pt idx="99">
                  <c:v>1.3419913419913401</c:v>
                </c:pt>
                <c:pt idx="100">
                  <c:v>0.99567099567099604</c:v>
                </c:pt>
                <c:pt idx="101">
                  <c:v>0.77922077922077904</c:v>
                </c:pt>
                <c:pt idx="102">
                  <c:v>0.69264069264069295</c:v>
                </c:pt>
                <c:pt idx="103">
                  <c:v>0.69264069264069295</c:v>
                </c:pt>
                <c:pt idx="104">
                  <c:v>1.1688311688311701</c:v>
                </c:pt>
                <c:pt idx="105">
                  <c:v>0.952380952380952</c:v>
                </c:pt>
                <c:pt idx="106">
                  <c:v>0.69264069264069295</c:v>
                </c:pt>
                <c:pt idx="107">
                  <c:v>1.1255411255411301</c:v>
                </c:pt>
                <c:pt idx="108">
                  <c:v>1.2987012987013</c:v>
                </c:pt>
                <c:pt idx="109">
                  <c:v>0.77922077922077904</c:v>
                </c:pt>
                <c:pt idx="110">
                  <c:v>1.8181818181818199</c:v>
                </c:pt>
                <c:pt idx="111">
                  <c:v>2.8571428571428599</c:v>
                </c:pt>
                <c:pt idx="112">
                  <c:v>3.5930735930735902</c:v>
                </c:pt>
                <c:pt idx="113">
                  <c:v>3.37662337662338</c:v>
                </c:pt>
                <c:pt idx="114">
                  <c:v>3.6796536796536801</c:v>
                </c:pt>
                <c:pt idx="115">
                  <c:v>4.1125541125541103</c:v>
                </c:pt>
                <c:pt idx="116">
                  <c:v>2.5974025974026</c:v>
                </c:pt>
                <c:pt idx="117">
                  <c:v>1.25541125541126</c:v>
                </c:pt>
                <c:pt idx="118">
                  <c:v>1.9047619047619</c:v>
                </c:pt>
                <c:pt idx="119">
                  <c:v>2.16450216450216</c:v>
                </c:pt>
                <c:pt idx="120">
                  <c:v>2.2943722943722902</c:v>
                </c:pt>
                <c:pt idx="121">
                  <c:v>2.2510822510822499</c:v>
                </c:pt>
                <c:pt idx="122">
                  <c:v>3.5064935064935101</c:v>
                </c:pt>
                <c:pt idx="123">
                  <c:v>2.9004329004329001</c:v>
                </c:pt>
                <c:pt idx="124">
                  <c:v>2.2077922077922101</c:v>
                </c:pt>
                <c:pt idx="125">
                  <c:v>1.73160173160173</c:v>
                </c:pt>
                <c:pt idx="126">
                  <c:v>1.03896103896104</c:v>
                </c:pt>
                <c:pt idx="127">
                  <c:v>0.99567099567099604</c:v>
                </c:pt>
                <c:pt idx="128">
                  <c:v>1.2987012987013</c:v>
                </c:pt>
                <c:pt idx="129">
                  <c:v>1.25541125541126</c:v>
                </c:pt>
                <c:pt idx="130">
                  <c:v>2.0346320346320299</c:v>
                </c:pt>
                <c:pt idx="131">
                  <c:v>1.03896103896104</c:v>
                </c:pt>
                <c:pt idx="132">
                  <c:v>1.08225108225108</c:v>
                </c:pt>
                <c:pt idx="133">
                  <c:v>1.9913419913419901</c:v>
                </c:pt>
                <c:pt idx="134">
                  <c:v>1.5584415584415601</c:v>
                </c:pt>
                <c:pt idx="135">
                  <c:v>1.3419913419913401</c:v>
                </c:pt>
                <c:pt idx="136">
                  <c:v>1.9047619047619</c:v>
                </c:pt>
                <c:pt idx="137">
                  <c:v>2.8138528138528098</c:v>
                </c:pt>
                <c:pt idx="138">
                  <c:v>3.6796536796536801</c:v>
                </c:pt>
                <c:pt idx="139">
                  <c:v>2.94372294372294</c:v>
                </c:pt>
                <c:pt idx="140">
                  <c:v>1.9480519480519498</c:v>
                </c:pt>
                <c:pt idx="141">
                  <c:v>1.1688311688311701</c:v>
                </c:pt>
                <c:pt idx="142">
                  <c:v>1.2121212121212099</c:v>
                </c:pt>
                <c:pt idx="143">
                  <c:v>0.90909090909090895</c:v>
                </c:pt>
                <c:pt idx="144">
                  <c:v>1.25541125541126</c:v>
                </c:pt>
                <c:pt idx="145">
                  <c:v>1.9047619047619</c:v>
                </c:pt>
                <c:pt idx="146">
                  <c:v>2.77056277056277</c:v>
                </c:pt>
                <c:pt idx="147">
                  <c:v>1.25541125541126</c:v>
                </c:pt>
                <c:pt idx="148">
                  <c:v>0.82251082251082297</c:v>
                </c:pt>
                <c:pt idx="149">
                  <c:v>0.82251082251082297</c:v>
                </c:pt>
                <c:pt idx="150">
                  <c:v>1.2987012987013</c:v>
                </c:pt>
                <c:pt idx="151">
                  <c:v>1.5584415584415601</c:v>
                </c:pt>
                <c:pt idx="152">
                  <c:v>1.2121212121212099</c:v>
                </c:pt>
                <c:pt idx="153">
                  <c:v>1.68831168831169</c:v>
                </c:pt>
                <c:pt idx="154">
                  <c:v>0.952380952380952</c:v>
                </c:pt>
                <c:pt idx="155">
                  <c:v>0.99567099567099604</c:v>
                </c:pt>
                <c:pt idx="156">
                  <c:v>1.03896103896104</c:v>
                </c:pt>
                <c:pt idx="157">
                  <c:v>0.82251082251082297</c:v>
                </c:pt>
                <c:pt idx="158">
                  <c:v>0.86580086580086602</c:v>
                </c:pt>
                <c:pt idx="159">
                  <c:v>0.77922077922077904</c:v>
                </c:pt>
                <c:pt idx="160">
                  <c:v>0.86580086580086602</c:v>
                </c:pt>
                <c:pt idx="161">
                  <c:v>1.6450216450216499</c:v>
                </c:pt>
                <c:pt idx="162">
                  <c:v>1.2121212121212099</c:v>
                </c:pt>
                <c:pt idx="163">
                  <c:v>0.99567099567099604</c:v>
                </c:pt>
                <c:pt idx="164">
                  <c:v>0.952380952380952</c:v>
                </c:pt>
                <c:pt idx="165">
                  <c:v>1.1688311688311701</c:v>
                </c:pt>
                <c:pt idx="166">
                  <c:v>1.08225108225108</c:v>
                </c:pt>
                <c:pt idx="167">
                  <c:v>1.2121212121212099</c:v>
                </c:pt>
                <c:pt idx="168">
                  <c:v>0.90909090909090895</c:v>
                </c:pt>
                <c:pt idx="169">
                  <c:v>0.86580086580086602</c:v>
                </c:pt>
                <c:pt idx="170">
                  <c:v>0.90909090909090895</c:v>
                </c:pt>
                <c:pt idx="171">
                  <c:v>0.952380952380952</c:v>
                </c:pt>
                <c:pt idx="172">
                  <c:v>1.03896103896104</c:v>
                </c:pt>
                <c:pt idx="173">
                  <c:v>0.90909090909090895</c:v>
                </c:pt>
                <c:pt idx="174">
                  <c:v>1.03896103896104</c:v>
                </c:pt>
                <c:pt idx="175">
                  <c:v>1.3419913419913401</c:v>
                </c:pt>
                <c:pt idx="176">
                  <c:v>1.2121212121212099</c:v>
                </c:pt>
                <c:pt idx="177">
                  <c:v>1.08225108225108</c:v>
                </c:pt>
                <c:pt idx="178">
                  <c:v>1.03896103896104</c:v>
                </c:pt>
                <c:pt idx="179">
                  <c:v>1.4285714285714299</c:v>
                </c:pt>
                <c:pt idx="180">
                  <c:v>1.03896103896104</c:v>
                </c:pt>
                <c:pt idx="181">
                  <c:v>0.99567099567099604</c:v>
                </c:pt>
                <c:pt idx="182">
                  <c:v>1.08225108225108</c:v>
                </c:pt>
                <c:pt idx="183">
                  <c:v>1.5584415584415601</c:v>
                </c:pt>
                <c:pt idx="184">
                  <c:v>1.6450216450216499</c:v>
                </c:pt>
                <c:pt idx="185">
                  <c:v>1.1255411255411301</c:v>
                </c:pt>
                <c:pt idx="186">
                  <c:v>1.1688311688311701</c:v>
                </c:pt>
                <c:pt idx="187">
                  <c:v>1.4285714285714299</c:v>
                </c:pt>
                <c:pt idx="188">
                  <c:v>2.5108225108225102</c:v>
                </c:pt>
                <c:pt idx="189">
                  <c:v>3.16017316017316</c:v>
                </c:pt>
                <c:pt idx="190">
                  <c:v>1.8181818181818199</c:v>
                </c:pt>
                <c:pt idx="191">
                  <c:v>3.3333333333333299</c:v>
                </c:pt>
                <c:pt idx="192">
                  <c:v>4.0692640692640696</c:v>
                </c:pt>
                <c:pt idx="193">
                  <c:v>3.1168831168831201</c:v>
                </c:pt>
                <c:pt idx="194">
                  <c:v>2.0779220779220799</c:v>
                </c:pt>
                <c:pt idx="195">
                  <c:v>4.28571428571429</c:v>
                </c:pt>
                <c:pt idx="196">
                  <c:v>3.2467532467532498</c:v>
                </c:pt>
                <c:pt idx="197">
                  <c:v>1.8614718614718599</c:v>
                </c:pt>
                <c:pt idx="198">
                  <c:v>1.9480519480519498</c:v>
                </c:pt>
                <c:pt idx="199">
                  <c:v>1.2987012987013</c:v>
                </c:pt>
                <c:pt idx="200">
                  <c:v>1.08225108225108</c:v>
                </c:pt>
                <c:pt idx="201">
                  <c:v>1.2121212121212099</c:v>
                </c:pt>
                <c:pt idx="202">
                  <c:v>1.4285714285714299</c:v>
                </c:pt>
                <c:pt idx="203">
                  <c:v>2.2510822510822499</c:v>
                </c:pt>
                <c:pt idx="204">
                  <c:v>3.37662337662338</c:v>
                </c:pt>
                <c:pt idx="205">
                  <c:v>3.8961038961038996</c:v>
                </c:pt>
                <c:pt idx="206">
                  <c:v>3.0303030303030298</c:v>
                </c:pt>
                <c:pt idx="207">
                  <c:v>3.2467532467532498</c:v>
                </c:pt>
                <c:pt idx="208">
                  <c:v>1.73160173160173</c:v>
                </c:pt>
                <c:pt idx="209">
                  <c:v>1.3852813852813901</c:v>
                </c:pt>
                <c:pt idx="210">
                  <c:v>1.6017316017315999</c:v>
                </c:pt>
                <c:pt idx="211">
                  <c:v>1.25541125541126</c:v>
                </c:pt>
                <c:pt idx="212">
                  <c:v>3.1168831168831201</c:v>
                </c:pt>
                <c:pt idx="213">
                  <c:v>4.1991341991341997</c:v>
                </c:pt>
                <c:pt idx="214">
                  <c:v>2.16450216450216</c:v>
                </c:pt>
                <c:pt idx="215">
                  <c:v>1.9047619047619</c:v>
                </c:pt>
                <c:pt idx="216">
                  <c:v>1.6017316017315999</c:v>
                </c:pt>
                <c:pt idx="217">
                  <c:v>1.3419913419913401</c:v>
                </c:pt>
                <c:pt idx="218">
                  <c:v>1.9913419913419901</c:v>
                </c:pt>
                <c:pt idx="219">
                  <c:v>2.16450216450216</c:v>
                </c:pt>
                <c:pt idx="220">
                  <c:v>7.05627705627706</c:v>
                </c:pt>
                <c:pt idx="221">
                  <c:v>8.5281385281385305</c:v>
                </c:pt>
                <c:pt idx="222">
                  <c:v>8.5281385281385305</c:v>
                </c:pt>
                <c:pt idx="223">
                  <c:v>7.05627705627706</c:v>
                </c:pt>
                <c:pt idx="224">
                  <c:v>6.3203463203463199</c:v>
                </c:pt>
                <c:pt idx="225">
                  <c:v>8.6147186147186208</c:v>
                </c:pt>
                <c:pt idx="226">
                  <c:v>6.0173160173160198</c:v>
                </c:pt>
                <c:pt idx="227">
                  <c:v>2.98701298701299</c:v>
                </c:pt>
                <c:pt idx="228">
                  <c:v>3.37662337662338</c:v>
                </c:pt>
                <c:pt idx="229">
                  <c:v>3.0735930735930701</c:v>
                </c:pt>
                <c:pt idx="230">
                  <c:v>1.8614718614718599</c:v>
                </c:pt>
                <c:pt idx="231">
                  <c:v>1.4285714285714299</c:v>
                </c:pt>
                <c:pt idx="232">
                  <c:v>1.3419913419913401</c:v>
                </c:pt>
                <c:pt idx="233">
                  <c:v>1.3419913419913401</c:v>
                </c:pt>
                <c:pt idx="234">
                  <c:v>1.51515151515152</c:v>
                </c:pt>
                <c:pt idx="235">
                  <c:v>1.5584415584415601</c:v>
                </c:pt>
                <c:pt idx="236">
                  <c:v>4.8917748917748902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49F-4E5C-AA3F-67E94D77A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45760"/>
        <c:axId val="115447680"/>
      </c:scatterChart>
      <c:valAx>
        <c:axId val="115445760"/>
        <c:scaling>
          <c:orientation val="minMax"/>
          <c:max val="1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Cone Resistance, q</a:t>
                </a:r>
                <a:r>
                  <a:rPr lang="en-US" sz="1600" baseline="-25000"/>
                  <a:t>t</a:t>
                </a:r>
                <a:r>
                  <a:rPr lang="en-US" sz="1600"/>
                  <a:t> (MPa)</a:t>
                </a:r>
              </a:p>
            </c:rich>
          </c:tx>
          <c:layout>
            <c:manualLayout>
              <c:xMode val="edge"/>
              <c:yMode val="edge"/>
              <c:x val="0.20884756949590672"/>
              <c:y val="1.4385780004077753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7680"/>
        <c:crosses val="autoZero"/>
        <c:crossBetween val="midCat"/>
        <c:majorUnit val="2"/>
        <c:minorUnit val="0.5"/>
      </c:valAx>
      <c:valAx>
        <c:axId val="115447680"/>
        <c:scaling>
          <c:orientation val="maxMin"/>
          <c:max val="24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576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82052956410177"/>
          <c:y val="0.12137206819008974"/>
          <c:w val="0.76073024269328893"/>
          <c:h val="0.84828312170849518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'Program Steps'!$E$24:$E$390</c:f>
              <c:numCache>
                <c:formatCode>0.0</c:formatCode>
                <c:ptCount val="367"/>
                <c:pt idx="0">
                  <c:v>0.84388185654008396</c:v>
                </c:pt>
                <c:pt idx="1">
                  <c:v>1.26582278481013</c:v>
                </c:pt>
                <c:pt idx="2">
                  <c:v>5.0632911392405102</c:v>
                </c:pt>
                <c:pt idx="3">
                  <c:v>9.2827004219409304</c:v>
                </c:pt>
                <c:pt idx="4">
                  <c:v>2.5316455696202498</c:v>
                </c:pt>
                <c:pt idx="5">
                  <c:v>2.1097046413502101</c:v>
                </c:pt>
                <c:pt idx="6">
                  <c:v>3.79746835443038</c:v>
                </c:pt>
                <c:pt idx="7">
                  <c:v>7.1729957805907203</c:v>
                </c:pt>
                <c:pt idx="8">
                  <c:v>12.6582278481013</c:v>
                </c:pt>
                <c:pt idx="9">
                  <c:v>13.924050632911401</c:v>
                </c:pt>
                <c:pt idx="10">
                  <c:v>10.548523206751099</c:v>
                </c:pt>
                <c:pt idx="11">
                  <c:v>8.4388185654008403</c:v>
                </c:pt>
                <c:pt idx="12">
                  <c:v>14.3459915611814</c:v>
                </c:pt>
                <c:pt idx="13">
                  <c:v>15.1898734177215</c:v>
                </c:pt>
                <c:pt idx="14">
                  <c:v>12.6582278481013</c:v>
                </c:pt>
                <c:pt idx="15">
                  <c:v>11.814345991561201</c:v>
                </c:pt>
                <c:pt idx="16">
                  <c:v>8.8607594936708907</c:v>
                </c:pt>
                <c:pt idx="17">
                  <c:v>10.126582278480999</c:v>
                </c:pt>
                <c:pt idx="18">
                  <c:v>5.4852320675105499</c:v>
                </c:pt>
                <c:pt idx="19">
                  <c:v>7.59493670886076</c:v>
                </c:pt>
                <c:pt idx="20">
                  <c:v>10.548523206751099</c:v>
                </c:pt>
                <c:pt idx="21">
                  <c:v>9.7046413502109701</c:v>
                </c:pt>
                <c:pt idx="22">
                  <c:v>7.1729957805907203</c:v>
                </c:pt>
                <c:pt idx="23">
                  <c:v>18.5654008438819</c:v>
                </c:pt>
                <c:pt idx="24">
                  <c:v>11.3924050632911</c:v>
                </c:pt>
                <c:pt idx="25">
                  <c:v>2.9535864978903001</c:v>
                </c:pt>
                <c:pt idx="26">
                  <c:v>6.7510548523206699</c:v>
                </c:pt>
                <c:pt idx="27">
                  <c:v>9.2827004219409304</c:v>
                </c:pt>
                <c:pt idx="28">
                  <c:v>9.2827004219409304</c:v>
                </c:pt>
                <c:pt idx="29">
                  <c:v>5.4852320675105499</c:v>
                </c:pt>
                <c:pt idx="30">
                  <c:v>2.5316455696202498</c:v>
                </c:pt>
                <c:pt idx="31">
                  <c:v>5.0632911392405102</c:v>
                </c:pt>
                <c:pt idx="32">
                  <c:v>5.4852320675105499</c:v>
                </c:pt>
                <c:pt idx="33">
                  <c:v>5.4852320675105499</c:v>
                </c:pt>
                <c:pt idx="34">
                  <c:v>4.6413502109704599</c:v>
                </c:pt>
                <c:pt idx="35">
                  <c:v>2.5316455696202498</c:v>
                </c:pt>
                <c:pt idx="36">
                  <c:v>4.2194092827004201</c:v>
                </c:pt>
                <c:pt idx="37">
                  <c:v>3.79746835443038</c:v>
                </c:pt>
                <c:pt idx="38">
                  <c:v>2.5316455696202498</c:v>
                </c:pt>
                <c:pt idx="39">
                  <c:v>2.1097046413502101</c:v>
                </c:pt>
                <c:pt idx="40">
                  <c:v>8.0168776371308006</c:v>
                </c:pt>
                <c:pt idx="41">
                  <c:v>6.7510548523206699</c:v>
                </c:pt>
                <c:pt idx="42">
                  <c:v>3.79746835443038</c:v>
                </c:pt>
                <c:pt idx="43">
                  <c:v>5.0632911392405102</c:v>
                </c:pt>
                <c:pt idx="44">
                  <c:v>7.1729957805907203</c:v>
                </c:pt>
                <c:pt idx="45">
                  <c:v>7.59493670886076</c:v>
                </c:pt>
                <c:pt idx="46">
                  <c:v>6.7510548523206699</c:v>
                </c:pt>
                <c:pt idx="47">
                  <c:v>7.1729957805907203</c:v>
                </c:pt>
                <c:pt idx="48">
                  <c:v>7.59493670886076</c:v>
                </c:pt>
                <c:pt idx="49">
                  <c:v>3.79746835443038</c:v>
                </c:pt>
                <c:pt idx="50">
                  <c:v>3.3755274261603399</c:v>
                </c:pt>
                <c:pt idx="51">
                  <c:v>0.84388185654008396</c:v>
                </c:pt>
                <c:pt idx="52">
                  <c:v>1.26582278481013</c:v>
                </c:pt>
                <c:pt idx="53">
                  <c:v>0.42194092827004198</c:v>
                </c:pt>
                <c:pt idx="54">
                  <c:v>1.6877637130801699</c:v>
                </c:pt>
                <c:pt idx="55">
                  <c:v>4.6413502109704599</c:v>
                </c:pt>
                <c:pt idx="56">
                  <c:v>5.0632911392405102</c:v>
                </c:pt>
                <c:pt idx="57">
                  <c:v>1.6877637130801699</c:v>
                </c:pt>
                <c:pt idx="58">
                  <c:v>5.9071729957805896</c:v>
                </c:pt>
                <c:pt idx="59">
                  <c:v>8.8607594936708907</c:v>
                </c:pt>
                <c:pt idx="60">
                  <c:v>2.5316455696202498</c:v>
                </c:pt>
                <c:pt idx="61">
                  <c:v>3.79746835443038</c:v>
                </c:pt>
                <c:pt idx="62">
                  <c:v>4.2194092827004201</c:v>
                </c:pt>
                <c:pt idx="63">
                  <c:v>2.5316455696202498</c:v>
                </c:pt>
                <c:pt idx="64">
                  <c:v>1.26582278481013</c:v>
                </c:pt>
                <c:pt idx="65">
                  <c:v>3.3755274261603399</c:v>
                </c:pt>
                <c:pt idx="66">
                  <c:v>5.0632911392405102</c:v>
                </c:pt>
                <c:pt idx="67">
                  <c:v>13.502109704641301</c:v>
                </c:pt>
                <c:pt idx="68">
                  <c:v>18.1434599156118</c:v>
                </c:pt>
                <c:pt idx="69">
                  <c:v>3.79746835443038</c:v>
                </c:pt>
                <c:pt idx="70">
                  <c:v>2.1097046413502101</c:v>
                </c:pt>
                <c:pt idx="71">
                  <c:v>4.6413502109704599</c:v>
                </c:pt>
                <c:pt idx="72">
                  <c:v>4.2194092827004201</c:v>
                </c:pt>
                <c:pt idx="73">
                  <c:v>7.59493670886076</c:v>
                </c:pt>
                <c:pt idx="74">
                  <c:v>18.9873417721519</c:v>
                </c:pt>
                <c:pt idx="75">
                  <c:v>13.924050632911401</c:v>
                </c:pt>
                <c:pt idx="76">
                  <c:v>3.79746835443038</c:v>
                </c:pt>
                <c:pt idx="77">
                  <c:v>2.5316455696202498</c:v>
                </c:pt>
                <c:pt idx="78">
                  <c:v>6.3291139240506302</c:v>
                </c:pt>
                <c:pt idx="79">
                  <c:v>1.6877637130801699</c:v>
                </c:pt>
                <c:pt idx="80">
                  <c:v>3.79746835443038</c:v>
                </c:pt>
                <c:pt idx="81">
                  <c:v>3.79746835443038</c:v>
                </c:pt>
                <c:pt idx="82">
                  <c:v>5.9071729957805896</c:v>
                </c:pt>
                <c:pt idx="83">
                  <c:v>19.409282700421901</c:v>
                </c:pt>
                <c:pt idx="84">
                  <c:v>9.7046413502109701</c:v>
                </c:pt>
                <c:pt idx="85">
                  <c:v>4.6413502109704599</c:v>
                </c:pt>
                <c:pt idx="86">
                  <c:v>2.1097046413502101</c:v>
                </c:pt>
                <c:pt idx="87">
                  <c:v>2.9535864978903001</c:v>
                </c:pt>
                <c:pt idx="88">
                  <c:v>2.5316455696202498</c:v>
                </c:pt>
                <c:pt idx="89">
                  <c:v>5.4852320675105499</c:v>
                </c:pt>
                <c:pt idx="90">
                  <c:v>4.6413502109704599</c:v>
                </c:pt>
                <c:pt idx="91">
                  <c:v>3.79746835443038</c:v>
                </c:pt>
                <c:pt idx="92">
                  <c:v>7.1729957805907203</c:v>
                </c:pt>
                <c:pt idx="93">
                  <c:v>11.814345991561201</c:v>
                </c:pt>
                <c:pt idx="94">
                  <c:v>9.7046413502109701</c:v>
                </c:pt>
                <c:pt idx="95">
                  <c:v>5.4852320675105499</c:v>
                </c:pt>
                <c:pt idx="96">
                  <c:v>4.2194092827004201</c:v>
                </c:pt>
                <c:pt idx="97">
                  <c:v>7.1729957805907203</c:v>
                </c:pt>
                <c:pt idx="98">
                  <c:v>8.4388185654008403</c:v>
                </c:pt>
                <c:pt idx="99">
                  <c:v>4.2194092827004201</c:v>
                </c:pt>
                <c:pt idx="100">
                  <c:v>7.59493670886076</c:v>
                </c:pt>
                <c:pt idx="101">
                  <c:v>17.721518987341799</c:v>
                </c:pt>
                <c:pt idx="102">
                  <c:v>8.4388185654008403</c:v>
                </c:pt>
                <c:pt idx="103">
                  <c:v>6.7510548523206699</c:v>
                </c:pt>
                <c:pt idx="104">
                  <c:v>8.8607594936708907</c:v>
                </c:pt>
                <c:pt idx="105">
                  <c:v>10.548523206751099</c:v>
                </c:pt>
                <c:pt idx="106">
                  <c:v>13.502109704641301</c:v>
                </c:pt>
                <c:pt idx="107">
                  <c:v>10.9704641350211</c:v>
                </c:pt>
                <c:pt idx="108">
                  <c:v>8.0168776371308006</c:v>
                </c:pt>
                <c:pt idx="109">
                  <c:v>10.126582278480999</c:v>
                </c:pt>
                <c:pt idx="110">
                  <c:v>18.1434599156118</c:v>
                </c:pt>
                <c:pt idx="111">
                  <c:v>22.7848101265823</c:v>
                </c:pt>
                <c:pt idx="112">
                  <c:v>29.1139240506329</c:v>
                </c:pt>
                <c:pt idx="113">
                  <c:v>39.662447257384002</c:v>
                </c:pt>
                <c:pt idx="114">
                  <c:v>23.206751054852301</c:v>
                </c:pt>
                <c:pt idx="115">
                  <c:v>13.0801687763713</c:v>
                </c:pt>
                <c:pt idx="116">
                  <c:v>29.957805907173</c:v>
                </c:pt>
                <c:pt idx="117">
                  <c:v>21.9409282700422</c:v>
                </c:pt>
                <c:pt idx="118">
                  <c:v>10.9704641350211</c:v>
                </c:pt>
                <c:pt idx="119">
                  <c:v>11.814345991561201</c:v>
                </c:pt>
                <c:pt idx="120">
                  <c:v>12.6582278481013</c:v>
                </c:pt>
                <c:pt idx="121">
                  <c:v>14.7679324894515</c:v>
                </c:pt>
                <c:pt idx="122">
                  <c:v>14.3459915611814</c:v>
                </c:pt>
                <c:pt idx="123">
                  <c:v>21.518987341772199</c:v>
                </c:pt>
                <c:pt idx="124">
                  <c:v>15.1898734177215</c:v>
                </c:pt>
                <c:pt idx="125">
                  <c:v>11.814345991561201</c:v>
                </c:pt>
                <c:pt idx="126">
                  <c:v>22.7848101265823</c:v>
                </c:pt>
                <c:pt idx="127">
                  <c:v>12.6582278481013</c:v>
                </c:pt>
                <c:pt idx="128">
                  <c:v>13.924050632911401</c:v>
                </c:pt>
                <c:pt idx="129">
                  <c:v>5.9071729957805896</c:v>
                </c:pt>
                <c:pt idx="130">
                  <c:v>21.9409282700422</c:v>
                </c:pt>
                <c:pt idx="131">
                  <c:v>33.3333333333333</c:v>
                </c:pt>
                <c:pt idx="132">
                  <c:v>16.877637130801698</c:v>
                </c:pt>
                <c:pt idx="133">
                  <c:v>10.9704641350211</c:v>
                </c:pt>
                <c:pt idx="134">
                  <c:v>17.721518987341799</c:v>
                </c:pt>
                <c:pt idx="135">
                  <c:v>8.4388185654008403</c:v>
                </c:pt>
                <c:pt idx="136">
                  <c:v>8.8607594936708907</c:v>
                </c:pt>
                <c:pt idx="137">
                  <c:v>17.299578059071699</c:v>
                </c:pt>
                <c:pt idx="138">
                  <c:v>21.097046413502099</c:v>
                </c:pt>
                <c:pt idx="139">
                  <c:v>35.021097046413502</c:v>
                </c:pt>
                <c:pt idx="140">
                  <c:v>52.320675105485201</c:v>
                </c:pt>
                <c:pt idx="141">
                  <c:v>27.848101265822802</c:v>
                </c:pt>
                <c:pt idx="142">
                  <c:v>10.548523206751099</c:v>
                </c:pt>
                <c:pt idx="143">
                  <c:v>20.253164556961998</c:v>
                </c:pt>
                <c:pt idx="144">
                  <c:v>14.7679324894515</c:v>
                </c:pt>
                <c:pt idx="145">
                  <c:v>14.3459915611814</c:v>
                </c:pt>
                <c:pt idx="146">
                  <c:v>27.004219409282701</c:v>
                </c:pt>
                <c:pt idx="147">
                  <c:v>39.240506329113899</c:v>
                </c:pt>
                <c:pt idx="148">
                  <c:v>13.924050632911401</c:v>
                </c:pt>
                <c:pt idx="149">
                  <c:v>30.379746835443001</c:v>
                </c:pt>
                <c:pt idx="150">
                  <c:v>25.3164556962025</c:v>
                </c:pt>
                <c:pt idx="151">
                  <c:v>9.2827004219409304</c:v>
                </c:pt>
                <c:pt idx="152">
                  <c:v>12.6582278481013</c:v>
                </c:pt>
                <c:pt idx="153">
                  <c:v>25.3164556962025</c:v>
                </c:pt>
                <c:pt idx="154">
                  <c:v>15.611814345991601</c:v>
                </c:pt>
                <c:pt idx="155">
                  <c:v>8.8607594936708907</c:v>
                </c:pt>
                <c:pt idx="156">
                  <c:v>7.1729957805907203</c:v>
                </c:pt>
                <c:pt idx="157">
                  <c:v>7.59493670886076</c:v>
                </c:pt>
                <c:pt idx="158">
                  <c:v>7.1729957805907203</c:v>
                </c:pt>
                <c:pt idx="159">
                  <c:v>6.7510548523206699</c:v>
                </c:pt>
                <c:pt idx="160">
                  <c:v>14.7679324894515</c:v>
                </c:pt>
                <c:pt idx="161">
                  <c:v>8.8607594936708907</c:v>
                </c:pt>
                <c:pt idx="162">
                  <c:v>17.299578059071699</c:v>
                </c:pt>
                <c:pt idx="163">
                  <c:v>12.236286919831199</c:v>
                </c:pt>
                <c:pt idx="164">
                  <c:v>7.59493670886076</c:v>
                </c:pt>
                <c:pt idx="165">
                  <c:v>5.9071729957805896</c:v>
                </c:pt>
                <c:pt idx="166">
                  <c:v>8.4388185654008403</c:v>
                </c:pt>
                <c:pt idx="167">
                  <c:v>5.9071729957805896</c:v>
                </c:pt>
                <c:pt idx="168">
                  <c:v>5.0632911392405102</c:v>
                </c:pt>
                <c:pt idx="169">
                  <c:v>5.0632911392405102</c:v>
                </c:pt>
                <c:pt idx="170">
                  <c:v>7.1729957805907203</c:v>
                </c:pt>
                <c:pt idx="171">
                  <c:v>20.253164556961998</c:v>
                </c:pt>
                <c:pt idx="172">
                  <c:v>14.7679324894515</c:v>
                </c:pt>
                <c:pt idx="173">
                  <c:v>14.7679324894515</c:v>
                </c:pt>
                <c:pt idx="174">
                  <c:v>8.4388185654008403</c:v>
                </c:pt>
                <c:pt idx="175">
                  <c:v>30.801687763713101</c:v>
                </c:pt>
                <c:pt idx="176">
                  <c:v>14.7679324894515</c:v>
                </c:pt>
                <c:pt idx="177">
                  <c:v>7.1729957805907203</c:v>
                </c:pt>
                <c:pt idx="178">
                  <c:v>8.8607594936708907</c:v>
                </c:pt>
                <c:pt idx="179" formatCode="0.00">
                  <c:v>5.4852320675105499</c:v>
                </c:pt>
                <c:pt idx="180" formatCode="0.00">
                  <c:v>7.59493670886076</c:v>
                </c:pt>
                <c:pt idx="181" formatCode="0.00">
                  <c:v>12.236286919831199</c:v>
                </c:pt>
                <c:pt idx="182" formatCode="0.00">
                  <c:v>12.6582278481013</c:v>
                </c:pt>
                <c:pt idx="183" formatCode="0.00">
                  <c:v>13.502109704641301</c:v>
                </c:pt>
                <c:pt idx="184" formatCode="0.00">
                  <c:v>17.721518987341799</c:v>
                </c:pt>
                <c:pt idx="185" formatCode="0.00">
                  <c:v>22.7848101265823</c:v>
                </c:pt>
                <c:pt idx="186" formatCode="0.00">
                  <c:v>13.924050632911401</c:v>
                </c:pt>
                <c:pt idx="187" formatCode="0.00">
                  <c:v>23.206751054852301</c:v>
                </c:pt>
                <c:pt idx="188" formatCode="0.00">
                  <c:v>13.502109704641301</c:v>
                </c:pt>
                <c:pt idx="189" formatCode="0.00">
                  <c:v>38.818565400843902</c:v>
                </c:pt>
                <c:pt idx="190" formatCode="0.00">
                  <c:v>52.742616033755297</c:v>
                </c:pt>
                <c:pt idx="191" formatCode="0.00">
                  <c:v>29.957805907173</c:v>
                </c:pt>
                <c:pt idx="192" formatCode="0.00">
                  <c:v>42.616033755274302</c:v>
                </c:pt>
                <c:pt idx="193" formatCode="0.00">
                  <c:v>34.177215189873401</c:v>
                </c:pt>
                <c:pt idx="194" formatCode="0.00">
                  <c:v>69.198312236286895</c:v>
                </c:pt>
                <c:pt idx="195" formatCode="0.00">
                  <c:v>41.772151898734201</c:v>
                </c:pt>
                <c:pt idx="196" formatCode="0.00">
                  <c:v>46.835443037974699</c:v>
                </c:pt>
                <c:pt idx="197" formatCode="0.00">
                  <c:v>41.772151898734201</c:v>
                </c:pt>
                <c:pt idx="198" formatCode="0.00">
                  <c:v>28.691983122362899</c:v>
                </c:pt>
                <c:pt idx="199" formatCode="0.00">
                  <c:v>18.1434599156118</c:v>
                </c:pt>
                <c:pt idx="200" formatCode="0.00">
                  <c:v>10.548523206751099</c:v>
                </c:pt>
                <c:pt idx="201" formatCode="0.00">
                  <c:v>15.611814345991601</c:v>
                </c:pt>
                <c:pt idx="202" formatCode="0.00">
                  <c:v>19.831223628692001</c:v>
                </c:pt>
                <c:pt idx="203" formatCode="0.00">
                  <c:v>43.881856540084399</c:v>
                </c:pt>
                <c:pt idx="204" formatCode="0.00">
                  <c:v>37.1308016877637</c:v>
                </c:pt>
                <c:pt idx="205" formatCode="0.00">
                  <c:v>27.426160337552702</c:v>
                </c:pt>
                <c:pt idx="206" formatCode="0.00">
                  <c:v>36.286919831223599</c:v>
                </c:pt>
                <c:pt idx="207" formatCode="0.00">
                  <c:v>54.852320675105503</c:v>
                </c:pt>
                <c:pt idx="208" formatCode="0.00">
                  <c:v>39.240506329113899</c:v>
                </c:pt>
                <c:pt idx="209" formatCode="0.00">
                  <c:v>23.628691983122401</c:v>
                </c:pt>
                <c:pt idx="210" formatCode="0.00">
                  <c:v>17.721518987341799</c:v>
                </c:pt>
                <c:pt idx="211" formatCode="0.00">
                  <c:v>21.9409282700422</c:v>
                </c:pt>
                <c:pt idx="212" formatCode="0.00">
                  <c:v>27.426160337552702</c:v>
                </c:pt>
                <c:pt idx="213" formatCode="0.00">
                  <c:v>38.818565400843902</c:v>
                </c:pt>
                <c:pt idx="214" formatCode="0.00">
                  <c:v>43.881856540084399</c:v>
                </c:pt>
                <c:pt idx="215" formatCode="0.00">
                  <c:v>50.632911392405099</c:v>
                </c:pt>
                <c:pt idx="216" formatCode="0.00">
                  <c:v>27.004219409282701</c:v>
                </c:pt>
                <c:pt idx="217" formatCode="0.00">
                  <c:v>16.877637130801698</c:v>
                </c:pt>
                <c:pt idx="218" formatCode="0.00">
                  <c:v>21.097046413502099</c:v>
                </c:pt>
                <c:pt idx="219" formatCode="0.00">
                  <c:v>49.367088607594901</c:v>
                </c:pt>
                <c:pt idx="220" formatCode="0.00">
                  <c:v>87.763713080168799</c:v>
                </c:pt>
                <c:pt idx="221" formatCode="0.00">
                  <c:v>100</c:v>
                </c:pt>
                <c:pt idx="222" formatCode="0.00">
                  <c:v>100</c:v>
                </c:pt>
                <c:pt idx="223" formatCode="0.00">
                  <c:v>99.578059071729996</c:v>
                </c:pt>
                <c:pt idx="224" formatCode="0.00">
                  <c:v>88.185654008438803</c:v>
                </c:pt>
                <c:pt idx="225" formatCode="0.00">
                  <c:v>71.729957805907205</c:v>
                </c:pt>
                <c:pt idx="226" formatCode="0.00">
                  <c:v>85.654008438818593</c:v>
                </c:pt>
                <c:pt idx="227" formatCode="0.00">
                  <c:v>93.670886075949397</c:v>
                </c:pt>
                <c:pt idx="228" formatCode="0.00">
                  <c:v>70.042194092827003</c:v>
                </c:pt>
                <c:pt idx="229" formatCode="0.00">
                  <c:v>24.472573839662399</c:v>
                </c:pt>
                <c:pt idx="230" formatCode="0.00">
                  <c:v>29.957805907173</c:v>
                </c:pt>
                <c:pt idx="231" formatCode="0.00">
                  <c:v>19.831223628692001</c:v>
                </c:pt>
                <c:pt idx="232" formatCode="0.00">
                  <c:v>13.502109704641301</c:v>
                </c:pt>
                <c:pt idx="233" formatCode="0.00">
                  <c:v>13.924050632911401</c:v>
                </c:pt>
                <c:pt idx="234" formatCode="0.00">
                  <c:v>15.611814345991601</c:v>
                </c:pt>
                <c:pt idx="235" formatCode="0.00">
                  <c:v>40.084388185653999</c:v>
                </c:pt>
                <c:pt idx="236" formatCode="0.00">
                  <c:v>43.037974683544299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79E-4E5C-B6E1-DC384DE1A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71872"/>
        <c:axId val="115473792"/>
      </c:scatterChart>
      <c:valAx>
        <c:axId val="115471872"/>
        <c:scaling>
          <c:orientation val="minMax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Sleeve Friction, f</a:t>
                </a:r>
                <a:r>
                  <a:rPr lang="en-US" sz="1600" baseline="-25000"/>
                  <a:t>s</a:t>
                </a:r>
                <a:r>
                  <a:rPr lang="en-US" sz="1600"/>
                  <a:t>   (kPa)</a:t>
                </a:r>
              </a:p>
            </c:rich>
          </c:tx>
          <c:layout>
            <c:manualLayout>
              <c:xMode val="edge"/>
              <c:yMode val="edge"/>
              <c:x val="0.12930494003912715"/>
              <c:y val="1.847578917345271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73792"/>
        <c:crosses val="autoZero"/>
        <c:crossBetween val="midCat"/>
      </c:valAx>
      <c:valAx>
        <c:axId val="115473792"/>
        <c:scaling>
          <c:orientation val="maxMin"/>
          <c:max val="2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71872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9573239820778"/>
          <c:y val="0.12207464267278526"/>
          <c:w val="0.76412242117041274"/>
          <c:h val="0.84953546078052922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'Program Steps'!$F$24:$F$390</c:f>
              <c:numCache>
                <c:formatCode>0.0</c:formatCode>
                <c:ptCount val="367"/>
                <c:pt idx="0">
                  <c:v>57.359307359307401</c:v>
                </c:pt>
                <c:pt idx="1">
                  <c:v>1.94805194805194</c:v>
                </c:pt>
                <c:pt idx="2">
                  <c:v>-4.9783549783549796</c:v>
                </c:pt>
                <c:pt idx="3">
                  <c:v>-4.9783549783549796</c:v>
                </c:pt>
                <c:pt idx="4">
                  <c:v>8.8744588744588793</c:v>
                </c:pt>
                <c:pt idx="5">
                  <c:v>40.04329004329</c:v>
                </c:pt>
                <c:pt idx="6">
                  <c:v>36.580086580086601</c:v>
                </c:pt>
                <c:pt idx="7">
                  <c:v>15.8008658008658</c:v>
                </c:pt>
                <c:pt idx="8">
                  <c:v>5.4112554112554099</c:v>
                </c:pt>
                <c:pt idx="9">
                  <c:v>1.94805194805194</c:v>
                </c:pt>
                <c:pt idx="10">
                  <c:v>26.1904761904762</c:v>
                </c:pt>
                <c:pt idx="11">
                  <c:v>1.94805194805194</c:v>
                </c:pt>
                <c:pt idx="12">
                  <c:v>1.94805194805194</c:v>
                </c:pt>
                <c:pt idx="13">
                  <c:v>12.3376623376623</c:v>
                </c:pt>
                <c:pt idx="14">
                  <c:v>29.653679653679699</c:v>
                </c:pt>
                <c:pt idx="15">
                  <c:v>40.04329004329</c:v>
                </c:pt>
                <c:pt idx="16">
                  <c:v>5.4112554112554099</c:v>
                </c:pt>
                <c:pt idx="17">
                  <c:v>5.4112554112554099</c:v>
                </c:pt>
                <c:pt idx="18">
                  <c:v>-1.51515151515152</c:v>
                </c:pt>
                <c:pt idx="19">
                  <c:v>8.8744588744588793</c:v>
                </c:pt>
                <c:pt idx="20">
                  <c:v>-4.9783549783549796</c:v>
                </c:pt>
                <c:pt idx="21">
                  <c:v>-8.4415584415584402</c:v>
                </c:pt>
                <c:pt idx="22">
                  <c:v>-11.9047619047619</c:v>
                </c:pt>
                <c:pt idx="23">
                  <c:v>-1.51515151515152</c:v>
                </c:pt>
                <c:pt idx="24">
                  <c:v>5.4112554112554099</c:v>
                </c:pt>
                <c:pt idx="25">
                  <c:v>29.653679653679699</c:v>
                </c:pt>
                <c:pt idx="26">
                  <c:v>64.285714285714306</c:v>
                </c:pt>
                <c:pt idx="27">
                  <c:v>8.8744588744588793</c:v>
                </c:pt>
                <c:pt idx="28">
                  <c:v>5.4112554112554099</c:v>
                </c:pt>
                <c:pt idx="29">
                  <c:v>15.8008658008658</c:v>
                </c:pt>
                <c:pt idx="30">
                  <c:v>60.8225108225108</c:v>
                </c:pt>
                <c:pt idx="31">
                  <c:v>91.991341991341997</c:v>
                </c:pt>
                <c:pt idx="32">
                  <c:v>33.116883116883102</c:v>
                </c:pt>
                <c:pt idx="33">
                  <c:v>-1.51515151515152</c:v>
                </c:pt>
                <c:pt idx="34">
                  <c:v>26.1904761904762</c:v>
                </c:pt>
                <c:pt idx="35">
                  <c:v>46.969696969696997</c:v>
                </c:pt>
                <c:pt idx="36">
                  <c:v>12.3376623376623</c:v>
                </c:pt>
                <c:pt idx="37">
                  <c:v>50.432900432900396</c:v>
                </c:pt>
                <c:pt idx="38">
                  <c:v>88.528138528138498</c:v>
                </c:pt>
                <c:pt idx="39">
                  <c:v>46.969696969696997</c:v>
                </c:pt>
                <c:pt idx="40">
                  <c:v>74.675324675324703</c:v>
                </c:pt>
                <c:pt idx="41">
                  <c:v>-1.51515151515152</c:v>
                </c:pt>
                <c:pt idx="42">
                  <c:v>19.264069264069299</c:v>
                </c:pt>
                <c:pt idx="43">
                  <c:v>74.675324675324703</c:v>
                </c:pt>
                <c:pt idx="44">
                  <c:v>98.917748917748895</c:v>
                </c:pt>
                <c:pt idx="45">
                  <c:v>40.04329004329</c:v>
                </c:pt>
                <c:pt idx="46">
                  <c:v>8.8744588744588793</c:v>
                </c:pt>
                <c:pt idx="47">
                  <c:v>29.653679653679699</c:v>
                </c:pt>
                <c:pt idx="48">
                  <c:v>91.991341991341997</c:v>
                </c:pt>
                <c:pt idx="49">
                  <c:v>57.359307359307401</c:v>
                </c:pt>
                <c:pt idx="50">
                  <c:v>91.991341991341997</c:v>
                </c:pt>
                <c:pt idx="51">
                  <c:v>140.47619047619</c:v>
                </c:pt>
                <c:pt idx="52">
                  <c:v>64.285714285714306</c:v>
                </c:pt>
                <c:pt idx="53">
                  <c:v>102.380952380952</c:v>
                </c:pt>
                <c:pt idx="54">
                  <c:v>130.08658008658</c:v>
                </c:pt>
                <c:pt idx="55">
                  <c:v>147.402597402597</c:v>
                </c:pt>
                <c:pt idx="56">
                  <c:v>105.84415584415601</c:v>
                </c:pt>
                <c:pt idx="57">
                  <c:v>164.71861471861499</c:v>
                </c:pt>
                <c:pt idx="58">
                  <c:v>109.30735930735899</c:v>
                </c:pt>
                <c:pt idx="59">
                  <c:v>130.08658008658</c:v>
                </c:pt>
                <c:pt idx="60">
                  <c:v>188.96103896103901</c:v>
                </c:pt>
                <c:pt idx="61">
                  <c:v>192.42424242424201</c:v>
                </c:pt>
                <c:pt idx="62">
                  <c:v>91.991341991341997</c:v>
                </c:pt>
                <c:pt idx="63">
                  <c:v>130.08658008658</c:v>
                </c:pt>
                <c:pt idx="64">
                  <c:v>206.277056277056</c:v>
                </c:pt>
                <c:pt idx="65">
                  <c:v>220.12987012987</c:v>
                </c:pt>
                <c:pt idx="66">
                  <c:v>137.012987012987</c:v>
                </c:pt>
                <c:pt idx="67">
                  <c:v>147.402597402597</c:v>
                </c:pt>
                <c:pt idx="68">
                  <c:v>143.93939393939399</c:v>
                </c:pt>
                <c:pt idx="69">
                  <c:v>154.32900432900399</c:v>
                </c:pt>
                <c:pt idx="70">
                  <c:v>188.96103896103901</c:v>
                </c:pt>
                <c:pt idx="71">
                  <c:v>220.12987012987</c:v>
                </c:pt>
                <c:pt idx="72">
                  <c:v>213.203463203463</c:v>
                </c:pt>
                <c:pt idx="73">
                  <c:v>185.49783549783601</c:v>
                </c:pt>
                <c:pt idx="74">
                  <c:v>133.549783549784</c:v>
                </c:pt>
                <c:pt idx="75">
                  <c:v>157.79220779220799</c:v>
                </c:pt>
                <c:pt idx="76">
                  <c:v>185.49783549783601</c:v>
                </c:pt>
                <c:pt idx="77">
                  <c:v>209.74025974026</c:v>
                </c:pt>
                <c:pt idx="78">
                  <c:v>240.90909090909099</c:v>
                </c:pt>
                <c:pt idx="79">
                  <c:v>209.74025974026</c:v>
                </c:pt>
                <c:pt idx="80">
                  <c:v>240.90909090909099</c:v>
                </c:pt>
                <c:pt idx="81">
                  <c:v>168.18181818181799</c:v>
                </c:pt>
                <c:pt idx="82">
                  <c:v>220.12987012987</c:v>
                </c:pt>
                <c:pt idx="83">
                  <c:v>247.83549783549799</c:v>
                </c:pt>
                <c:pt idx="84">
                  <c:v>105.84415584415601</c:v>
                </c:pt>
                <c:pt idx="85">
                  <c:v>64.285714285714306</c:v>
                </c:pt>
                <c:pt idx="86">
                  <c:v>220.12987012987</c:v>
                </c:pt>
                <c:pt idx="87">
                  <c:v>237.445887445887</c:v>
                </c:pt>
                <c:pt idx="88">
                  <c:v>230.51948051948099</c:v>
                </c:pt>
                <c:pt idx="89">
                  <c:v>182.03463203463201</c:v>
                </c:pt>
                <c:pt idx="90">
                  <c:v>199.35064935064901</c:v>
                </c:pt>
                <c:pt idx="91">
                  <c:v>240.90909090909099</c:v>
                </c:pt>
                <c:pt idx="92">
                  <c:v>199.35064935064901</c:v>
                </c:pt>
                <c:pt idx="93">
                  <c:v>143.93939393939399</c:v>
                </c:pt>
                <c:pt idx="94">
                  <c:v>199.35064935064901</c:v>
                </c:pt>
                <c:pt idx="95">
                  <c:v>137.012987012987</c:v>
                </c:pt>
                <c:pt idx="96">
                  <c:v>223.593073593074</c:v>
                </c:pt>
                <c:pt idx="97">
                  <c:v>268.61471861471898</c:v>
                </c:pt>
                <c:pt idx="98">
                  <c:v>233.98268398268399</c:v>
                </c:pt>
                <c:pt idx="99">
                  <c:v>74.675324675324703</c:v>
                </c:pt>
                <c:pt idx="100">
                  <c:v>140.47619047619</c:v>
                </c:pt>
                <c:pt idx="101">
                  <c:v>230.51948051948099</c:v>
                </c:pt>
                <c:pt idx="102">
                  <c:v>265.15151515151501</c:v>
                </c:pt>
                <c:pt idx="103">
                  <c:v>251.29870129870099</c:v>
                </c:pt>
                <c:pt idx="104">
                  <c:v>109.30735930735899</c:v>
                </c:pt>
                <c:pt idx="105">
                  <c:v>137.012987012987</c:v>
                </c:pt>
                <c:pt idx="106">
                  <c:v>254.76190476190499</c:v>
                </c:pt>
                <c:pt idx="107">
                  <c:v>150.86580086580099</c:v>
                </c:pt>
                <c:pt idx="108">
                  <c:v>64.285714285714306</c:v>
                </c:pt>
                <c:pt idx="109">
                  <c:v>251.29870129870099</c:v>
                </c:pt>
                <c:pt idx="110">
                  <c:v>74.675324675324703</c:v>
                </c:pt>
                <c:pt idx="111">
                  <c:v>105.84415584415601</c:v>
                </c:pt>
                <c:pt idx="112">
                  <c:v>130.08658008658</c:v>
                </c:pt>
                <c:pt idx="113">
                  <c:v>143.93939393939399</c:v>
                </c:pt>
                <c:pt idx="114">
                  <c:v>95.454545454545496</c:v>
                </c:pt>
                <c:pt idx="115">
                  <c:v>53.896103896103902</c:v>
                </c:pt>
                <c:pt idx="116">
                  <c:v>91.991341991341997</c:v>
                </c:pt>
                <c:pt idx="117">
                  <c:v>161.25541125541099</c:v>
                </c:pt>
                <c:pt idx="118">
                  <c:v>46.969696969696997</c:v>
                </c:pt>
                <c:pt idx="119">
                  <c:v>57.359307359307401</c:v>
                </c:pt>
                <c:pt idx="120">
                  <c:v>50.432900432900396</c:v>
                </c:pt>
                <c:pt idx="121">
                  <c:v>91.991341991341997</c:v>
                </c:pt>
                <c:pt idx="122">
                  <c:v>40.04329004329</c:v>
                </c:pt>
                <c:pt idx="123">
                  <c:v>53.896103896103902</c:v>
                </c:pt>
                <c:pt idx="124">
                  <c:v>116.233766233766</c:v>
                </c:pt>
                <c:pt idx="125">
                  <c:v>147.402597402597</c:v>
                </c:pt>
                <c:pt idx="126">
                  <c:v>209.74025974026</c:v>
                </c:pt>
                <c:pt idx="127">
                  <c:v>292.857142857143</c:v>
                </c:pt>
                <c:pt idx="128">
                  <c:v>74.675324675324703</c:v>
                </c:pt>
                <c:pt idx="129">
                  <c:v>254.76190476190499</c:v>
                </c:pt>
                <c:pt idx="130">
                  <c:v>175.10822510822501</c:v>
                </c:pt>
                <c:pt idx="131">
                  <c:v>303.24675324675297</c:v>
                </c:pt>
                <c:pt idx="132">
                  <c:v>71.212121212121204</c:v>
                </c:pt>
                <c:pt idx="133">
                  <c:v>40.04329004329</c:v>
                </c:pt>
                <c:pt idx="134">
                  <c:v>182.03463203463201</c:v>
                </c:pt>
                <c:pt idx="135">
                  <c:v>258.22510822510799</c:v>
                </c:pt>
                <c:pt idx="136">
                  <c:v>279.00432900432901</c:v>
                </c:pt>
                <c:pt idx="137">
                  <c:v>202.813852813853</c:v>
                </c:pt>
                <c:pt idx="138">
                  <c:v>123.160173160173</c:v>
                </c:pt>
                <c:pt idx="139">
                  <c:v>133.549783549784</c:v>
                </c:pt>
                <c:pt idx="140">
                  <c:v>230.51948051948099</c:v>
                </c:pt>
                <c:pt idx="141">
                  <c:v>306.709956709957</c:v>
                </c:pt>
                <c:pt idx="142">
                  <c:v>261.68831168831201</c:v>
                </c:pt>
                <c:pt idx="143">
                  <c:v>327.48917748917802</c:v>
                </c:pt>
                <c:pt idx="144">
                  <c:v>60.8225108225108</c:v>
                </c:pt>
                <c:pt idx="145">
                  <c:v>150.86580086580099</c:v>
                </c:pt>
                <c:pt idx="146">
                  <c:v>175.10822510822501</c:v>
                </c:pt>
                <c:pt idx="147">
                  <c:v>289.39393939393898</c:v>
                </c:pt>
                <c:pt idx="148">
                  <c:v>448.70129870129898</c:v>
                </c:pt>
                <c:pt idx="149">
                  <c:v>337.87878787878799</c:v>
                </c:pt>
                <c:pt idx="150">
                  <c:v>206.277056277056</c:v>
                </c:pt>
                <c:pt idx="151">
                  <c:v>237.445887445887</c:v>
                </c:pt>
                <c:pt idx="152">
                  <c:v>417.53246753246799</c:v>
                </c:pt>
                <c:pt idx="153">
                  <c:v>199.35064935064901</c:v>
                </c:pt>
                <c:pt idx="154">
                  <c:v>372.51082251082198</c:v>
                </c:pt>
                <c:pt idx="155">
                  <c:v>452.16450216450198</c:v>
                </c:pt>
                <c:pt idx="156">
                  <c:v>365.58441558441598</c:v>
                </c:pt>
                <c:pt idx="157">
                  <c:v>462.55411255411298</c:v>
                </c:pt>
                <c:pt idx="158">
                  <c:v>452.16450216450198</c:v>
                </c:pt>
                <c:pt idx="159">
                  <c:v>441.77489177489201</c:v>
                </c:pt>
                <c:pt idx="160">
                  <c:v>424.45887445887399</c:v>
                </c:pt>
                <c:pt idx="161">
                  <c:v>227.056277056277</c:v>
                </c:pt>
                <c:pt idx="162">
                  <c:v>348.26839826839802</c:v>
                </c:pt>
                <c:pt idx="163">
                  <c:v>396.75324675324703</c:v>
                </c:pt>
                <c:pt idx="164">
                  <c:v>441.77489177489201</c:v>
                </c:pt>
                <c:pt idx="165">
                  <c:v>410.60606060606102</c:v>
                </c:pt>
                <c:pt idx="166">
                  <c:v>369.04761904761898</c:v>
                </c:pt>
                <c:pt idx="167">
                  <c:v>337.87878787878799</c:v>
                </c:pt>
                <c:pt idx="168">
                  <c:v>445.23809523809501</c:v>
                </c:pt>
                <c:pt idx="169">
                  <c:v>479.87012987012997</c:v>
                </c:pt>
                <c:pt idx="170">
                  <c:v>476.406926406926</c:v>
                </c:pt>
                <c:pt idx="171">
                  <c:v>476.406926406926</c:v>
                </c:pt>
                <c:pt idx="172">
                  <c:v>119.69696969697</c:v>
                </c:pt>
                <c:pt idx="173">
                  <c:v>403.679653679654</c:v>
                </c:pt>
                <c:pt idx="174">
                  <c:v>466.01731601731598</c:v>
                </c:pt>
                <c:pt idx="175">
                  <c:v>244.37229437229399</c:v>
                </c:pt>
                <c:pt idx="176">
                  <c:v>348.26839826839802</c:v>
                </c:pt>
                <c:pt idx="177">
                  <c:v>462.55411255411298</c:v>
                </c:pt>
                <c:pt idx="178">
                  <c:v>500.64935064935099</c:v>
                </c:pt>
                <c:pt idx="179" formatCode="0.00">
                  <c:v>396.75324675324703</c:v>
                </c:pt>
                <c:pt idx="180" formatCode="0.00">
                  <c:v>511.03896103896102</c:v>
                </c:pt>
                <c:pt idx="181" formatCode="0.00">
                  <c:v>514.50216450216499</c:v>
                </c:pt>
                <c:pt idx="182" formatCode="0.00">
                  <c:v>500.64935064935099</c:v>
                </c:pt>
                <c:pt idx="183" formatCode="0.00">
                  <c:v>227.056277056277</c:v>
                </c:pt>
                <c:pt idx="184" formatCode="0.00">
                  <c:v>320.56277056277099</c:v>
                </c:pt>
                <c:pt idx="185" formatCode="0.00">
                  <c:v>511.03896103896102</c:v>
                </c:pt>
                <c:pt idx="186" formatCode="0.00">
                  <c:v>479.87012987012997</c:v>
                </c:pt>
                <c:pt idx="187" formatCode="0.00">
                  <c:v>431.38528138528102</c:v>
                </c:pt>
                <c:pt idx="188" formatCode="0.00">
                  <c:v>320.56277056277099</c:v>
                </c:pt>
                <c:pt idx="189" formatCode="0.00">
                  <c:v>410.60606060606102</c:v>
                </c:pt>
                <c:pt idx="190" formatCode="0.00">
                  <c:v>552.59740259740295</c:v>
                </c:pt>
                <c:pt idx="191" formatCode="0.00">
                  <c:v>67.748917748917805</c:v>
                </c:pt>
                <c:pt idx="192" formatCode="0.00">
                  <c:v>22.727272727272702</c:v>
                </c:pt>
                <c:pt idx="193" formatCode="0.00">
                  <c:v>60.8225108225108</c:v>
                </c:pt>
                <c:pt idx="194" formatCode="0.00">
                  <c:v>88.528138528138498</c:v>
                </c:pt>
                <c:pt idx="195" formatCode="0.00">
                  <c:v>313.63636363636402</c:v>
                </c:pt>
                <c:pt idx="196" formatCode="0.00">
                  <c:v>67.748917748917805</c:v>
                </c:pt>
                <c:pt idx="197" formatCode="0.00">
                  <c:v>441.77489177489201</c:v>
                </c:pt>
                <c:pt idx="198" formatCode="0.00">
                  <c:v>130.08658008658</c:v>
                </c:pt>
                <c:pt idx="199" formatCode="0.00">
                  <c:v>375.97402597402601</c:v>
                </c:pt>
                <c:pt idx="200" formatCode="0.00">
                  <c:v>587.22943722943705</c:v>
                </c:pt>
                <c:pt idx="201" formatCode="0.00">
                  <c:v>597.61904761904805</c:v>
                </c:pt>
                <c:pt idx="202" formatCode="0.00">
                  <c:v>334.41558441558402</c:v>
                </c:pt>
                <c:pt idx="203" formatCode="0.00">
                  <c:v>549.13419913419898</c:v>
                </c:pt>
                <c:pt idx="204" formatCode="0.00">
                  <c:v>67.748917748917805</c:v>
                </c:pt>
                <c:pt idx="205" formatCode="0.00">
                  <c:v>46.969696969696997</c:v>
                </c:pt>
                <c:pt idx="206" formatCode="0.00">
                  <c:v>91.991341991341997</c:v>
                </c:pt>
                <c:pt idx="207" formatCode="0.00">
                  <c:v>175.10822510822501</c:v>
                </c:pt>
                <c:pt idx="208" formatCode="0.00">
                  <c:v>427.92207792207802</c:v>
                </c:pt>
                <c:pt idx="209" formatCode="0.00">
                  <c:v>653.030303030303</c:v>
                </c:pt>
                <c:pt idx="210" formatCode="0.00">
                  <c:v>434.84848484848499</c:v>
                </c:pt>
                <c:pt idx="211" formatCode="0.00">
                  <c:v>646.10389610389598</c:v>
                </c:pt>
                <c:pt idx="212" formatCode="0.00">
                  <c:v>185.49783549783601</c:v>
                </c:pt>
                <c:pt idx="213" formatCode="0.00">
                  <c:v>102.380952380952</c:v>
                </c:pt>
                <c:pt idx="214" formatCode="0.00">
                  <c:v>233.98268398268399</c:v>
                </c:pt>
                <c:pt idx="215" formatCode="0.00">
                  <c:v>299.78354978354997</c:v>
                </c:pt>
                <c:pt idx="216" formatCode="0.00">
                  <c:v>123.160173160173</c:v>
                </c:pt>
                <c:pt idx="217" formatCode="0.00">
                  <c:v>511.03896103896102</c:v>
                </c:pt>
                <c:pt idx="218" formatCode="0.00">
                  <c:v>351.73160173160198</c:v>
                </c:pt>
                <c:pt idx="219" formatCode="0.00">
                  <c:v>396.75324675324703</c:v>
                </c:pt>
                <c:pt idx="220" formatCode="0.00">
                  <c:v>26.1904761904762</c:v>
                </c:pt>
                <c:pt idx="221" formatCode="0.00">
                  <c:v>71.212121212121204</c:v>
                </c:pt>
                <c:pt idx="222" formatCode="0.00">
                  <c:v>95.454545454545496</c:v>
                </c:pt>
                <c:pt idx="223" formatCode="0.00">
                  <c:v>109.30735930735899</c:v>
                </c:pt>
                <c:pt idx="224" formatCode="0.00">
                  <c:v>12.3376623376623</c:v>
                </c:pt>
                <c:pt idx="225" formatCode="0.00">
                  <c:v>-39.610389610389603</c:v>
                </c:pt>
                <c:pt idx="226" formatCode="0.00">
                  <c:v>46.969696969696997</c:v>
                </c:pt>
                <c:pt idx="227" formatCode="0.00">
                  <c:v>379.43722943722901</c:v>
                </c:pt>
                <c:pt idx="228" formatCode="0.00">
                  <c:v>306.709956709957</c:v>
                </c:pt>
                <c:pt idx="229" formatCode="0.00">
                  <c:v>337.87878787878799</c:v>
                </c:pt>
                <c:pt idx="230" formatCode="0.00">
                  <c:v>566.45021645021598</c:v>
                </c:pt>
                <c:pt idx="231" formatCode="0.00">
                  <c:v>649.56709956709994</c:v>
                </c:pt>
                <c:pt idx="232" formatCode="0.00">
                  <c:v>618.39826839826799</c:v>
                </c:pt>
                <c:pt idx="233" formatCode="0.00">
                  <c:v>656.49350649350697</c:v>
                </c:pt>
                <c:pt idx="234" formatCode="0.00">
                  <c:v>618.39826839826799</c:v>
                </c:pt>
                <c:pt idx="235" formatCode="0.00">
                  <c:v>594.15584415584397</c:v>
                </c:pt>
                <c:pt idx="236" formatCode="0.00">
                  <c:v>272.07792207792198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312-42CD-B386-68B445DEEDBE}"/>
            </c:ext>
          </c:extLst>
        </c:ser>
        <c:ser>
          <c:idx val="1"/>
          <c:order val="1"/>
          <c:tx>
            <c:v>hydrostatic u0</c:v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'Program Steps'!$L$24:$L$522</c:f>
              <c:numCache>
                <c:formatCode>0.00</c:formatCode>
                <c:ptCount val="4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0.64226036455636359</c:v>
                </c:pt>
                <c:pt idx="16">
                  <c:v>1.7210295555171884</c:v>
                </c:pt>
                <c:pt idx="17">
                  <c:v>2.6800529009257836</c:v>
                </c:pt>
                <c:pt idx="18">
                  <c:v>3.5189782071186362</c:v>
                </c:pt>
                <c:pt idx="19">
                  <c:v>4.238157667759161</c:v>
                </c:pt>
                <c:pt idx="20">
                  <c:v>5.3169268587200493</c:v>
                </c:pt>
                <c:pt idx="21">
                  <c:v>6.1562043585762867</c:v>
                </c:pt>
                <c:pt idx="22">
                  <c:v>7.1148755103214318</c:v>
                </c:pt>
                <c:pt idx="23">
                  <c:v>7.9538008165142848</c:v>
                </c:pt>
                <c:pt idx="24">
                  <c:v>8.9128241619228454</c:v>
                </c:pt>
                <c:pt idx="25">
                  <c:v>9.7521016617790863</c:v>
                </c:pt>
                <c:pt idx="26">
                  <c:v>10.710772813524231</c:v>
                </c:pt>
                <c:pt idx="27">
                  <c:v>11.550050313380495</c:v>
                </c:pt>
                <c:pt idx="28">
                  <c:v>12.508721465125644</c:v>
                </c:pt>
                <c:pt idx="29">
                  <c:v>13.227900925766205</c:v>
                </c:pt>
                <c:pt idx="30">
                  <c:v>14.306670116727089</c:v>
                </c:pt>
                <c:pt idx="31">
                  <c:v>15.265693462135584</c:v>
                </c:pt>
                <c:pt idx="32">
                  <c:v>16.104618768328439</c:v>
                </c:pt>
                <c:pt idx="33">
                  <c:v>17.063642113736972</c:v>
                </c:pt>
                <c:pt idx="34">
                  <c:v>17.902567419929859</c:v>
                </c:pt>
                <c:pt idx="35">
                  <c:v>18.621746880570416</c:v>
                </c:pt>
                <c:pt idx="36">
                  <c:v>19.700516071531236</c:v>
                </c:pt>
                <c:pt idx="37">
                  <c:v>20.659539416939833</c:v>
                </c:pt>
                <c:pt idx="38">
                  <c:v>21.498464723132653</c:v>
                </c:pt>
                <c:pt idx="39">
                  <c:v>22.217644183773217</c:v>
                </c:pt>
                <c:pt idx="40">
                  <c:v>23.296413374734037</c:v>
                </c:pt>
                <c:pt idx="41">
                  <c:v>24.135690874590338</c:v>
                </c:pt>
                <c:pt idx="42">
                  <c:v>25.094362026335446</c:v>
                </c:pt>
                <c:pt idx="43">
                  <c:v>25.813541486976014</c:v>
                </c:pt>
                <c:pt idx="44">
                  <c:v>26.892310677936891</c:v>
                </c:pt>
                <c:pt idx="45">
                  <c:v>27.971079868897718</c:v>
                </c:pt>
                <c:pt idx="46">
                  <c:v>28.690259329538243</c:v>
                </c:pt>
                <c:pt idx="47">
                  <c:v>29.409438790178804</c:v>
                </c:pt>
                <c:pt idx="48">
                  <c:v>30.3684621355874</c:v>
                </c:pt>
                <c:pt idx="49">
                  <c:v>31.207387441780227</c:v>
                </c:pt>
                <c:pt idx="50">
                  <c:v>32.286156632741033</c:v>
                </c:pt>
                <c:pt idx="51">
                  <c:v>33.245179978149636</c:v>
                </c:pt>
                <c:pt idx="52">
                  <c:v>34.084105284342492</c:v>
                </c:pt>
                <c:pt idx="53">
                  <c:v>35.043128629751017</c:v>
                </c:pt>
                <c:pt idx="54">
                  <c:v>35.882053935943908</c:v>
                </c:pt>
                <c:pt idx="55">
                  <c:v>36.84107728135244</c:v>
                </c:pt>
                <c:pt idx="56">
                  <c:v>37.680002587545282</c:v>
                </c:pt>
                <c:pt idx="57">
                  <c:v>38.518927893738109</c:v>
                </c:pt>
                <c:pt idx="58">
                  <c:v>39.477951239146705</c:v>
                </c:pt>
                <c:pt idx="59">
                  <c:v>40.197130699787273</c:v>
                </c:pt>
                <c:pt idx="60">
                  <c:v>41.275899890748086</c:v>
                </c:pt>
                <c:pt idx="61">
                  <c:v>42.115177390604288</c:v>
                </c:pt>
                <c:pt idx="62">
                  <c:v>43.073848542349495</c:v>
                </c:pt>
                <c:pt idx="63">
                  <c:v>43.793028002990056</c:v>
                </c:pt>
                <c:pt idx="64">
                  <c:v>44.871797193950883</c:v>
                </c:pt>
                <c:pt idx="65">
                  <c:v>45.830820539359443</c:v>
                </c:pt>
                <c:pt idx="66">
                  <c:v>46.669745845552299</c:v>
                </c:pt>
                <c:pt idx="67">
                  <c:v>47.388925306192867</c:v>
                </c:pt>
                <c:pt idx="68">
                  <c:v>48.467694497153708</c:v>
                </c:pt>
                <c:pt idx="69">
                  <c:v>49.306971997009953</c:v>
                </c:pt>
                <c:pt idx="70">
                  <c:v>50.265643148755096</c:v>
                </c:pt>
                <c:pt idx="71">
                  <c:v>51.224666494163657</c:v>
                </c:pt>
                <c:pt idx="72">
                  <c:v>52.063591800356512</c:v>
                </c:pt>
                <c:pt idx="73">
                  <c:v>53.022615145765045</c:v>
                </c:pt>
                <c:pt idx="74">
                  <c:v>53.861540451957886</c:v>
                </c:pt>
                <c:pt idx="75">
                  <c:v>54.700817951814201</c:v>
                </c:pt>
                <c:pt idx="76">
                  <c:v>55.659489103559309</c:v>
                </c:pt>
                <c:pt idx="77">
                  <c:v>56.378668564199863</c:v>
                </c:pt>
                <c:pt idx="78">
                  <c:v>57.457437755160754</c:v>
                </c:pt>
                <c:pt idx="79">
                  <c:v>58.176617215801279</c:v>
                </c:pt>
                <c:pt idx="80">
                  <c:v>59.255386406762099</c:v>
                </c:pt>
                <c:pt idx="81">
                  <c:v>60.094663906618344</c:v>
                </c:pt>
                <c:pt idx="82">
                  <c:v>61.053335058363558</c:v>
                </c:pt>
                <c:pt idx="83">
                  <c:v>62.131752055660954</c:v>
                </c:pt>
                <c:pt idx="84">
                  <c:v>62.851283709964903</c:v>
                </c:pt>
                <c:pt idx="85">
                  <c:v>63.690561209821212</c:v>
                </c:pt>
                <c:pt idx="86">
                  <c:v>64.649232361566362</c:v>
                </c:pt>
                <c:pt idx="87">
                  <c:v>65.608255706974887</c:v>
                </c:pt>
                <c:pt idx="88">
                  <c:v>66.447181013167693</c:v>
                </c:pt>
                <c:pt idx="89">
                  <c:v>67.405852164912915</c:v>
                </c:pt>
                <c:pt idx="90">
                  <c:v>68.245129664769124</c:v>
                </c:pt>
                <c:pt idx="91">
                  <c:v>69.084407164625375</c:v>
                </c:pt>
                <c:pt idx="92">
                  <c:v>70.043078316370554</c:v>
                </c:pt>
                <c:pt idx="93">
                  <c:v>70.762257777011101</c:v>
                </c:pt>
                <c:pt idx="94">
                  <c:v>71.841026967971942</c:v>
                </c:pt>
                <c:pt idx="95">
                  <c:v>72.679952274164819</c:v>
                </c:pt>
                <c:pt idx="96">
                  <c:v>73.638975619573358</c:v>
                </c:pt>
                <c:pt idx="97">
                  <c:v>74.597998964981883</c:v>
                </c:pt>
                <c:pt idx="98">
                  <c:v>75.436924271174732</c:v>
                </c:pt>
                <c:pt idx="99">
                  <c:v>76.276201771030998</c:v>
                </c:pt>
                <c:pt idx="100">
                  <c:v>77.234872922776148</c:v>
                </c:pt>
                <c:pt idx="101">
                  <c:v>78.0741504226324</c:v>
                </c:pt>
                <c:pt idx="102">
                  <c:v>78.913075728825277</c:v>
                </c:pt>
                <c:pt idx="103">
                  <c:v>79.752001035018125</c:v>
                </c:pt>
                <c:pt idx="104">
                  <c:v>80.830770225978966</c:v>
                </c:pt>
                <c:pt idx="105">
                  <c:v>81.549949686619513</c:v>
                </c:pt>
                <c:pt idx="106">
                  <c:v>82.628718877580368</c:v>
                </c:pt>
                <c:pt idx="107">
                  <c:v>83.347898338220801</c:v>
                </c:pt>
                <c:pt idx="108">
                  <c:v>84.426667529181756</c:v>
                </c:pt>
                <c:pt idx="109">
                  <c:v>85.265945029037781</c:v>
                </c:pt>
                <c:pt idx="110">
                  <c:v>86.224616180782888</c:v>
                </c:pt>
                <c:pt idx="111">
                  <c:v>87.18328733252801</c:v>
                </c:pt>
                <c:pt idx="112">
                  <c:v>88.02256483238439</c:v>
                </c:pt>
                <c:pt idx="113">
                  <c:v>88.861490138577196</c:v>
                </c:pt>
                <c:pt idx="114">
                  <c:v>89.820513483985849</c:v>
                </c:pt>
                <c:pt idx="115">
                  <c:v>90.53969294462641</c:v>
                </c:pt>
                <c:pt idx="116">
                  <c:v>91.618462135587009</c:v>
                </c:pt>
                <c:pt idx="117">
                  <c:v>92.457739635444014</c:v>
                </c:pt>
                <c:pt idx="118">
                  <c:v>93.416410787189136</c:v>
                </c:pt>
                <c:pt idx="119">
                  <c:v>94.375434132597476</c:v>
                </c:pt>
                <c:pt idx="120">
                  <c:v>95.094613593238009</c:v>
                </c:pt>
                <c:pt idx="121">
                  <c:v>96.053636938646676</c:v>
                </c:pt>
                <c:pt idx="122">
                  <c:v>97.012308090391784</c:v>
                </c:pt>
                <c:pt idx="123">
                  <c:v>97.851585590248163</c:v>
                </c:pt>
                <c:pt idx="124">
                  <c:v>98.810256741993243</c:v>
                </c:pt>
                <c:pt idx="125">
                  <c:v>99.529436202633775</c:v>
                </c:pt>
                <c:pt idx="126">
                  <c:v>100.6082053935944</c:v>
                </c:pt>
                <c:pt idx="127">
                  <c:v>101.32738485423494</c:v>
                </c:pt>
                <c:pt idx="128">
                  <c:v>102.40615404519588</c:v>
                </c:pt>
                <c:pt idx="129">
                  <c:v>103.36482519694101</c:v>
                </c:pt>
                <c:pt idx="130">
                  <c:v>104.20410269679735</c:v>
                </c:pt>
                <c:pt idx="131">
                  <c:v>105.0433801966534</c:v>
                </c:pt>
                <c:pt idx="132">
                  <c:v>105.881953309183</c:v>
                </c:pt>
                <c:pt idx="133">
                  <c:v>106.72123080903906</c:v>
                </c:pt>
                <c:pt idx="134">
                  <c:v>107.80000000000001</c:v>
                </c:pt>
                <c:pt idx="135">
                  <c:v>108.51917946064053</c:v>
                </c:pt>
                <c:pt idx="136">
                  <c:v>109.5979486516015</c:v>
                </c:pt>
                <c:pt idx="137">
                  <c:v>110.4368739577943</c:v>
                </c:pt>
                <c:pt idx="138">
                  <c:v>111.39589730320266</c:v>
                </c:pt>
                <c:pt idx="139">
                  <c:v>112.235174803059</c:v>
                </c:pt>
                <c:pt idx="140">
                  <c:v>113.19384595480413</c:v>
                </c:pt>
                <c:pt idx="141">
                  <c:v>114.03312345466048</c:v>
                </c:pt>
                <c:pt idx="142">
                  <c:v>114.99179460640561</c:v>
                </c:pt>
                <c:pt idx="143">
                  <c:v>115.83107210626164</c:v>
                </c:pt>
                <c:pt idx="144">
                  <c:v>116.78974325800677</c:v>
                </c:pt>
                <c:pt idx="145">
                  <c:v>117.62902075786312</c:v>
                </c:pt>
                <c:pt idx="146">
                  <c:v>118.58769190960822</c:v>
                </c:pt>
                <c:pt idx="147">
                  <c:v>119.54671525501658</c:v>
                </c:pt>
                <c:pt idx="148">
                  <c:v>120.38564056120971</c:v>
                </c:pt>
                <c:pt idx="149">
                  <c:v>121.22456586740255</c:v>
                </c:pt>
                <c:pt idx="150">
                  <c:v>122.18358921281087</c:v>
                </c:pt>
                <c:pt idx="151">
                  <c:v>122.9027686734514</c:v>
                </c:pt>
                <c:pt idx="152">
                  <c:v>123.98153786441301</c:v>
                </c:pt>
                <c:pt idx="153">
                  <c:v>125.0603070553736</c:v>
                </c:pt>
                <c:pt idx="154">
                  <c:v>125.77948651601417</c:v>
                </c:pt>
                <c:pt idx="155">
                  <c:v>126.498665976655</c:v>
                </c:pt>
                <c:pt idx="156">
                  <c:v>127.57743516761563</c:v>
                </c:pt>
                <c:pt idx="157">
                  <c:v>128.29661462825615</c:v>
                </c:pt>
                <c:pt idx="158">
                  <c:v>129.37538381921712</c:v>
                </c:pt>
                <c:pt idx="159">
                  <c:v>130.09456327985765</c:v>
                </c:pt>
                <c:pt idx="160">
                  <c:v>131.17333247081825</c:v>
                </c:pt>
                <c:pt idx="161">
                  <c:v>131.89251193145881</c:v>
                </c:pt>
                <c:pt idx="162">
                  <c:v>132.97128112241973</c:v>
                </c:pt>
                <c:pt idx="163">
                  <c:v>133.69046058306026</c:v>
                </c:pt>
                <c:pt idx="164">
                  <c:v>134.76922977402123</c:v>
                </c:pt>
                <c:pt idx="165">
                  <c:v>135.72825311942955</c:v>
                </c:pt>
                <c:pt idx="166">
                  <c:v>136.44743258007009</c:v>
                </c:pt>
                <c:pt idx="167">
                  <c:v>137.40645592547875</c:v>
                </c:pt>
                <c:pt idx="168">
                  <c:v>138.36512707722386</c:v>
                </c:pt>
                <c:pt idx="169">
                  <c:v>139.20440457708023</c:v>
                </c:pt>
                <c:pt idx="170">
                  <c:v>140.04332988327303</c:v>
                </c:pt>
                <c:pt idx="171">
                  <c:v>141.12209907423366</c:v>
                </c:pt>
                <c:pt idx="172">
                  <c:v>141.96102438042652</c:v>
                </c:pt>
                <c:pt idx="173">
                  <c:v>142.92004772583513</c:v>
                </c:pt>
                <c:pt idx="174">
                  <c:v>143.758973032028</c:v>
                </c:pt>
                <c:pt idx="175">
                  <c:v>144.7176441837731</c:v>
                </c:pt>
                <c:pt idx="176">
                  <c:v>145.55692168362947</c:v>
                </c:pt>
                <c:pt idx="177">
                  <c:v>146.3958469898223</c:v>
                </c:pt>
                <c:pt idx="178">
                  <c:v>147.3548703352306</c:v>
                </c:pt>
                <c:pt idx="179">
                  <c:v>148.31354148697571</c:v>
                </c:pt>
                <c:pt idx="180">
                  <c:v>149.03307314127977</c:v>
                </c:pt>
                <c:pt idx="181">
                  <c:v>150.1118423322404</c:v>
                </c:pt>
                <c:pt idx="182">
                  <c:v>150.95076763843358</c:v>
                </c:pt>
                <c:pt idx="183">
                  <c:v>151.7900451382896</c:v>
                </c:pt>
                <c:pt idx="184">
                  <c:v>152.74871629003474</c:v>
                </c:pt>
                <c:pt idx="185">
                  <c:v>153.70773963544369</c:v>
                </c:pt>
                <c:pt idx="186">
                  <c:v>154.54666494163683</c:v>
                </c:pt>
                <c:pt idx="187">
                  <c:v>155.26584440227737</c:v>
                </c:pt>
                <c:pt idx="188">
                  <c:v>156.34461359323802</c:v>
                </c:pt>
                <c:pt idx="189">
                  <c:v>157.06379305387887</c:v>
                </c:pt>
                <c:pt idx="190">
                  <c:v>158.1425622448395</c:v>
                </c:pt>
                <c:pt idx="191">
                  <c:v>158.9814875510323</c:v>
                </c:pt>
                <c:pt idx="192">
                  <c:v>159.94051089644094</c:v>
                </c:pt>
                <c:pt idx="193">
                  <c:v>160.7794362026338</c:v>
                </c:pt>
                <c:pt idx="194">
                  <c:v>161.7384595480421</c:v>
                </c:pt>
                <c:pt idx="195">
                  <c:v>162.57738485423496</c:v>
                </c:pt>
                <c:pt idx="196">
                  <c:v>163.5364081996436</c:v>
                </c:pt>
                <c:pt idx="197">
                  <c:v>164.49507935138874</c:v>
                </c:pt>
                <c:pt idx="198">
                  <c:v>165.33435685124508</c:v>
                </c:pt>
                <c:pt idx="199">
                  <c:v>166.05353631188558</c:v>
                </c:pt>
                <c:pt idx="200">
                  <c:v>167.13230550284624</c:v>
                </c:pt>
                <c:pt idx="201">
                  <c:v>168.0913288482549</c:v>
                </c:pt>
                <c:pt idx="202">
                  <c:v>168.93025415444771</c:v>
                </c:pt>
                <c:pt idx="203">
                  <c:v>169.88927749985638</c:v>
                </c:pt>
                <c:pt idx="204">
                  <c:v>170.72820280604924</c:v>
                </c:pt>
                <c:pt idx="205">
                  <c:v>171.44738226668971</c:v>
                </c:pt>
                <c:pt idx="206">
                  <c:v>172.52615145765034</c:v>
                </c:pt>
                <c:pt idx="207">
                  <c:v>173.36507676384318</c:v>
                </c:pt>
                <c:pt idx="208">
                  <c:v>174.20400207003598</c:v>
                </c:pt>
                <c:pt idx="209">
                  <c:v>175.28312345466051</c:v>
                </c:pt>
                <c:pt idx="210">
                  <c:v>176.12204876085335</c:v>
                </c:pt>
                <c:pt idx="211">
                  <c:v>176.96132626070937</c:v>
                </c:pt>
                <c:pt idx="212">
                  <c:v>177.91999741245445</c:v>
                </c:pt>
                <c:pt idx="213">
                  <c:v>178.87866856419959</c:v>
                </c:pt>
                <c:pt idx="214">
                  <c:v>179.71794606405592</c:v>
                </c:pt>
                <c:pt idx="215">
                  <c:v>180.55687137024879</c:v>
                </c:pt>
                <c:pt idx="216">
                  <c:v>181.51589471565745</c:v>
                </c:pt>
                <c:pt idx="217">
                  <c:v>182.35517221551345</c:v>
                </c:pt>
                <c:pt idx="218">
                  <c:v>183.31384336725861</c:v>
                </c:pt>
                <c:pt idx="219">
                  <c:v>184.03302282789912</c:v>
                </c:pt>
                <c:pt idx="220">
                  <c:v>185.11179201886071</c:v>
                </c:pt>
                <c:pt idx="221">
                  <c:v>186.07081536426904</c:v>
                </c:pt>
                <c:pt idx="222">
                  <c:v>186.90974067046184</c:v>
                </c:pt>
                <c:pt idx="223">
                  <c:v>187.74901817031821</c:v>
                </c:pt>
                <c:pt idx="224">
                  <c:v>188.70768932206335</c:v>
                </c:pt>
                <c:pt idx="225">
                  <c:v>189.66636047380845</c:v>
                </c:pt>
                <c:pt idx="226">
                  <c:v>190.50563797366482</c:v>
                </c:pt>
                <c:pt idx="227">
                  <c:v>191.22481743430535</c:v>
                </c:pt>
                <c:pt idx="228">
                  <c:v>192.30358662526598</c:v>
                </c:pt>
                <c:pt idx="229">
                  <c:v>193.02276608590648</c:v>
                </c:pt>
                <c:pt idx="230">
                  <c:v>194.10153527686745</c:v>
                </c:pt>
                <c:pt idx="231">
                  <c:v>194.94046058306023</c:v>
                </c:pt>
                <c:pt idx="232">
                  <c:v>195.89948392846895</c:v>
                </c:pt>
                <c:pt idx="233">
                  <c:v>196.85850727387725</c:v>
                </c:pt>
                <c:pt idx="234">
                  <c:v>197.69743258007011</c:v>
                </c:pt>
                <c:pt idx="235">
                  <c:v>198.53671007992648</c:v>
                </c:pt>
                <c:pt idx="236">
                  <c:v>199.49538123167156</c:v>
                </c:pt>
              </c:numCache>
            </c:numRef>
          </c:xVal>
          <c:yVal>
            <c:numRef>
              <c:f>'Program Steps'!$C$24:$C$522</c:f>
              <c:numCache>
                <c:formatCode>0.00</c:formatCode>
                <c:ptCount val="499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312-42CD-B386-68B445DEE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111040"/>
        <c:axId val="115112960"/>
      </c:scatterChart>
      <c:valAx>
        <c:axId val="115111040"/>
        <c:scaling>
          <c:orientation val="minMax"/>
          <c:max val="8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Pore</a:t>
                </a:r>
                <a:r>
                  <a:rPr lang="en-US" sz="1600" baseline="0"/>
                  <a:t> Pressure,</a:t>
                </a:r>
                <a:r>
                  <a:rPr lang="en-US" sz="1600"/>
                  <a:t> u</a:t>
                </a:r>
                <a:r>
                  <a:rPr lang="en-US" sz="1600" baseline="-25000"/>
                  <a:t>2</a:t>
                </a:r>
                <a:r>
                  <a:rPr lang="en-US" sz="1600"/>
                  <a:t>  (kPa)</a:t>
                </a:r>
              </a:p>
            </c:rich>
          </c:tx>
          <c:layout>
            <c:manualLayout>
              <c:xMode val="edge"/>
              <c:yMode val="edge"/>
              <c:x val="0.15170697745897446"/>
              <c:y val="1.2193221339294897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112960"/>
        <c:crosses val="autoZero"/>
        <c:crossBetween val="midCat"/>
        <c:majorUnit val="200"/>
        <c:minorUnit val="100"/>
      </c:valAx>
      <c:valAx>
        <c:axId val="115112960"/>
        <c:scaling>
          <c:orientation val="maxMin"/>
          <c:max val="2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111040"/>
        <c:crossesAt val="-200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0863999133292"/>
          <c:y val="0.13170915407993303"/>
          <c:w val="0.79198679173738762"/>
          <c:h val="0.83714653917755855"/>
        </c:manualLayout>
      </c:layout>
      <c:scatterChart>
        <c:scatterStyle val="smoothMarker"/>
        <c:varyColors val="0"/>
        <c:ser>
          <c:idx val="0"/>
          <c:order val="0"/>
          <c:tx>
            <c:v>State Param Been et al 2012</c:v>
          </c:tx>
          <c:spPr>
            <a:ln w="22225">
              <a:solidFill>
                <a:srgbClr val="00B050"/>
              </a:solidFill>
            </a:ln>
          </c:spPr>
          <c:marker>
            <c:symbol val="diamond"/>
            <c:size val="4"/>
            <c:spPr>
              <a:solidFill>
                <a:srgbClr val="00B050"/>
              </a:solidFill>
              <a:ln w="6350">
                <a:noFill/>
              </a:ln>
            </c:spPr>
          </c:marker>
          <c:xVal>
            <c:numRef>
              <c:f>'Raw CPT'!$F$20:$F$313</c:f>
              <c:numCache>
                <c:formatCode>0.000</c:formatCode>
                <c:ptCount val="294"/>
                <c:pt idx="0">
                  <c:v>-0.188405797101449</c:v>
                </c:pt>
                <c:pt idx="1">
                  <c:v>-5.21739130434783E-2</c:v>
                </c:pt>
                <c:pt idx="2">
                  <c:v>1.4492753623188401E-2</c:v>
                </c:pt>
                <c:pt idx="3">
                  <c:v>1.15942028985507E-2</c:v>
                </c:pt>
                <c:pt idx="4">
                  <c:v>1.7391304347826101E-2</c:v>
                </c:pt>
                <c:pt idx="5">
                  <c:v>1.15942028985507E-2</c:v>
                </c:pt>
                <c:pt idx="6">
                  <c:v>2.0289855072463801E-2</c:v>
                </c:pt>
                <c:pt idx="7">
                  <c:v>0</c:v>
                </c:pt>
                <c:pt idx="8">
                  <c:v>-2.8985507246376802E-2</c:v>
                </c:pt>
                <c:pt idx="9">
                  <c:v>-4.6376811594202899E-2</c:v>
                </c:pt>
                <c:pt idx="10">
                  <c:v>-2.3188405797101401E-2</c:v>
                </c:pt>
                <c:pt idx="11">
                  <c:v>-2.6086956521739101E-2</c:v>
                </c:pt>
                <c:pt idx="12">
                  <c:v>-4.3478260869565202E-2</c:v>
                </c:pt>
                <c:pt idx="13">
                  <c:v>-2.6086956521739101E-2</c:v>
                </c:pt>
                <c:pt idx="14">
                  <c:v>-7.2463768115942004E-2</c:v>
                </c:pt>
                <c:pt idx="15">
                  <c:v>-3.7681159420289899E-2</c:v>
                </c:pt>
                <c:pt idx="16">
                  <c:v>-5.7971014492753603E-2</c:v>
                </c:pt>
                <c:pt idx="17">
                  <c:v>-2.3188405797101401E-2</c:v>
                </c:pt>
                <c:pt idx="18">
                  <c:v>2.8985507246376799E-3</c:v>
                </c:pt>
                <c:pt idx="19">
                  <c:v>2.8985507246376799E-3</c:v>
                </c:pt>
                <c:pt idx="20">
                  <c:v>-1.4492753623188401E-2</c:v>
                </c:pt>
                <c:pt idx="21">
                  <c:v>2.8985507246376802E-2</c:v>
                </c:pt>
                <c:pt idx="22">
                  <c:v>6.6666666666666693E-2</c:v>
                </c:pt>
                <c:pt idx="23">
                  <c:v>5.7971014492753603E-2</c:v>
                </c:pt>
                <c:pt idx="24">
                  <c:v>7.8260869565217397E-2</c:v>
                </c:pt>
                <c:pt idx="25">
                  <c:v>0.107246376811594</c:v>
                </c:pt>
                <c:pt idx="26">
                  <c:v>6.9565217391304293E-2</c:v>
                </c:pt>
                <c:pt idx="27">
                  <c:v>8.4057971014492694E-2</c:v>
                </c:pt>
                <c:pt idx="28">
                  <c:v>4.3478260869565202E-2</c:v>
                </c:pt>
                <c:pt idx="29">
                  <c:v>8.6956521739130505E-3</c:v>
                </c:pt>
                <c:pt idx="30">
                  <c:v>3.4782608695652202E-2</c:v>
                </c:pt>
                <c:pt idx="31">
                  <c:v>4.0579710144927499E-2</c:v>
                </c:pt>
                <c:pt idx="32">
                  <c:v>1.15942028985507E-2</c:v>
                </c:pt>
                <c:pt idx="33">
                  <c:v>-8.6956521739130505E-3</c:v>
                </c:pt>
                <c:pt idx="34">
                  <c:v>-3.1884057971014498E-2</c:v>
                </c:pt>
                <c:pt idx="35">
                  <c:v>-6.08695652173913E-2</c:v>
                </c:pt>
                <c:pt idx="36">
                  <c:v>-4.9275362318840603E-2</c:v>
                </c:pt>
                <c:pt idx="37">
                  <c:v>1.15942028985507E-2</c:v>
                </c:pt>
                <c:pt idx="38">
                  <c:v>6.3768115942028997E-2</c:v>
                </c:pt>
                <c:pt idx="39">
                  <c:v>0.101449275362319</c:v>
                </c:pt>
                <c:pt idx="40">
                  <c:v>8.9855072463768101E-2</c:v>
                </c:pt>
                <c:pt idx="41">
                  <c:v>6.08695652173913E-2</c:v>
                </c:pt>
                <c:pt idx="42">
                  <c:v>-2.8985507246376799E-3</c:v>
                </c:pt>
                <c:pt idx="43">
                  <c:v>2.6086956521739101E-2</c:v>
                </c:pt>
                <c:pt idx="44">
                  <c:v>3.7681159420289899E-2</c:v>
                </c:pt>
                <c:pt idx="45">
                  <c:v>6.6666666666666693E-2</c:v>
                </c:pt>
                <c:pt idx="46">
                  <c:v>8.4057971014492694E-2</c:v>
                </c:pt>
                <c:pt idx="47">
                  <c:v>0.104347826086957</c:v>
                </c:pt>
                <c:pt idx="48">
                  <c:v>7.8260869565217397E-2</c:v>
                </c:pt>
                <c:pt idx="49">
                  <c:v>2.3188405797101502E-2</c:v>
                </c:pt>
                <c:pt idx="50">
                  <c:v>-5.7971014492753702E-3</c:v>
                </c:pt>
                <c:pt idx="51">
                  <c:v>-5.21739130434783E-2</c:v>
                </c:pt>
                <c:pt idx="52">
                  <c:v>-3.1884057971014498E-2</c:v>
                </c:pt>
                <c:pt idx="53">
                  <c:v>-3.7681159420289899E-2</c:v>
                </c:pt>
                <c:pt idx="54">
                  <c:v>-5.7971014492753702E-3</c:v>
                </c:pt>
                <c:pt idx="55">
                  <c:v>-2.0289855072463801E-2</c:v>
                </c:pt>
                <c:pt idx="56">
                  <c:v>1.7391304347826101E-2</c:v>
                </c:pt>
                <c:pt idx="57">
                  <c:v>-4.3478260869565202E-2</c:v>
                </c:pt>
                <c:pt idx="58">
                  <c:v>-2.6086956521739101E-2</c:v>
                </c:pt>
                <c:pt idx="59">
                  <c:v>-2.8985507246376799E-3</c:v>
                </c:pt>
                <c:pt idx="60">
                  <c:v>2.6086956521739101E-2</c:v>
                </c:pt>
                <c:pt idx="61">
                  <c:v>8.6956521739130405E-2</c:v>
                </c:pt>
                <c:pt idx="62">
                  <c:v>5.5072463768115899E-2</c:v>
                </c:pt>
                <c:pt idx="63">
                  <c:v>6.08695652173913E-2</c:v>
                </c:pt>
                <c:pt idx="64">
                  <c:v>2.6086956521739101E-2</c:v>
                </c:pt>
                <c:pt idx="65">
                  <c:v>4.3478260869565202E-2</c:v>
                </c:pt>
                <c:pt idx="66">
                  <c:v>1.15942028985507E-2</c:v>
                </c:pt>
                <c:pt idx="67">
                  <c:v>5.7971014492753603E-2</c:v>
                </c:pt>
                <c:pt idx="68">
                  <c:v>9.2753623188405798E-2</c:v>
                </c:pt>
                <c:pt idx="69">
                  <c:v>7.8260869565217397E-2</c:v>
                </c:pt>
                <c:pt idx="70">
                  <c:v>9.2753623188405798E-2</c:v>
                </c:pt>
                <c:pt idx="71">
                  <c:v>8.1159420289855094E-2</c:v>
                </c:pt>
                <c:pt idx="72">
                  <c:v>0.104347826086957</c:v>
                </c:pt>
                <c:pt idx="73">
                  <c:v>0.101449275362319</c:v>
                </c:pt>
                <c:pt idx="74">
                  <c:v>0.107246376811594</c:v>
                </c:pt>
                <c:pt idx="75">
                  <c:v>0.12753623188405799</c:v>
                </c:pt>
                <c:pt idx="76">
                  <c:v>2.8985507246376799E-3</c:v>
                </c:pt>
                <c:pt idx="77">
                  <c:v>-2.8985507246376802E-2</c:v>
                </c:pt>
                <c:pt idx="78">
                  <c:v>-3.7681159420289899E-2</c:v>
                </c:pt>
                <c:pt idx="79">
                  <c:v>5.7971014492753398E-3</c:v>
                </c:pt>
                <c:pt idx="80">
                  <c:v>1.15942028985507E-2</c:v>
                </c:pt>
                <c:pt idx="81">
                  <c:v>7.5362318840579701E-2</c:v>
                </c:pt>
                <c:pt idx="82">
                  <c:v>5.21739130434783E-2</c:v>
                </c:pt>
                <c:pt idx="83">
                  <c:v>5.21739130434783E-2</c:v>
                </c:pt>
                <c:pt idx="84">
                  <c:v>7.2463768115942004E-2</c:v>
                </c:pt>
                <c:pt idx="85">
                  <c:v>0.11304347826087</c:v>
                </c:pt>
                <c:pt idx="86">
                  <c:v>0.107246376811594</c:v>
                </c:pt>
                <c:pt idx="87">
                  <c:v>8.6956521739130405E-2</c:v>
                </c:pt>
                <c:pt idx="88">
                  <c:v>5.5072463768115899E-2</c:v>
                </c:pt>
                <c:pt idx="89">
                  <c:v>4.0579710144927499E-2</c:v>
                </c:pt>
                <c:pt idx="90">
                  <c:v>2.8985507246376802E-2</c:v>
                </c:pt>
                <c:pt idx="91">
                  <c:v>2.8985507246376799E-3</c:v>
                </c:pt>
                <c:pt idx="92">
                  <c:v>-6.6666666666666693E-2</c:v>
                </c:pt>
                <c:pt idx="93">
                  <c:v>8.6956521739130405E-2</c:v>
                </c:pt>
                <c:pt idx="94">
                  <c:v>9.5652173913043495E-2</c:v>
                </c:pt>
                <c:pt idx="95">
                  <c:v>0.107246376811594</c:v>
                </c:pt>
                <c:pt idx="96">
                  <c:v>8.6956521739130405E-2</c:v>
                </c:pt>
                <c:pt idx="97">
                  <c:v>-5.5072463768115899E-2</c:v>
                </c:pt>
                <c:pt idx="98">
                  <c:v>7.2463768115942004E-2</c:v>
                </c:pt>
                <c:pt idx="99">
                  <c:v>9.8550724637681206E-2</c:v>
                </c:pt>
                <c:pt idx="100">
                  <c:v>8.9855072463768101E-2</c:v>
                </c:pt>
                <c:pt idx="101">
                  <c:v>7.8260869565217397E-2</c:v>
                </c:pt>
                <c:pt idx="102">
                  <c:v>8.9855072463768101E-2</c:v>
                </c:pt>
                <c:pt idx="103">
                  <c:v>0.118840579710145</c:v>
                </c:pt>
                <c:pt idx="104">
                  <c:v>0.101449275362319</c:v>
                </c:pt>
                <c:pt idx="105">
                  <c:v>4.9275362318840603E-2</c:v>
                </c:pt>
                <c:pt idx="106">
                  <c:v>7.5362318840579701E-2</c:v>
                </c:pt>
                <c:pt idx="107">
                  <c:v>2.3188405797101502E-2</c:v>
                </c:pt>
                <c:pt idx="108">
                  <c:v>4.0579710144927499E-2</c:v>
                </c:pt>
                <c:pt idx="109">
                  <c:v>6.3768115942028997E-2</c:v>
                </c:pt>
                <c:pt idx="110">
                  <c:v>9.2753623188405798E-2</c:v>
                </c:pt>
                <c:pt idx="111">
                  <c:v>8.9855072463768101E-2</c:v>
                </c:pt>
                <c:pt idx="112">
                  <c:v>6.9565217391304293E-2</c:v>
                </c:pt>
                <c:pt idx="113">
                  <c:v>4.6376811594202899E-2</c:v>
                </c:pt>
                <c:pt idx="114">
                  <c:v>8.4057971014492694E-2</c:v>
                </c:pt>
                <c:pt idx="115">
                  <c:v>8.6956521739130405E-2</c:v>
                </c:pt>
                <c:pt idx="116">
                  <c:v>7.8260869565217397E-2</c:v>
                </c:pt>
                <c:pt idx="117">
                  <c:v>8.1159420289855094E-2</c:v>
                </c:pt>
                <c:pt idx="118">
                  <c:v>9.5652173913043495E-2</c:v>
                </c:pt>
                <c:pt idx="119">
                  <c:v>6.9565217391304293E-2</c:v>
                </c:pt>
                <c:pt idx="120">
                  <c:v>8.9855072463768101E-2</c:v>
                </c:pt>
                <c:pt idx="121">
                  <c:v>8.9855072463768101E-2</c:v>
                </c:pt>
                <c:pt idx="122">
                  <c:v>6.9565217391304293E-2</c:v>
                </c:pt>
                <c:pt idx="123">
                  <c:v>7.8260869565217397E-2</c:v>
                </c:pt>
                <c:pt idx="124">
                  <c:v>6.3768115942028997E-2</c:v>
                </c:pt>
                <c:pt idx="125">
                  <c:v>7.2463768115942004E-2</c:v>
                </c:pt>
                <c:pt idx="126">
                  <c:v>4.3478260869565202E-2</c:v>
                </c:pt>
                <c:pt idx="127">
                  <c:v>8.6956521739130405E-2</c:v>
                </c:pt>
                <c:pt idx="128">
                  <c:v>9.8550724637681206E-2</c:v>
                </c:pt>
                <c:pt idx="129">
                  <c:v>0.118840579710145</c:v>
                </c:pt>
                <c:pt idx="130">
                  <c:v>0.121739130434783</c:v>
                </c:pt>
                <c:pt idx="131">
                  <c:v>9.5652173913043495E-2</c:v>
                </c:pt>
                <c:pt idx="132">
                  <c:v>0.101449275362319</c:v>
                </c:pt>
                <c:pt idx="133">
                  <c:v>9.8550724637681206E-2</c:v>
                </c:pt>
                <c:pt idx="134">
                  <c:v>6.9565217391304293E-2</c:v>
                </c:pt>
                <c:pt idx="135">
                  <c:v>9.8550724637681206E-2</c:v>
                </c:pt>
                <c:pt idx="136">
                  <c:v>0.101449275362319</c:v>
                </c:pt>
                <c:pt idx="137">
                  <c:v>8.9855072463768101E-2</c:v>
                </c:pt>
                <c:pt idx="138">
                  <c:v>0.104347826086957</c:v>
                </c:pt>
                <c:pt idx="139">
                  <c:v>8.6956521739130405E-2</c:v>
                </c:pt>
                <c:pt idx="140">
                  <c:v>0.104347826086957</c:v>
                </c:pt>
                <c:pt idx="141">
                  <c:v>0.101449275362319</c:v>
                </c:pt>
                <c:pt idx="142">
                  <c:v>0.121739130434783</c:v>
                </c:pt>
                <c:pt idx="143">
                  <c:v>0.11014492753623201</c:v>
                </c:pt>
                <c:pt idx="144">
                  <c:v>8.1159420289855094E-2</c:v>
                </c:pt>
                <c:pt idx="145">
                  <c:v>0.101449275362319</c:v>
                </c:pt>
                <c:pt idx="146">
                  <c:v>0.101449275362319</c:v>
                </c:pt>
                <c:pt idx="147">
                  <c:v>0.104347826086957</c:v>
                </c:pt>
                <c:pt idx="148">
                  <c:v>9.2753623188405798E-2</c:v>
                </c:pt>
                <c:pt idx="149">
                  <c:v>2.3188405797101502E-2</c:v>
                </c:pt>
                <c:pt idx="150">
                  <c:v>6.3768115942028997E-2</c:v>
                </c:pt>
                <c:pt idx="151">
                  <c:v>8.6956521739130405E-2</c:v>
                </c:pt>
                <c:pt idx="152">
                  <c:v>0.115942028985507</c:v>
                </c:pt>
                <c:pt idx="153">
                  <c:v>0.104347826086957</c:v>
                </c:pt>
                <c:pt idx="154">
                  <c:v>0.107246376811594</c:v>
                </c:pt>
                <c:pt idx="155">
                  <c:v>6.6666666666666693E-2</c:v>
                </c:pt>
                <c:pt idx="156">
                  <c:v>6.9565217391304293E-2</c:v>
                </c:pt>
                <c:pt idx="157">
                  <c:v>8.6956521739130405E-2</c:v>
                </c:pt>
                <c:pt idx="158">
                  <c:v>0.115942028985507</c:v>
                </c:pt>
                <c:pt idx="159">
                  <c:v>0.11014492753623201</c:v>
                </c:pt>
                <c:pt idx="160">
                  <c:v>7.5362318840579701E-2</c:v>
                </c:pt>
                <c:pt idx="161">
                  <c:v>0.121739130434783</c:v>
                </c:pt>
                <c:pt idx="162">
                  <c:v>0.107246376811594</c:v>
                </c:pt>
                <c:pt idx="163">
                  <c:v>4.3478260869565202E-2</c:v>
                </c:pt>
                <c:pt idx="164">
                  <c:v>3.1884057971014498E-2</c:v>
                </c:pt>
                <c:pt idx="165">
                  <c:v>8.6956521739130505E-3</c:v>
                </c:pt>
                <c:pt idx="166">
                  <c:v>-8.6956521739130505E-3</c:v>
                </c:pt>
                <c:pt idx="167">
                  <c:v>-2.8985507246376799E-3</c:v>
                </c:pt>
                <c:pt idx="168">
                  <c:v>-2.3188405797101401E-2</c:v>
                </c:pt>
                <c:pt idx="169">
                  <c:v>-3.7681159420289899E-2</c:v>
                </c:pt>
                <c:pt idx="170">
                  <c:v>-2.3188405797101401E-2</c:v>
                </c:pt>
                <c:pt idx="171">
                  <c:v>6.9565217391304293E-2</c:v>
                </c:pt>
                <c:pt idx="172">
                  <c:v>8.9855072463768101E-2</c:v>
                </c:pt>
                <c:pt idx="173">
                  <c:v>6.6666666666666693E-2</c:v>
                </c:pt>
                <c:pt idx="174">
                  <c:v>3.7681159420289899E-2</c:v>
                </c:pt>
                <c:pt idx="175">
                  <c:v>3.1884057971014498E-2</c:v>
                </c:pt>
                <c:pt idx="176">
                  <c:v>2.3188405797101502E-2</c:v>
                </c:pt>
                <c:pt idx="177">
                  <c:v>4.0579710144927499E-2</c:v>
                </c:pt>
                <c:pt idx="178">
                  <c:v>5.7971014492753398E-3</c:v>
                </c:pt>
                <c:pt idx="179">
                  <c:v>-1.15942028985507E-2</c:v>
                </c:pt>
                <c:pt idx="180">
                  <c:v>2.0289855072463801E-2</c:v>
                </c:pt>
                <c:pt idx="181">
                  <c:v>4.3478260869565202E-2</c:v>
                </c:pt>
                <c:pt idx="182">
                  <c:v>5.5072463768115899E-2</c:v>
                </c:pt>
                <c:pt idx="183">
                  <c:v>0.104347826086957</c:v>
                </c:pt>
                <c:pt idx="184">
                  <c:v>8.9855072463768101E-2</c:v>
                </c:pt>
                <c:pt idx="185">
                  <c:v>8.1159420289855094E-2</c:v>
                </c:pt>
                <c:pt idx="186">
                  <c:v>5.7971014492753603E-2</c:v>
                </c:pt>
                <c:pt idx="187">
                  <c:v>3.7681159420289899E-2</c:v>
                </c:pt>
                <c:pt idx="188">
                  <c:v>9.8550724637681206E-2</c:v>
                </c:pt>
                <c:pt idx="189">
                  <c:v>0.11304347826087</c:v>
                </c:pt>
                <c:pt idx="190">
                  <c:v>9.8550724637681206E-2</c:v>
                </c:pt>
                <c:pt idx="191">
                  <c:v>3.7681159420289899E-2</c:v>
                </c:pt>
                <c:pt idx="192">
                  <c:v>7.5362318840579701E-2</c:v>
                </c:pt>
                <c:pt idx="193">
                  <c:v>6.6666666666666693E-2</c:v>
                </c:pt>
                <c:pt idx="194">
                  <c:v>5.7971014492753603E-2</c:v>
                </c:pt>
                <c:pt idx="195">
                  <c:v>4.3478260869565202E-2</c:v>
                </c:pt>
                <c:pt idx="196">
                  <c:v>-2.8985507246376799E-3</c:v>
                </c:pt>
                <c:pt idx="197">
                  <c:v>1.7391304347826101E-2</c:v>
                </c:pt>
                <c:pt idx="198">
                  <c:v>7.2463768115942004E-2</c:v>
                </c:pt>
                <c:pt idx="199">
                  <c:v>9.2753623188405798E-2</c:v>
                </c:pt>
                <c:pt idx="200">
                  <c:v>8.9855072463768101E-2</c:v>
                </c:pt>
                <c:pt idx="201">
                  <c:v>0.11304347826087</c:v>
                </c:pt>
                <c:pt idx="202">
                  <c:v>0.104347826086957</c:v>
                </c:pt>
                <c:pt idx="203">
                  <c:v>0.11304347826087</c:v>
                </c:pt>
                <c:pt idx="204">
                  <c:v>5.21739130434783E-2</c:v>
                </c:pt>
                <c:pt idx="205">
                  <c:v>2.0289855072463801E-2</c:v>
                </c:pt>
                <c:pt idx="206">
                  <c:v>0.107246376811594</c:v>
                </c:pt>
                <c:pt idx="207">
                  <c:v>0.101449275362319</c:v>
                </c:pt>
                <c:pt idx="208">
                  <c:v>0.12753623188405799</c:v>
                </c:pt>
                <c:pt idx="209">
                  <c:v>9.5652173913043495E-2</c:v>
                </c:pt>
                <c:pt idx="210">
                  <c:v>6.08695652173913E-2</c:v>
                </c:pt>
                <c:pt idx="211">
                  <c:v>8.6956521739130405E-2</c:v>
                </c:pt>
                <c:pt idx="212">
                  <c:v>8.1159420289855094E-2</c:v>
                </c:pt>
                <c:pt idx="213">
                  <c:v>0.107246376811594</c:v>
                </c:pt>
                <c:pt idx="214">
                  <c:v>9.8550724637681206E-2</c:v>
                </c:pt>
                <c:pt idx="215">
                  <c:v>0.101449275362319</c:v>
                </c:pt>
                <c:pt idx="216">
                  <c:v>9.5652173913043495E-2</c:v>
                </c:pt>
                <c:pt idx="217">
                  <c:v>0.11014492753623201</c:v>
                </c:pt>
                <c:pt idx="218">
                  <c:v>5.7971014492753603E-2</c:v>
                </c:pt>
                <c:pt idx="219">
                  <c:v>9.5652173913043495E-2</c:v>
                </c:pt>
                <c:pt idx="220">
                  <c:v>0.107246376811594</c:v>
                </c:pt>
                <c:pt idx="221">
                  <c:v>9.8550724637681206E-2</c:v>
                </c:pt>
                <c:pt idx="222">
                  <c:v>8.4057971014492694E-2</c:v>
                </c:pt>
                <c:pt idx="223">
                  <c:v>0.104347826086957</c:v>
                </c:pt>
                <c:pt idx="224">
                  <c:v>8.6956521739130405E-2</c:v>
                </c:pt>
                <c:pt idx="225">
                  <c:v>7.8260869565217397E-2</c:v>
                </c:pt>
                <c:pt idx="226">
                  <c:v>9.5652173913043495E-2</c:v>
                </c:pt>
                <c:pt idx="227">
                  <c:v>9.5652173913043495E-2</c:v>
                </c:pt>
                <c:pt idx="228">
                  <c:v>0.107246376811594</c:v>
                </c:pt>
                <c:pt idx="229">
                  <c:v>0.13043478260869601</c:v>
                </c:pt>
                <c:pt idx="230">
                  <c:v>0.121739130434783</c:v>
                </c:pt>
                <c:pt idx="231">
                  <c:v>0.104347826086957</c:v>
                </c:pt>
                <c:pt idx="232">
                  <c:v>0.104347826086957</c:v>
                </c:pt>
                <c:pt idx="233">
                  <c:v>0.118840579710145</c:v>
                </c:pt>
                <c:pt idx="234">
                  <c:v>9.2753623188405798E-2</c:v>
                </c:pt>
                <c:pt idx="235">
                  <c:v>9.5652173913043495E-2</c:v>
                </c:pt>
                <c:pt idx="236">
                  <c:v>6.9565217391304293E-2</c:v>
                </c:pt>
                <c:pt idx="237">
                  <c:v>9.2753623188405798E-2</c:v>
                </c:pt>
                <c:pt idx="238">
                  <c:v>9.8550724637681206E-2</c:v>
                </c:pt>
                <c:pt idx="239">
                  <c:v>9.5652173913043495E-2</c:v>
                </c:pt>
                <c:pt idx="240">
                  <c:v>8.1159420289855094E-2</c:v>
                </c:pt>
                <c:pt idx="241">
                  <c:v>9.8550724637681206E-2</c:v>
                </c:pt>
                <c:pt idx="242">
                  <c:v>0.104347826086957</c:v>
                </c:pt>
                <c:pt idx="243">
                  <c:v>0.11014492753623201</c:v>
                </c:pt>
                <c:pt idx="244">
                  <c:v>7.8260869565217397E-2</c:v>
                </c:pt>
                <c:pt idx="245">
                  <c:v>3.7681159420289899E-2</c:v>
                </c:pt>
                <c:pt idx="246">
                  <c:v>7.8260869565217397E-2</c:v>
                </c:pt>
                <c:pt idx="247">
                  <c:v>4.6376811594202899E-2</c:v>
                </c:pt>
                <c:pt idx="248">
                  <c:v>1.15942028985507E-2</c:v>
                </c:pt>
                <c:pt idx="249">
                  <c:v>3.7681159420289899E-2</c:v>
                </c:pt>
                <c:pt idx="250">
                  <c:v>7.5362318840579701E-2</c:v>
                </c:pt>
                <c:pt idx="251">
                  <c:v>9.5652173913043495E-2</c:v>
                </c:pt>
                <c:pt idx="252">
                  <c:v>1.7391304347826101E-2</c:v>
                </c:pt>
                <c:pt idx="253">
                  <c:v>4.9275362318840603E-2</c:v>
                </c:pt>
                <c:pt idx="254">
                  <c:v>7.2463768115942004E-2</c:v>
                </c:pt>
                <c:pt idx="255">
                  <c:v>9.5652173913043495E-2</c:v>
                </c:pt>
                <c:pt idx="256">
                  <c:v>9.5652173913043495E-2</c:v>
                </c:pt>
                <c:pt idx="257">
                  <c:v>0.118840579710145</c:v>
                </c:pt>
                <c:pt idx="258">
                  <c:v>9.8550724637681206E-2</c:v>
                </c:pt>
                <c:pt idx="259">
                  <c:v>9.2753623188405798E-2</c:v>
                </c:pt>
                <c:pt idx="260">
                  <c:v>0.11304347826087</c:v>
                </c:pt>
                <c:pt idx="261">
                  <c:v>7.2463768115942004E-2</c:v>
                </c:pt>
                <c:pt idx="262">
                  <c:v>3.4782608695652202E-2</c:v>
                </c:pt>
                <c:pt idx="263">
                  <c:v>5.7971014492753603E-2</c:v>
                </c:pt>
                <c:pt idx="264">
                  <c:v>4.9275362318840603E-2</c:v>
                </c:pt>
                <c:pt idx="265">
                  <c:v>0.11014492753623201</c:v>
                </c:pt>
                <c:pt idx="266">
                  <c:v>8.6956521739130405E-2</c:v>
                </c:pt>
                <c:pt idx="267">
                  <c:v>9.8550724637681206E-2</c:v>
                </c:pt>
                <c:pt idx="268">
                  <c:v>8.4057971014492694E-2</c:v>
                </c:pt>
                <c:pt idx="269">
                  <c:v>3.1884057971014498E-2</c:v>
                </c:pt>
                <c:pt idx="270">
                  <c:v>9.5652173913043495E-2</c:v>
                </c:pt>
                <c:pt idx="271">
                  <c:v>0.11014492753623201</c:v>
                </c:pt>
                <c:pt idx="272">
                  <c:v>0.121739130434783</c:v>
                </c:pt>
                <c:pt idx="273">
                  <c:v>0.104347826086957</c:v>
                </c:pt>
                <c:pt idx="274">
                  <c:v>8.1159420289855094E-2</c:v>
                </c:pt>
                <c:pt idx="275">
                  <c:v>-5.7971014492753702E-3</c:v>
                </c:pt>
                <c:pt idx="276">
                  <c:v>-2.0289855072463801E-2</c:v>
                </c:pt>
                <c:pt idx="277">
                  <c:v>-2.3188405797101401E-2</c:v>
                </c:pt>
                <c:pt idx="278">
                  <c:v>5.7971014492753398E-3</c:v>
                </c:pt>
                <c:pt idx="279">
                  <c:v>-2.6086956521739101E-2</c:v>
                </c:pt>
                <c:pt idx="280">
                  <c:v>3.1884057971014498E-2</c:v>
                </c:pt>
                <c:pt idx="281">
                  <c:v>6.9565217391304293E-2</c:v>
                </c:pt>
                <c:pt idx="282">
                  <c:v>5.5072463768115899E-2</c:v>
                </c:pt>
                <c:pt idx="283">
                  <c:v>4.6376811594202899E-2</c:v>
                </c:pt>
                <c:pt idx="284">
                  <c:v>6.08695652173913E-2</c:v>
                </c:pt>
                <c:pt idx="285">
                  <c:v>8.1159420289855094E-2</c:v>
                </c:pt>
                <c:pt idx="286">
                  <c:v>9.5652173913043495E-2</c:v>
                </c:pt>
                <c:pt idx="287">
                  <c:v>9.5652173913043495E-2</c:v>
                </c:pt>
                <c:pt idx="288">
                  <c:v>0.107246376811594</c:v>
                </c:pt>
                <c:pt idx="289">
                  <c:v>9.5652173913043495E-2</c:v>
                </c:pt>
                <c:pt idx="290">
                  <c:v>9.5652173913043495E-2</c:v>
                </c:pt>
                <c:pt idx="291">
                  <c:v>3.1884057971014498E-2</c:v>
                </c:pt>
                <c:pt idx="292">
                  <c:v>8.6956521739130505E-3</c:v>
                </c:pt>
                <c:pt idx="293">
                  <c:v>4.3478260869565202E-2</c:v>
                </c:pt>
              </c:numCache>
            </c:numRef>
          </c:xVal>
          <c:yVal>
            <c:numRef>
              <c:f>'Raw CPT'!$G$20:$G$313</c:f>
              <c:numCache>
                <c:formatCode>0.000</c:formatCode>
                <c:ptCount val="294"/>
                <c:pt idx="0">
                  <c:v>0.29205607476635498</c:v>
                </c:pt>
                <c:pt idx="1">
                  <c:v>0.467289719626168</c:v>
                </c:pt>
                <c:pt idx="2">
                  <c:v>0.52570093457943901</c:v>
                </c:pt>
                <c:pt idx="3">
                  <c:v>0.58411214953270996</c:v>
                </c:pt>
                <c:pt idx="4">
                  <c:v>0.58411214953270996</c:v>
                </c:pt>
                <c:pt idx="5">
                  <c:v>0.64252336448598102</c:v>
                </c:pt>
                <c:pt idx="6">
                  <c:v>0.75934579439252303</c:v>
                </c:pt>
                <c:pt idx="7">
                  <c:v>0.75934579439252303</c:v>
                </c:pt>
                <c:pt idx="8">
                  <c:v>0.81775700934579398</c:v>
                </c:pt>
                <c:pt idx="9">
                  <c:v>0.87616822429906505</c:v>
                </c:pt>
                <c:pt idx="10">
                  <c:v>0.99299065420560695</c:v>
                </c:pt>
                <c:pt idx="11">
                  <c:v>1.05140186915888</c:v>
                </c:pt>
                <c:pt idx="12">
                  <c:v>1.1098130841121501</c:v>
                </c:pt>
                <c:pt idx="13">
                  <c:v>1.1682242990654199</c:v>
                </c:pt>
                <c:pt idx="14">
                  <c:v>1.22663551401869</c:v>
                </c:pt>
                <c:pt idx="15">
                  <c:v>1.28504672897196</c:v>
                </c:pt>
                <c:pt idx="16">
                  <c:v>1.3434579439252301</c:v>
                </c:pt>
                <c:pt idx="17">
                  <c:v>1.3434579439252301</c:v>
                </c:pt>
                <c:pt idx="18">
                  <c:v>1.4018691588784999</c:v>
                </c:pt>
                <c:pt idx="19">
                  <c:v>1.46028037383178</c:v>
                </c:pt>
                <c:pt idx="20">
                  <c:v>1.5771028037383199</c:v>
                </c:pt>
                <c:pt idx="21">
                  <c:v>1.63551401869159</c:v>
                </c:pt>
                <c:pt idx="22">
                  <c:v>1.63551401869159</c:v>
                </c:pt>
                <c:pt idx="23">
                  <c:v>1.69392523364486</c:v>
                </c:pt>
                <c:pt idx="24">
                  <c:v>1.7523364485981301</c:v>
                </c:pt>
                <c:pt idx="25">
                  <c:v>1.86915887850467</c:v>
                </c:pt>
                <c:pt idx="26">
                  <c:v>1.86915887850467</c:v>
                </c:pt>
                <c:pt idx="27">
                  <c:v>1.86915887850467</c:v>
                </c:pt>
                <c:pt idx="28">
                  <c:v>1.86915887850467</c:v>
                </c:pt>
                <c:pt idx="29">
                  <c:v>1.9275700934579401</c:v>
                </c:pt>
                <c:pt idx="30">
                  <c:v>1.9859813084112099</c:v>
                </c:pt>
                <c:pt idx="31">
                  <c:v>2.0443925233644902</c:v>
                </c:pt>
                <c:pt idx="32">
                  <c:v>2.1612149532710299</c:v>
                </c:pt>
                <c:pt idx="33">
                  <c:v>2.1612149532710299</c:v>
                </c:pt>
                <c:pt idx="34">
                  <c:v>2.1612149532710299</c:v>
                </c:pt>
                <c:pt idx="35">
                  <c:v>2.2196261682243001</c:v>
                </c:pt>
                <c:pt idx="36">
                  <c:v>2.3364485981308398</c:v>
                </c:pt>
                <c:pt idx="37">
                  <c:v>2.3364485981308398</c:v>
                </c:pt>
                <c:pt idx="38">
                  <c:v>2.45327102803738</c:v>
                </c:pt>
                <c:pt idx="39">
                  <c:v>2.5116822429906498</c:v>
                </c:pt>
                <c:pt idx="40">
                  <c:v>2.5700934579439298</c:v>
                </c:pt>
                <c:pt idx="41">
                  <c:v>2.5700934579439298</c:v>
                </c:pt>
                <c:pt idx="42">
                  <c:v>2.6285046728972001</c:v>
                </c:pt>
                <c:pt idx="43">
                  <c:v>2.6285046728972001</c:v>
                </c:pt>
                <c:pt idx="44">
                  <c:v>2.7453271028037398</c:v>
                </c:pt>
                <c:pt idx="45">
                  <c:v>2.8037383177570101</c:v>
                </c:pt>
                <c:pt idx="46">
                  <c:v>2.8621495327102799</c:v>
                </c:pt>
                <c:pt idx="47">
                  <c:v>2.8621495327102799</c:v>
                </c:pt>
                <c:pt idx="48">
                  <c:v>2.9205607476635498</c:v>
                </c:pt>
                <c:pt idx="49">
                  <c:v>2.9789719626168201</c:v>
                </c:pt>
                <c:pt idx="50">
                  <c:v>2.9789719626168201</c:v>
                </c:pt>
                <c:pt idx="51">
                  <c:v>3.0957943925233602</c:v>
                </c:pt>
                <c:pt idx="52">
                  <c:v>3.0957943925233602</c:v>
                </c:pt>
                <c:pt idx="53">
                  <c:v>3.1542056074766398</c:v>
                </c:pt>
                <c:pt idx="54">
                  <c:v>3.1542056074766398</c:v>
                </c:pt>
                <c:pt idx="55">
                  <c:v>3.2126168224299101</c:v>
                </c:pt>
                <c:pt idx="56">
                  <c:v>3.2710280373831799</c:v>
                </c:pt>
                <c:pt idx="57">
                  <c:v>3.3294392523364502</c:v>
                </c:pt>
                <c:pt idx="58">
                  <c:v>3.3878504672897201</c:v>
                </c:pt>
                <c:pt idx="59">
                  <c:v>3.3878504672897201</c:v>
                </c:pt>
                <c:pt idx="60">
                  <c:v>3.4462616822429899</c:v>
                </c:pt>
                <c:pt idx="61">
                  <c:v>3.5046728971962602</c:v>
                </c:pt>
                <c:pt idx="62">
                  <c:v>3.56308411214953</c:v>
                </c:pt>
                <c:pt idx="63">
                  <c:v>3.6214953271027999</c:v>
                </c:pt>
                <c:pt idx="64">
                  <c:v>3.6214953271027999</c:v>
                </c:pt>
                <c:pt idx="65">
                  <c:v>3.6799065420560702</c:v>
                </c:pt>
                <c:pt idx="66">
                  <c:v>3.7383177570093502</c:v>
                </c:pt>
                <c:pt idx="67">
                  <c:v>3.79672897196262</c:v>
                </c:pt>
                <c:pt idx="68">
                  <c:v>3.79672897196262</c:v>
                </c:pt>
                <c:pt idx="69">
                  <c:v>3.8551401869158899</c:v>
                </c:pt>
                <c:pt idx="70">
                  <c:v>3.9135514018691602</c:v>
                </c:pt>
                <c:pt idx="71">
                  <c:v>3.97196261682243</c:v>
                </c:pt>
                <c:pt idx="72">
                  <c:v>3.97196261682243</c:v>
                </c:pt>
                <c:pt idx="73">
                  <c:v>4.0303738317756999</c:v>
                </c:pt>
                <c:pt idx="74">
                  <c:v>4.1471962616822404</c:v>
                </c:pt>
                <c:pt idx="75">
                  <c:v>4.2056074766355103</c:v>
                </c:pt>
                <c:pt idx="76">
                  <c:v>4.2640186915887801</c:v>
                </c:pt>
                <c:pt idx="77">
                  <c:v>4.2640186915887801</c:v>
                </c:pt>
                <c:pt idx="78">
                  <c:v>4.3808411214953296</c:v>
                </c:pt>
                <c:pt idx="79">
                  <c:v>4.3808411214953296</c:v>
                </c:pt>
                <c:pt idx="80">
                  <c:v>4.4392523364486003</c:v>
                </c:pt>
                <c:pt idx="81">
                  <c:v>4.4976635514018701</c:v>
                </c:pt>
                <c:pt idx="82">
                  <c:v>4.55607476635514</c:v>
                </c:pt>
                <c:pt idx="83">
                  <c:v>4.6144859813084098</c:v>
                </c:pt>
                <c:pt idx="84">
                  <c:v>4.6144859813084098</c:v>
                </c:pt>
                <c:pt idx="85">
                  <c:v>4.7313084112149504</c:v>
                </c:pt>
                <c:pt idx="86">
                  <c:v>4.7897196261682202</c:v>
                </c:pt>
                <c:pt idx="87">
                  <c:v>4.9065420560747697</c:v>
                </c:pt>
                <c:pt idx="88">
                  <c:v>4.9065420560747697</c:v>
                </c:pt>
                <c:pt idx="89">
                  <c:v>4.9649532710280404</c:v>
                </c:pt>
                <c:pt idx="90">
                  <c:v>5.0233644859813102</c:v>
                </c:pt>
                <c:pt idx="91">
                  <c:v>5.0817757009345801</c:v>
                </c:pt>
                <c:pt idx="92">
                  <c:v>5.0817757009345801</c:v>
                </c:pt>
                <c:pt idx="93">
                  <c:v>5.1985981308411198</c:v>
                </c:pt>
                <c:pt idx="94">
                  <c:v>5.3154205607476603</c:v>
                </c:pt>
                <c:pt idx="95">
                  <c:v>5.3154205607476603</c:v>
                </c:pt>
                <c:pt idx="96">
                  <c:v>5.3738317757009302</c:v>
                </c:pt>
                <c:pt idx="97">
                  <c:v>5.4322429906542098</c:v>
                </c:pt>
                <c:pt idx="98">
                  <c:v>5.4906542056074796</c:v>
                </c:pt>
                <c:pt idx="99">
                  <c:v>5.5490654205607504</c:v>
                </c:pt>
                <c:pt idx="100">
                  <c:v>5.6074766355140202</c:v>
                </c:pt>
                <c:pt idx="101">
                  <c:v>5.7242990654205599</c:v>
                </c:pt>
                <c:pt idx="102">
                  <c:v>5.8411214953270996</c:v>
                </c:pt>
                <c:pt idx="103">
                  <c:v>5.8995327102803703</c:v>
                </c:pt>
                <c:pt idx="104">
                  <c:v>6.0163551401869197</c:v>
                </c:pt>
                <c:pt idx="105">
                  <c:v>6.0163551401869197</c:v>
                </c:pt>
                <c:pt idx="106">
                  <c:v>6.1331775700934603</c:v>
                </c:pt>
                <c:pt idx="107">
                  <c:v>6.1915887850467302</c:v>
                </c:pt>
                <c:pt idx="108">
                  <c:v>6.25</c:v>
                </c:pt>
                <c:pt idx="109">
                  <c:v>6.3668224299065397</c:v>
                </c:pt>
                <c:pt idx="110">
                  <c:v>6.4252336448598104</c:v>
                </c:pt>
                <c:pt idx="111">
                  <c:v>6.4252336448598104</c:v>
                </c:pt>
                <c:pt idx="112">
                  <c:v>6.5420560747663501</c:v>
                </c:pt>
                <c:pt idx="113">
                  <c:v>6.6004672897196297</c:v>
                </c:pt>
                <c:pt idx="114">
                  <c:v>6.6588785046729004</c:v>
                </c:pt>
                <c:pt idx="115">
                  <c:v>6.7757009345794401</c:v>
                </c:pt>
                <c:pt idx="116">
                  <c:v>6.8925233644859798</c:v>
                </c:pt>
                <c:pt idx="117">
                  <c:v>6.9509345794392496</c:v>
                </c:pt>
                <c:pt idx="118">
                  <c:v>7.0677570093457902</c:v>
                </c:pt>
                <c:pt idx="119">
                  <c:v>7.12616822429906</c:v>
                </c:pt>
                <c:pt idx="120">
                  <c:v>7.2429906542056104</c:v>
                </c:pt>
                <c:pt idx="121">
                  <c:v>7.3598130841121501</c:v>
                </c:pt>
                <c:pt idx="122">
                  <c:v>7.3014018691588802</c:v>
                </c:pt>
                <c:pt idx="123">
                  <c:v>7.4182242990654199</c:v>
                </c:pt>
                <c:pt idx="124">
                  <c:v>7.4182242990654199</c:v>
                </c:pt>
                <c:pt idx="125">
                  <c:v>7.4766355140186898</c:v>
                </c:pt>
                <c:pt idx="126">
                  <c:v>7.5350467289719596</c:v>
                </c:pt>
                <c:pt idx="127">
                  <c:v>7.6518691588785002</c:v>
                </c:pt>
                <c:pt idx="128">
                  <c:v>7.8271028037383203</c:v>
                </c:pt>
                <c:pt idx="129">
                  <c:v>7.8271028037383203</c:v>
                </c:pt>
                <c:pt idx="130">
                  <c:v>7.94392523364486</c:v>
                </c:pt>
                <c:pt idx="131">
                  <c:v>8.0023364485981308</c:v>
                </c:pt>
                <c:pt idx="132">
                  <c:v>8.1775700934579394</c:v>
                </c:pt>
                <c:pt idx="133">
                  <c:v>8.1775700934579394</c:v>
                </c:pt>
                <c:pt idx="134">
                  <c:v>8.2943925233644897</c:v>
                </c:pt>
                <c:pt idx="135">
                  <c:v>8.2943925233644897</c:v>
                </c:pt>
                <c:pt idx="136">
                  <c:v>8.3528037383177605</c:v>
                </c:pt>
                <c:pt idx="137">
                  <c:v>8.4112149532710294</c:v>
                </c:pt>
                <c:pt idx="138">
                  <c:v>8.5280373831775709</c:v>
                </c:pt>
                <c:pt idx="139">
                  <c:v>8.5280373831775709</c:v>
                </c:pt>
                <c:pt idx="140">
                  <c:v>8.5864485981308398</c:v>
                </c:pt>
                <c:pt idx="141">
                  <c:v>8.7032710280373795</c:v>
                </c:pt>
                <c:pt idx="142">
                  <c:v>8.7616822429906502</c:v>
                </c:pt>
                <c:pt idx="143">
                  <c:v>8.8200934579439298</c:v>
                </c:pt>
                <c:pt idx="144">
                  <c:v>8.8785046728972006</c:v>
                </c:pt>
                <c:pt idx="145">
                  <c:v>8.9953271028037403</c:v>
                </c:pt>
                <c:pt idx="146">
                  <c:v>9.1121495327102799</c:v>
                </c:pt>
                <c:pt idx="147">
                  <c:v>9.1705607476635507</c:v>
                </c:pt>
                <c:pt idx="148">
                  <c:v>9.2289719626168196</c:v>
                </c:pt>
                <c:pt idx="149">
                  <c:v>9.2289719626168196</c:v>
                </c:pt>
                <c:pt idx="150">
                  <c:v>9.3457943925233593</c:v>
                </c:pt>
                <c:pt idx="151">
                  <c:v>9.3457943925233593</c:v>
                </c:pt>
                <c:pt idx="152">
                  <c:v>9.5210280373831804</c:v>
                </c:pt>
                <c:pt idx="153">
                  <c:v>9.5794392523364493</c:v>
                </c:pt>
                <c:pt idx="154">
                  <c:v>9.6962616822429908</c:v>
                </c:pt>
                <c:pt idx="155">
                  <c:v>9.6962616822429908</c:v>
                </c:pt>
                <c:pt idx="156">
                  <c:v>9.7546728971962597</c:v>
                </c:pt>
                <c:pt idx="157">
                  <c:v>9.8130841121495305</c:v>
                </c:pt>
                <c:pt idx="158">
                  <c:v>9.9299065420560702</c:v>
                </c:pt>
                <c:pt idx="159">
                  <c:v>9.9883177570093498</c:v>
                </c:pt>
                <c:pt idx="160">
                  <c:v>10.046728971962599</c:v>
                </c:pt>
                <c:pt idx="161">
                  <c:v>10.163551401869199</c:v>
                </c:pt>
                <c:pt idx="162">
                  <c:v>10.221962616822401</c:v>
                </c:pt>
                <c:pt idx="163">
                  <c:v>10.221962616822401</c:v>
                </c:pt>
                <c:pt idx="164">
                  <c:v>10.338785046729001</c:v>
                </c:pt>
                <c:pt idx="165">
                  <c:v>10.3971962616822</c:v>
                </c:pt>
                <c:pt idx="166">
                  <c:v>10.4556074766355</c:v>
                </c:pt>
                <c:pt idx="167">
                  <c:v>10.5724299065421</c:v>
                </c:pt>
                <c:pt idx="168">
                  <c:v>10.630841121495299</c:v>
                </c:pt>
                <c:pt idx="169">
                  <c:v>10.6892523364486</c:v>
                </c:pt>
                <c:pt idx="170">
                  <c:v>10.806074766355099</c:v>
                </c:pt>
                <c:pt idx="171">
                  <c:v>10.806074766355099</c:v>
                </c:pt>
                <c:pt idx="172">
                  <c:v>10.981308411215</c:v>
                </c:pt>
                <c:pt idx="173">
                  <c:v>10.981308411215</c:v>
                </c:pt>
                <c:pt idx="174">
                  <c:v>11.0397196261682</c:v>
                </c:pt>
                <c:pt idx="175">
                  <c:v>11.098130841121501</c:v>
                </c:pt>
                <c:pt idx="176">
                  <c:v>11.1565420560748</c:v>
                </c:pt>
                <c:pt idx="177">
                  <c:v>11.2733644859813</c:v>
                </c:pt>
                <c:pt idx="178">
                  <c:v>11.3317757009346</c:v>
                </c:pt>
                <c:pt idx="179">
                  <c:v>11.390186915887901</c:v>
                </c:pt>
                <c:pt idx="180">
                  <c:v>11.507009345794399</c:v>
                </c:pt>
                <c:pt idx="181">
                  <c:v>11.6238317757009</c:v>
                </c:pt>
                <c:pt idx="182">
                  <c:v>11.682242990654199</c:v>
                </c:pt>
                <c:pt idx="183">
                  <c:v>11.7990654205607</c:v>
                </c:pt>
                <c:pt idx="184">
                  <c:v>11.9158878504673</c:v>
                </c:pt>
                <c:pt idx="185">
                  <c:v>11.974299065420601</c:v>
                </c:pt>
                <c:pt idx="186">
                  <c:v>12.0327102803738</c:v>
                </c:pt>
                <c:pt idx="187">
                  <c:v>12.1495327102804</c:v>
                </c:pt>
                <c:pt idx="188">
                  <c:v>12.1495327102804</c:v>
                </c:pt>
                <c:pt idx="189">
                  <c:v>12.266355140186899</c:v>
                </c:pt>
                <c:pt idx="190">
                  <c:v>12.3247663551402</c:v>
                </c:pt>
                <c:pt idx="191">
                  <c:v>12.383177570093499</c:v>
                </c:pt>
                <c:pt idx="192">
                  <c:v>12.5</c:v>
                </c:pt>
                <c:pt idx="193">
                  <c:v>12.616822429906501</c:v>
                </c:pt>
                <c:pt idx="194">
                  <c:v>12.6752336448598</c:v>
                </c:pt>
                <c:pt idx="195">
                  <c:v>12.733644859813101</c:v>
                </c:pt>
                <c:pt idx="196">
                  <c:v>12.7920560747664</c:v>
                </c:pt>
                <c:pt idx="197">
                  <c:v>12.9088785046729</c:v>
                </c:pt>
                <c:pt idx="198">
                  <c:v>13.025700934579399</c:v>
                </c:pt>
                <c:pt idx="199">
                  <c:v>13.025700934579399</c:v>
                </c:pt>
                <c:pt idx="200">
                  <c:v>13.142523364485999</c:v>
                </c:pt>
                <c:pt idx="201">
                  <c:v>13.2009345794393</c:v>
                </c:pt>
                <c:pt idx="202">
                  <c:v>13.317757009345801</c:v>
                </c:pt>
                <c:pt idx="203">
                  <c:v>13.4345794392523</c:v>
                </c:pt>
                <c:pt idx="204">
                  <c:v>13.4345794392523</c:v>
                </c:pt>
                <c:pt idx="205">
                  <c:v>13.492990654205601</c:v>
                </c:pt>
                <c:pt idx="206">
                  <c:v>13.6682242990654</c:v>
                </c:pt>
                <c:pt idx="207">
                  <c:v>13.7266355140187</c:v>
                </c:pt>
                <c:pt idx="208">
                  <c:v>13.901869158878499</c:v>
                </c:pt>
                <c:pt idx="209">
                  <c:v>13.9602803738318</c:v>
                </c:pt>
                <c:pt idx="210">
                  <c:v>13.9602803738318</c:v>
                </c:pt>
                <c:pt idx="211">
                  <c:v>14.1355140186916</c:v>
                </c:pt>
                <c:pt idx="212">
                  <c:v>14.193925233644901</c:v>
                </c:pt>
                <c:pt idx="213">
                  <c:v>14.252336448598101</c:v>
                </c:pt>
                <c:pt idx="214">
                  <c:v>14.369158878504701</c:v>
                </c:pt>
                <c:pt idx="215">
                  <c:v>14.485981308411199</c:v>
                </c:pt>
                <c:pt idx="216">
                  <c:v>14.6028037383178</c:v>
                </c:pt>
                <c:pt idx="217">
                  <c:v>14.836448598130801</c:v>
                </c:pt>
                <c:pt idx="218">
                  <c:v>14.953271028037401</c:v>
                </c:pt>
                <c:pt idx="219">
                  <c:v>14.953271028037401</c:v>
                </c:pt>
                <c:pt idx="220">
                  <c:v>15.0700934579439</c:v>
                </c:pt>
                <c:pt idx="221">
                  <c:v>15.1869158878505</c:v>
                </c:pt>
                <c:pt idx="222">
                  <c:v>15.303738317757</c:v>
                </c:pt>
                <c:pt idx="223">
                  <c:v>15.4205607476636</c:v>
                </c:pt>
                <c:pt idx="224">
                  <c:v>15.4205607476636</c:v>
                </c:pt>
                <c:pt idx="225">
                  <c:v>15.537383177570099</c:v>
                </c:pt>
                <c:pt idx="226">
                  <c:v>15.537383177570099</c:v>
                </c:pt>
                <c:pt idx="227">
                  <c:v>15.712616822429901</c:v>
                </c:pt>
                <c:pt idx="228">
                  <c:v>15.7710280373832</c:v>
                </c:pt>
                <c:pt idx="229">
                  <c:v>15.887850467289701</c:v>
                </c:pt>
                <c:pt idx="230">
                  <c:v>16.004672897196301</c:v>
                </c:pt>
                <c:pt idx="231">
                  <c:v>16.0630841121495</c:v>
                </c:pt>
                <c:pt idx="232">
                  <c:v>16.179906542056099</c:v>
                </c:pt>
                <c:pt idx="233">
                  <c:v>16.296728971962601</c:v>
                </c:pt>
                <c:pt idx="234">
                  <c:v>16.3551401869159</c:v>
                </c:pt>
                <c:pt idx="235">
                  <c:v>16.530373831775702</c:v>
                </c:pt>
                <c:pt idx="236">
                  <c:v>16.530373831775702</c:v>
                </c:pt>
                <c:pt idx="237">
                  <c:v>16.7056074766355</c:v>
                </c:pt>
                <c:pt idx="238">
                  <c:v>16.880841121495301</c:v>
                </c:pt>
                <c:pt idx="239">
                  <c:v>16.997663551401899</c:v>
                </c:pt>
                <c:pt idx="240">
                  <c:v>17.056074766355099</c:v>
                </c:pt>
                <c:pt idx="241">
                  <c:v>17.114485981308398</c:v>
                </c:pt>
                <c:pt idx="242">
                  <c:v>17.231308411215</c:v>
                </c:pt>
                <c:pt idx="243">
                  <c:v>17.348130841121499</c:v>
                </c:pt>
                <c:pt idx="244">
                  <c:v>17.406542056074802</c:v>
                </c:pt>
                <c:pt idx="245">
                  <c:v>17.406542056074802</c:v>
                </c:pt>
                <c:pt idx="246">
                  <c:v>17.5817757009346</c:v>
                </c:pt>
                <c:pt idx="247">
                  <c:v>17.698598130841098</c:v>
                </c:pt>
                <c:pt idx="248">
                  <c:v>17.757009345794401</c:v>
                </c:pt>
                <c:pt idx="249">
                  <c:v>17.8154205607477</c:v>
                </c:pt>
                <c:pt idx="250">
                  <c:v>17.932242990654199</c:v>
                </c:pt>
                <c:pt idx="251">
                  <c:v>18.049065420560702</c:v>
                </c:pt>
                <c:pt idx="252">
                  <c:v>18.107476635514001</c:v>
                </c:pt>
                <c:pt idx="253">
                  <c:v>18.1658878504673</c:v>
                </c:pt>
                <c:pt idx="254">
                  <c:v>18.224299065420599</c:v>
                </c:pt>
                <c:pt idx="255">
                  <c:v>18.282710280373799</c:v>
                </c:pt>
                <c:pt idx="256">
                  <c:v>18.3995327102804</c:v>
                </c:pt>
                <c:pt idx="257">
                  <c:v>18.4579439252336</c:v>
                </c:pt>
                <c:pt idx="258">
                  <c:v>18.574766355140198</c:v>
                </c:pt>
                <c:pt idx="259">
                  <c:v>18.691588785046701</c:v>
                </c:pt>
                <c:pt idx="260">
                  <c:v>18.808411214953299</c:v>
                </c:pt>
                <c:pt idx="261">
                  <c:v>18.808411214953299</c:v>
                </c:pt>
                <c:pt idx="262">
                  <c:v>18.925233644859802</c:v>
                </c:pt>
                <c:pt idx="263">
                  <c:v>19.1004672897196</c:v>
                </c:pt>
                <c:pt idx="264">
                  <c:v>19.158878504672899</c:v>
                </c:pt>
                <c:pt idx="265">
                  <c:v>19.275700934579401</c:v>
                </c:pt>
                <c:pt idx="266">
                  <c:v>19.392523364485999</c:v>
                </c:pt>
                <c:pt idx="267">
                  <c:v>19.509345794392502</c:v>
                </c:pt>
                <c:pt idx="268">
                  <c:v>19.6261682242991</c:v>
                </c:pt>
                <c:pt idx="269">
                  <c:v>19.742990654205599</c:v>
                </c:pt>
                <c:pt idx="270">
                  <c:v>19.859813084112101</c:v>
                </c:pt>
                <c:pt idx="271">
                  <c:v>19.9182242990654</c:v>
                </c:pt>
                <c:pt idx="272">
                  <c:v>20.035046728971999</c:v>
                </c:pt>
                <c:pt idx="273">
                  <c:v>20.093457943925198</c:v>
                </c:pt>
                <c:pt idx="274">
                  <c:v>20.2102803738318</c:v>
                </c:pt>
                <c:pt idx="275">
                  <c:v>20.327102803738299</c:v>
                </c:pt>
                <c:pt idx="276">
                  <c:v>20.385514018691602</c:v>
                </c:pt>
                <c:pt idx="277">
                  <c:v>20.502336448598101</c:v>
                </c:pt>
                <c:pt idx="278">
                  <c:v>20.677570093457899</c:v>
                </c:pt>
                <c:pt idx="279">
                  <c:v>20.7943925233645</c:v>
                </c:pt>
                <c:pt idx="280">
                  <c:v>20.969626168224298</c:v>
                </c:pt>
                <c:pt idx="281">
                  <c:v>20.969626168224298</c:v>
                </c:pt>
                <c:pt idx="282">
                  <c:v>21.028037383177601</c:v>
                </c:pt>
                <c:pt idx="283">
                  <c:v>21.203271028037399</c:v>
                </c:pt>
                <c:pt idx="284">
                  <c:v>21.261682242990702</c:v>
                </c:pt>
                <c:pt idx="285">
                  <c:v>21.320093457943901</c:v>
                </c:pt>
                <c:pt idx="286">
                  <c:v>21.378504672897201</c:v>
                </c:pt>
                <c:pt idx="287">
                  <c:v>21.495327102803699</c:v>
                </c:pt>
                <c:pt idx="288">
                  <c:v>21.612149532710301</c:v>
                </c:pt>
                <c:pt idx="289">
                  <c:v>21.612149532710301</c:v>
                </c:pt>
                <c:pt idx="290">
                  <c:v>21.787383177570099</c:v>
                </c:pt>
                <c:pt idx="291">
                  <c:v>21.845794392523398</c:v>
                </c:pt>
                <c:pt idx="292">
                  <c:v>21.904205607476602</c:v>
                </c:pt>
                <c:pt idx="293">
                  <c:v>21.962616822429901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75-4907-9830-D276D8BCCFBE}"/>
            </c:ext>
          </c:extLst>
        </c:ser>
        <c:ser>
          <c:idx val="1"/>
          <c:order val="1"/>
          <c:tx>
            <c:v>Contractive-Dilative</c:v>
          </c:tx>
          <c:spPr>
            <a:ln w="4445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'Been Romero Hebeler'!$AG$49:$AG$50</c:f>
              <c:numCache>
                <c:formatCode>General</c:formatCode>
                <c:ptCount val="2"/>
                <c:pt idx="0">
                  <c:v>-0.05</c:v>
                </c:pt>
                <c:pt idx="1">
                  <c:v>-0.05</c:v>
                </c:pt>
              </c:numCache>
            </c:numRef>
          </c:xVal>
          <c:yVal>
            <c:numRef>
              <c:f>'Been Romero Hebeler'!$AH$49:$AH$50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D75-4907-9830-D276D8BCC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40064"/>
        <c:axId val="132442368"/>
      </c:scatterChart>
      <c:valAx>
        <c:axId val="132440064"/>
        <c:scaling>
          <c:orientation val="minMax"/>
          <c:max val="0.2"/>
          <c:min val="-0.30000000000000004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State Parameter, </a:t>
                </a:r>
                <a:r>
                  <a:rPr lang="en-US" sz="1800">
                    <a:latin typeface="Symbol" panose="05050102010706020507" pitchFamily="18" charset="2"/>
                  </a:rPr>
                  <a:t>Y</a:t>
                </a:r>
              </a:p>
            </c:rich>
          </c:tx>
          <c:layout>
            <c:manualLayout>
              <c:xMode val="edge"/>
              <c:yMode val="edge"/>
              <c:x val="0.12665461118230475"/>
              <c:y val="1.4824381131216497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2368"/>
        <c:crosses val="autoZero"/>
        <c:crossBetween val="midCat"/>
        <c:majorUnit val="0.1"/>
      </c:valAx>
      <c:valAx>
        <c:axId val="132442368"/>
        <c:scaling>
          <c:orientation val="maxMin"/>
          <c:max val="25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0064"/>
        <c:crossesAt val="-0.4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74311746274008"/>
          <c:y val="0.17297999681857951"/>
          <c:w val="0.63554504356157004"/>
          <c:h val="0.79040563111429241"/>
        </c:manualLayout>
      </c:layout>
      <c:scatterChart>
        <c:scatterStyle val="lineMarker"/>
        <c:varyColors val="0"/>
        <c:ser>
          <c:idx val="0"/>
          <c:order val="0"/>
          <c:tx>
            <c:v>u2</c:v>
          </c:tx>
          <c:spPr>
            <a:ln w="31750">
              <a:solidFill>
                <a:srgbClr val="3915BB"/>
              </a:solidFill>
              <a:prstDash val="solid"/>
            </a:ln>
          </c:spPr>
          <c:marker>
            <c:symbol val="none"/>
          </c:marker>
          <c:xVal>
            <c:numRef>
              <c:f>'CPTu Data'!$D$16:$D$292</c:f>
              <c:numCache>
                <c:formatCode>General</c:formatCode>
                <c:ptCount val="277"/>
                <c:pt idx="0">
                  <c:v>0.23895153916488876</c:v>
                </c:pt>
                <c:pt idx="1">
                  <c:v>-2.673270344407193</c:v>
                </c:pt>
                <c:pt idx="2">
                  <c:v>1.881743370923499</c:v>
                </c:pt>
                <c:pt idx="3">
                  <c:v>1.3142334654068881</c:v>
                </c:pt>
                <c:pt idx="4">
                  <c:v>4.4803413593416642E-2</c:v>
                </c:pt>
                <c:pt idx="5">
                  <c:v>-0.79152697348369405</c:v>
                </c:pt>
                <c:pt idx="6">
                  <c:v>5.2270649192319416</c:v>
                </c:pt>
                <c:pt idx="7">
                  <c:v>9.5281926241999404</c:v>
                </c:pt>
                <c:pt idx="8">
                  <c:v>5.7647058823529411</c:v>
                </c:pt>
                <c:pt idx="9">
                  <c:v>-0.76165803108808294</c:v>
                </c:pt>
                <c:pt idx="10">
                  <c:v>-5.8543127095397747</c:v>
                </c:pt>
                <c:pt idx="11">
                  <c:v>-4.7939652544955802</c:v>
                </c:pt>
                <c:pt idx="12">
                  <c:v>-3.6589454434623594</c:v>
                </c:pt>
                <c:pt idx="13">
                  <c:v>-2.6583358732093876</c:v>
                </c:pt>
                <c:pt idx="14">
                  <c:v>-2.5985979884181654</c:v>
                </c:pt>
                <c:pt idx="15">
                  <c:v>-2.8375495275830538</c:v>
                </c:pt>
                <c:pt idx="16">
                  <c:v>-2.9868942395611091</c:v>
                </c:pt>
                <c:pt idx="17">
                  <c:v>-1.6875952453520269</c:v>
                </c:pt>
                <c:pt idx="18">
                  <c:v>-2.3148430356598597</c:v>
                </c:pt>
                <c:pt idx="19">
                  <c:v>-1.6427918317586103</c:v>
                </c:pt>
                <c:pt idx="20">
                  <c:v>-0.68698567509905517</c:v>
                </c:pt>
                <c:pt idx="21">
                  <c:v>-0.44803413593416641</c:v>
                </c:pt>
                <c:pt idx="22">
                  <c:v>-0.91100274306613838</c:v>
                </c:pt>
                <c:pt idx="23">
                  <c:v>-0.11947576958244438</c:v>
                </c:pt>
                <c:pt idx="24">
                  <c:v>-0.68698567509905517</c:v>
                </c:pt>
                <c:pt idx="25">
                  <c:v>-0.86619932947272171</c:v>
                </c:pt>
                <c:pt idx="26">
                  <c:v>-1.1350198110332217</c:v>
                </c:pt>
                <c:pt idx="27">
                  <c:v>-1.2096921670222496</c:v>
                </c:pt>
                <c:pt idx="28">
                  <c:v>-1.2694300518134716</c:v>
                </c:pt>
                <c:pt idx="29">
                  <c:v>-1.4038402925937215</c:v>
                </c:pt>
                <c:pt idx="30">
                  <c:v>-3.8082901554404143</c:v>
                </c:pt>
                <c:pt idx="31">
                  <c:v>-10.976836330387078</c:v>
                </c:pt>
                <c:pt idx="32">
                  <c:v>-6.2127400182871071</c:v>
                </c:pt>
                <c:pt idx="33">
                  <c:v>-16.069491008838767</c:v>
                </c:pt>
                <c:pt idx="34">
                  <c:v>-10.110637000914354</c:v>
                </c:pt>
                <c:pt idx="35">
                  <c:v>-6.5861017982322467</c:v>
                </c:pt>
                <c:pt idx="36">
                  <c:v>-2.3297775068576656</c:v>
                </c:pt>
                <c:pt idx="37">
                  <c:v>0.95580615665955504</c:v>
                </c:pt>
                <c:pt idx="38">
                  <c:v>-4.7342273697043584</c:v>
                </c:pt>
                <c:pt idx="39">
                  <c:v>-2.0609570252971654</c:v>
                </c:pt>
                <c:pt idx="40">
                  <c:v>4.4206034745504414</c:v>
                </c:pt>
                <c:pt idx="41">
                  <c:v>7.9302042060347446</c:v>
                </c:pt>
                <c:pt idx="42">
                  <c:v>9.9612922889362991</c:v>
                </c:pt>
                <c:pt idx="43">
                  <c:v>10.394391953672661</c:v>
                </c:pt>
                <c:pt idx="44">
                  <c:v>11.365132581530023</c:v>
                </c:pt>
                <c:pt idx="45">
                  <c:v>13.366351722035963</c:v>
                </c:pt>
                <c:pt idx="46">
                  <c:v>12.470283450167633</c:v>
                </c:pt>
                <c:pt idx="47">
                  <c:v>14.531240475464799</c:v>
                </c:pt>
                <c:pt idx="48">
                  <c:v>15.218226150563851</c:v>
                </c:pt>
                <c:pt idx="49">
                  <c:v>16.517525144772936</c:v>
                </c:pt>
                <c:pt idx="50">
                  <c:v>17.38372447424566</c:v>
                </c:pt>
                <c:pt idx="51">
                  <c:v>18.279792746113991</c:v>
                </c:pt>
                <c:pt idx="52">
                  <c:v>19.370009143553798</c:v>
                </c:pt>
                <c:pt idx="53">
                  <c:v>18.3096616885096</c:v>
                </c:pt>
                <c:pt idx="54">
                  <c:v>20.355684242608962</c:v>
                </c:pt>
                <c:pt idx="55">
                  <c:v>22.252362084730265</c:v>
                </c:pt>
                <c:pt idx="56">
                  <c:v>22.715330691862238</c:v>
                </c:pt>
                <c:pt idx="57">
                  <c:v>25.209387381895763</c:v>
                </c:pt>
                <c:pt idx="58">
                  <c:v>19.579091740323072</c:v>
                </c:pt>
                <c:pt idx="59">
                  <c:v>-6.4218226150563851</c:v>
                </c:pt>
                <c:pt idx="60">
                  <c:v>14.48643706187138</c:v>
                </c:pt>
                <c:pt idx="61">
                  <c:v>27.957330082291985</c:v>
                </c:pt>
                <c:pt idx="62">
                  <c:v>30.287107589149652</c:v>
                </c:pt>
                <c:pt idx="63">
                  <c:v>31.690947881743369</c:v>
                </c:pt>
                <c:pt idx="64">
                  <c:v>32.497409326424872</c:v>
                </c:pt>
                <c:pt idx="65">
                  <c:v>34.020725388601036</c:v>
                </c:pt>
                <c:pt idx="66">
                  <c:v>35.230417555623283</c:v>
                </c:pt>
                <c:pt idx="67">
                  <c:v>36.260896068271869</c:v>
                </c:pt>
                <c:pt idx="68">
                  <c:v>29.450777202072537</c:v>
                </c:pt>
                <c:pt idx="69">
                  <c:v>33.931118561414202</c:v>
                </c:pt>
                <c:pt idx="70">
                  <c:v>36.036879000304786</c:v>
                </c:pt>
                <c:pt idx="71">
                  <c:v>38.725083815909784</c:v>
                </c:pt>
                <c:pt idx="72">
                  <c:v>39.128314538250535</c:v>
                </c:pt>
                <c:pt idx="73">
                  <c:v>36.171289241085034</c:v>
                </c:pt>
                <c:pt idx="74">
                  <c:v>40.62176165803109</c:v>
                </c:pt>
                <c:pt idx="75">
                  <c:v>42.966473636086555</c:v>
                </c:pt>
                <c:pt idx="76">
                  <c:v>46.446205425175258</c:v>
                </c:pt>
                <c:pt idx="77">
                  <c:v>43.369704358427313</c:v>
                </c:pt>
                <c:pt idx="78">
                  <c:v>47.357208168241392</c:v>
                </c:pt>
                <c:pt idx="79">
                  <c:v>26.329472721731179</c:v>
                </c:pt>
                <c:pt idx="80">
                  <c:v>32.616885096007316</c:v>
                </c:pt>
                <c:pt idx="81">
                  <c:v>45.146906430966169</c:v>
                </c:pt>
                <c:pt idx="82">
                  <c:v>42.996342578482164</c:v>
                </c:pt>
                <c:pt idx="83">
                  <c:v>49.253886010362692</c:v>
                </c:pt>
                <c:pt idx="84">
                  <c:v>43.369704358427313</c:v>
                </c:pt>
                <c:pt idx="85">
                  <c:v>48.268210911307527</c:v>
                </c:pt>
                <c:pt idx="86">
                  <c:v>51.688204815604998</c:v>
                </c:pt>
                <c:pt idx="87">
                  <c:v>53.256324291374575</c:v>
                </c:pt>
                <c:pt idx="88">
                  <c:v>52.345321548308441</c:v>
                </c:pt>
                <c:pt idx="89">
                  <c:v>52.210911307528193</c:v>
                </c:pt>
                <c:pt idx="90">
                  <c:v>53.793965254495582</c:v>
                </c:pt>
                <c:pt idx="91">
                  <c:v>57.363303870771105</c:v>
                </c:pt>
                <c:pt idx="92">
                  <c:v>59.00609570252972</c:v>
                </c:pt>
                <c:pt idx="93">
                  <c:v>59.648277964035351</c:v>
                </c:pt>
                <c:pt idx="94">
                  <c:v>60.843035659859808</c:v>
                </c:pt>
                <c:pt idx="95">
                  <c:v>61.933252057299605</c:v>
                </c:pt>
                <c:pt idx="96">
                  <c:v>63.068271868332822</c:v>
                </c:pt>
                <c:pt idx="97">
                  <c:v>64.024078024992377</c:v>
                </c:pt>
                <c:pt idx="98">
                  <c:v>65.024687595245354</c:v>
                </c:pt>
                <c:pt idx="99">
                  <c:v>66.219445291069803</c:v>
                </c:pt>
                <c:pt idx="100">
                  <c:v>67.802499238037186</c:v>
                </c:pt>
                <c:pt idx="101">
                  <c:v>66.264248704663203</c:v>
                </c:pt>
                <c:pt idx="102">
                  <c:v>64.113684852179219</c:v>
                </c:pt>
                <c:pt idx="103">
                  <c:v>64.964949710454135</c:v>
                </c:pt>
                <c:pt idx="104">
                  <c:v>64.113684852179219</c:v>
                </c:pt>
                <c:pt idx="105">
                  <c:v>64.68119475769582</c:v>
                </c:pt>
                <c:pt idx="106">
                  <c:v>68.504419384334042</c:v>
                </c:pt>
                <c:pt idx="107">
                  <c:v>69.564766839378237</c:v>
                </c:pt>
                <c:pt idx="108">
                  <c:v>74.015239256324293</c:v>
                </c:pt>
                <c:pt idx="109">
                  <c:v>74.821700701005796</c:v>
                </c:pt>
                <c:pt idx="110">
                  <c:v>75.015848826577255</c:v>
                </c:pt>
                <c:pt idx="111">
                  <c:v>75.41907954891802</c:v>
                </c:pt>
                <c:pt idx="112">
                  <c:v>75.00091435537945</c:v>
                </c:pt>
                <c:pt idx="113">
                  <c:v>75.075586711368487</c:v>
                </c:pt>
                <c:pt idx="114">
                  <c:v>75.747637915269735</c:v>
                </c:pt>
                <c:pt idx="115">
                  <c:v>271.01584882657727</c:v>
                </c:pt>
                <c:pt idx="116">
                  <c:v>574.58884486437069</c:v>
                </c:pt>
                <c:pt idx="117">
                  <c:v>610.40170679670837</c:v>
                </c:pt>
                <c:pt idx="118">
                  <c:v>606.35446510210295</c:v>
                </c:pt>
                <c:pt idx="119">
                  <c:v>627.56141420298684</c:v>
                </c:pt>
                <c:pt idx="120">
                  <c:v>652.80067052727838</c:v>
                </c:pt>
                <c:pt idx="121">
                  <c:v>641.689423956111</c:v>
                </c:pt>
                <c:pt idx="122">
                  <c:v>627.17311795184389</c:v>
                </c:pt>
                <c:pt idx="123">
                  <c:v>639.74794270039627</c:v>
                </c:pt>
                <c:pt idx="124">
                  <c:v>653.03962206644326</c:v>
                </c:pt>
                <c:pt idx="125">
                  <c:v>673.45504419384338</c:v>
                </c:pt>
                <c:pt idx="126">
                  <c:v>664.345016763182</c:v>
                </c:pt>
                <c:pt idx="127">
                  <c:v>655.81743370923493</c:v>
                </c:pt>
                <c:pt idx="128">
                  <c:v>625.75434318805242</c:v>
                </c:pt>
                <c:pt idx="129">
                  <c:v>635.61109417860405</c:v>
                </c:pt>
                <c:pt idx="130">
                  <c:v>658.26668698567505</c:v>
                </c:pt>
                <c:pt idx="131">
                  <c:v>654.14477293508082</c:v>
                </c:pt>
                <c:pt idx="132">
                  <c:v>665.46510210301733</c:v>
                </c:pt>
                <c:pt idx="133">
                  <c:v>699.81438585797014</c:v>
                </c:pt>
                <c:pt idx="134">
                  <c:v>694.94574824748554</c:v>
                </c:pt>
                <c:pt idx="135">
                  <c:v>687.53825053337391</c:v>
                </c:pt>
                <c:pt idx="136">
                  <c:v>672.57391039317292</c:v>
                </c:pt>
                <c:pt idx="137">
                  <c:v>676.84516915574522</c:v>
                </c:pt>
                <c:pt idx="138">
                  <c:v>674.67967083206338</c:v>
                </c:pt>
                <c:pt idx="139">
                  <c:v>677.68149954282228</c:v>
                </c:pt>
                <c:pt idx="140">
                  <c:v>678.78665041145996</c:v>
                </c:pt>
                <c:pt idx="141">
                  <c:v>664.55409935995124</c:v>
                </c:pt>
                <c:pt idx="142">
                  <c:v>640.37519049070409</c:v>
                </c:pt>
                <c:pt idx="143">
                  <c:v>649.18652849740931</c:v>
                </c:pt>
                <c:pt idx="144">
                  <c:v>683.43127095397745</c:v>
                </c:pt>
                <c:pt idx="145">
                  <c:v>719.78177384943615</c:v>
                </c:pt>
                <c:pt idx="146">
                  <c:v>707.99847607436766</c:v>
                </c:pt>
                <c:pt idx="147">
                  <c:v>702.35324596159717</c:v>
                </c:pt>
                <c:pt idx="148">
                  <c:v>685.92532764401096</c:v>
                </c:pt>
                <c:pt idx="149" formatCode="0.00">
                  <c:v>680.92227979274617</c:v>
                </c:pt>
                <c:pt idx="150" formatCode="0.00">
                  <c:v>691.88418165193536</c:v>
                </c:pt>
                <c:pt idx="151">
                  <c:v>722.36543736665647</c:v>
                </c:pt>
                <c:pt idx="152">
                  <c:v>708.61078939347772</c:v>
                </c:pt>
                <c:pt idx="153">
                  <c:v>704.07071014934479</c:v>
                </c:pt>
                <c:pt idx="154">
                  <c:v>715.28649801889674</c:v>
                </c:pt>
                <c:pt idx="155">
                  <c:v>693.81072843645234</c:v>
                </c:pt>
                <c:pt idx="156">
                  <c:v>743.82627247790322</c:v>
                </c:pt>
                <c:pt idx="157">
                  <c:v>726.05425175251457</c:v>
                </c:pt>
                <c:pt idx="158">
                  <c:v>730.50472416946047</c:v>
                </c:pt>
                <c:pt idx="159">
                  <c:v>735.52270649192315</c:v>
                </c:pt>
                <c:pt idx="160">
                  <c:v>739.0920451081987</c:v>
                </c:pt>
                <c:pt idx="161">
                  <c:v>686.86619932947281</c:v>
                </c:pt>
                <c:pt idx="162">
                  <c:v>638.86680889972558</c:v>
                </c:pt>
                <c:pt idx="163">
                  <c:v>703.02529716549827</c:v>
                </c:pt>
                <c:pt idx="164">
                  <c:v>685.71624504724173</c:v>
                </c:pt>
                <c:pt idx="165">
                  <c:v>681.13136238951529</c:v>
                </c:pt>
                <c:pt idx="166">
                  <c:v>680.57878695519651</c:v>
                </c:pt>
                <c:pt idx="167">
                  <c:v>697.26059128314546</c:v>
                </c:pt>
                <c:pt idx="168">
                  <c:v>726.86071319719599</c:v>
                </c:pt>
                <c:pt idx="169">
                  <c:v>741.83998780859497</c:v>
                </c:pt>
                <c:pt idx="170">
                  <c:v>733.28253581225238</c:v>
                </c:pt>
                <c:pt idx="171">
                  <c:v>754.95245352026825</c:v>
                </c:pt>
                <c:pt idx="172">
                  <c:v>757.5211825662908</c:v>
                </c:pt>
                <c:pt idx="173">
                  <c:v>768.48308442548011</c:v>
                </c:pt>
                <c:pt idx="174">
                  <c:v>768.9908564462055</c:v>
                </c:pt>
                <c:pt idx="175">
                  <c:v>783.80585187442864</c:v>
                </c:pt>
                <c:pt idx="176">
                  <c:v>780.53520268210912</c:v>
                </c:pt>
                <c:pt idx="177">
                  <c:v>746.05150868637611</c:v>
                </c:pt>
                <c:pt idx="178">
                  <c:v>791.84059737884797</c:v>
                </c:pt>
                <c:pt idx="179">
                  <c:v>821.15696434014035</c:v>
                </c:pt>
                <c:pt idx="180">
                  <c:v>814.07802499238039</c:v>
                </c:pt>
                <c:pt idx="181">
                  <c:v>801.62267601341057</c:v>
                </c:pt>
                <c:pt idx="182">
                  <c:v>779.22096921670231</c:v>
                </c:pt>
                <c:pt idx="183">
                  <c:v>738.86802804023159</c:v>
                </c:pt>
                <c:pt idx="184">
                  <c:v>771.84334044498644</c:v>
                </c:pt>
                <c:pt idx="185">
                  <c:v>746.66382200548617</c:v>
                </c:pt>
                <c:pt idx="186">
                  <c:v>789.8692471807376</c:v>
                </c:pt>
                <c:pt idx="187">
                  <c:v>767.96037793355686</c:v>
                </c:pt>
                <c:pt idx="188">
                  <c:v>795.27552575434322</c:v>
                </c:pt>
                <c:pt idx="189">
                  <c:v>784.3136238951538</c:v>
                </c:pt>
                <c:pt idx="190">
                  <c:v>802.68302346845485</c:v>
                </c:pt>
                <c:pt idx="191">
                  <c:v>817.79670832063402</c:v>
                </c:pt>
                <c:pt idx="192">
                  <c:v>845.45534897896982</c:v>
                </c:pt>
                <c:pt idx="193">
                  <c:v>842.52819262419985</c:v>
                </c:pt>
                <c:pt idx="194">
                  <c:v>808.38799146601639</c:v>
                </c:pt>
                <c:pt idx="195">
                  <c:v>814.49619018591886</c:v>
                </c:pt>
                <c:pt idx="196">
                  <c:v>834.06034745504417</c:v>
                </c:pt>
                <c:pt idx="197">
                  <c:v>830.98384638829623</c:v>
                </c:pt>
                <c:pt idx="198">
                  <c:v>799.32276744894864</c:v>
                </c:pt>
                <c:pt idx="199">
                  <c:v>848.92014629686071</c:v>
                </c:pt>
                <c:pt idx="200">
                  <c:v>849.18896677842133</c:v>
                </c:pt>
                <c:pt idx="201">
                  <c:v>862.61505638524841</c:v>
                </c:pt>
                <c:pt idx="202">
                  <c:v>821.14202986894247</c:v>
                </c:pt>
                <c:pt idx="203">
                  <c:v>849.59219750076204</c:v>
                </c:pt>
                <c:pt idx="204">
                  <c:v>824.69643401402016</c:v>
                </c:pt>
                <c:pt idx="205">
                  <c:v>829.98323681804322</c:v>
                </c:pt>
                <c:pt idx="206">
                  <c:v>740.83937823834196</c:v>
                </c:pt>
                <c:pt idx="207">
                  <c:v>857.25358122523619</c:v>
                </c:pt>
                <c:pt idx="208">
                  <c:v>868.5291069795793</c:v>
                </c:pt>
                <c:pt idx="209">
                  <c:v>859.94178604084107</c:v>
                </c:pt>
                <c:pt idx="210">
                  <c:v>900.72782688204813</c:v>
                </c:pt>
                <c:pt idx="211">
                  <c:v>857.44772935080766</c:v>
                </c:pt>
                <c:pt idx="212">
                  <c:v>879.22218835720832</c:v>
                </c:pt>
                <c:pt idx="213">
                  <c:v>824.33800670527285</c:v>
                </c:pt>
                <c:pt idx="214">
                  <c:v>789.97378847912228</c:v>
                </c:pt>
                <c:pt idx="215">
                  <c:v>844.00670527278271</c:v>
                </c:pt>
                <c:pt idx="216">
                  <c:v>859.82231027125886</c:v>
                </c:pt>
                <c:pt idx="217">
                  <c:v>864.04876562023776</c:v>
                </c:pt>
                <c:pt idx="218">
                  <c:v>858.31392868028036</c:v>
                </c:pt>
                <c:pt idx="219">
                  <c:v>898.48765620237725</c:v>
                </c:pt>
                <c:pt idx="220">
                  <c:v>891.87168546174951</c:v>
                </c:pt>
                <c:pt idx="221">
                  <c:v>903.90886924718086</c:v>
                </c:pt>
                <c:pt idx="222">
                  <c:v>907.85156964340138</c:v>
                </c:pt>
                <c:pt idx="223">
                  <c:v>929.87991466016456</c:v>
                </c:pt>
                <c:pt idx="224">
                  <c:v>980.44803413593411</c:v>
                </c:pt>
                <c:pt idx="225">
                  <c:v>909.43462359036891</c:v>
                </c:pt>
                <c:pt idx="226">
                  <c:v>953.81987199024684</c:v>
                </c:pt>
                <c:pt idx="227">
                  <c:v>908.2548003657422</c:v>
                </c:pt>
                <c:pt idx="228">
                  <c:v>911.46571167327033</c:v>
                </c:pt>
                <c:pt idx="229">
                  <c:v>938.24321853093568</c:v>
                </c:pt>
                <c:pt idx="230">
                  <c:v>923.36848521792137</c:v>
                </c:pt>
                <c:pt idx="231">
                  <c:v>911.31636696129237</c:v>
                </c:pt>
                <c:pt idx="232">
                  <c:v>949.93690947881748</c:v>
                </c:pt>
                <c:pt idx="233">
                  <c:v>963.18378543127096</c:v>
                </c:pt>
                <c:pt idx="234">
                  <c:v>939.97561718988106</c:v>
                </c:pt>
                <c:pt idx="235">
                  <c:v>952.68485217921364</c:v>
                </c:pt>
                <c:pt idx="236">
                  <c:v>967.27583053946967</c:v>
                </c:pt>
                <c:pt idx="237">
                  <c:v>976.17677537336181</c:v>
                </c:pt>
                <c:pt idx="238">
                  <c:v>908.34440719292911</c:v>
                </c:pt>
                <c:pt idx="239">
                  <c:v>943.12679061261815</c:v>
                </c:pt>
                <c:pt idx="240">
                  <c:v>954.80554708930208</c:v>
                </c:pt>
                <c:pt idx="241">
                  <c:v>946.62145687290479</c:v>
                </c:pt>
                <c:pt idx="242">
                  <c:v>993.59036879000303</c:v>
                </c:pt>
                <c:pt idx="243">
                  <c:v>1000.3556842426091</c:v>
                </c:pt>
                <c:pt idx="244">
                  <c:v>892.76775373361784</c:v>
                </c:pt>
                <c:pt idx="245">
                  <c:v>967.76866808899717</c:v>
                </c:pt>
                <c:pt idx="246">
                  <c:v>929.49161840902161</c:v>
                </c:pt>
                <c:pt idx="247">
                  <c:v>948.66747942700408</c:v>
                </c:pt>
                <c:pt idx="248">
                  <c:v>980.79152697348377</c:v>
                </c:pt>
                <c:pt idx="249">
                  <c:v>959.71898811338019</c:v>
                </c:pt>
                <c:pt idx="250">
                  <c:v>989.42365132581529</c:v>
                </c:pt>
                <c:pt idx="251">
                  <c:v>905.96982627247792</c:v>
                </c:pt>
                <c:pt idx="252">
                  <c:v>943.39561109417878</c:v>
                </c:pt>
                <c:pt idx="253">
                  <c:v>981.79213654373666</c:v>
                </c:pt>
                <c:pt idx="254">
                  <c:v>925.62359036879002</c:v>
                </c:pt>
                <c:pt idx="255">
                  <c:v>927.44559585492232</c:v>
                </c:pt>
                <c:pt idx="256">
                  <c:v>969.59067357512959</c:v>
                </c:pt>
                <c:pt idx="257">
                  <c:v>954.2529716549833</c:v>
                </c:pt>
                <c:pt idx="258">
                  <c:v>869.75373361779941</c:v>
                </c:pt>
                <c:pt idx="259">
                  <c:v>906.65681194757701</c:v>
                </c:pt>
                <c:pt idx="260">
                  <c:v>731.7741542212741</c:v>
                </c:pt>
                <c:pt idx="261">
                  <c:v>494.55501371533069</c:v>
                </c:pt>
                <c:pt idx="262">
                  <c:v>539.91100274306621</c:v>
                </c:pt>
                <c:pt idx="263">
                  <c:v>76.46449253276441</c:v>
                </c:pt>
                <c:pt idx="264">
                  <c:v>4.2264553489789707</c:v>
                </c:pt>
                <c:pt idx="265">
                  <c:v>-26.538555318500457</c:v>
                </c:pt>
                <c:pt idx="266">
                  <c:v>-67.862237122828404</c:v>
                </c:pt>
                <c:pt idx="267">
                  <c:v>-70.8043279487961</c:v>
                </c:pt>
                <c:pt idx="268">
                  <c:v>-7.1685461749466626</c:v>
                </c:pt>
                <c:pt idx="269">
                  <c:v>-72.760743675708625</c:v>
                </c:pt>
                <c:pt idx="270">
                  <c:v>-81.288326729655594</c:v>
                </c:pt>
                <c:pt idx="271">
                  <c:v>-83.304480341359351</c:v>
                </c:pt>
                <c:pt idx="272">
                  <c:v>-84.364827796403532</c:v>
                </c:pt>
                <c:pt idx="273">
                  <c:v>-84.932337701920147</c:v>
                </c:pt>
                <c:pt idx="274">
                  <c:v>-85.216092654678448</c:v>
                </c:pt>
                <c:pt idx="275">
                  <c:v>-85.843340444986282</c:v>
                </c:pt>
                <c:pt idx="276">
                  <c:v>-85.544651021030177</c:v>
                </c:pt>
              </c:numCache>
            </c:numRef>
          </c:xVal>
          <c:yVal>
            <c:numRef>
              <c:f>'CPTu Data'!$A$16:$A$292</c:f>
              <c:numCache>
                <c:formatCode>General</c:formatCode>
                <c:ptCount val="277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8.15</c:v>
                </c:pt>
                <c:pt idx="82">
                  <c:v>8.25</c:v>
                </c:pt>
                <c:pt idx="83">
                  <c:v>8.35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8.75</c:v>
                </c:pt>
                <c:pt idx="88">
                  <c:v>8.85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9.15</c:v>
                </c:pt>
                <c:pt idx="92">
                  <c:v>9.25</c:v>
                </c:pt>
                <c:pt idx="93">
                  <c:v>9.35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9.65</c:v>
                </c:pt>
                <c:pt idx="97">
                  <c:v>9.75</c:v>
                </c:pt>
                <c:pt idx="98">
                  <c:v>9.85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10.15</c:v>
                </c:pt>
                <c:pt idx="102">
                  <c:v>10.25</c:v>
                </c:pt>
                <c:pt idx="103">
                  <c:v>10.35</c:v>
                </c:pt>
                <c:pt idx="104">
                  <c:v>10.45</c:v>
                </c:pt>
                <c:pt idx="105">
                  <c:v>10.55</c:v>
                </c:pt>
                <c:pt idx="106">
                  <c:v>10.65</c:v>
                </c:pt>
                <c:pt idx="107">
                  <c:v>10.75</c:v>
                </c:pt>
                <c:pt idx="108">
                  <c:v>10.85</c:v>
                </c:pt>
                <c:pt idx="109">
                  <c:v>10.95</c:v>
                </c:pt>
                <c:pt idx="110">
                  <c:v>11.05</c:v>
                </c:pt>
                <c:pt idx="111">
                  <c:v>11.15</c:v>
                </c:pt>
                <c:pt idx="112">
                  <c:v>11.25</c:v>
                </c:pt>
                <c:pt idx="113">
                  <c:v>11.35</c:v>
                </c:pt>
                <c:pt idx="114">
                  <c:v>11.45</c:v>
                </c:pt>
                <c:pt idx="115">
                  <c:v>11.55</c:v>
                </c:pt>
                <c:pt idx="116">
                  <c:v>11.65</c:v>
                </c:pt>
                <c:pt idx="117">
                  <c:v>11.75</c:v>
                </c:pt>
                <c:pt idx="118">
                  <c:v>11.85</c:v>
                </c:pt>
                <c:pt idx="119">
                  <c:v>11.95</c:v>
                </c:pt>
                <c:pt idx="120">
                  <c:v>12.05</c:v>
                </c:pt>
                <c:pt idx="121">
                  <c:v>12.15</c:v>
                </c:pt>
                <c:pt idx="122">
                  <c:v>12.25</c:v>
                </c:pt>
                <c:pt idx="123">
                  <c:v>12.35</c:v>
                </c:pt>
                <c:pt idx="124">
                  <c:v>12.45</c:v>
                </c:pt>
                <c:pt idx="125">
                  <c:v>12.55</c:v>
                </c:pt>
                <c:pt idx="126">
                  <c:v>12.65</c:v>
                </c:pt>
                <c:pt idx="127">
                  <c:v>12.75</c:v>
                </c:pt>
                <c:pt idx="128">
                  <c:v>12.85</c:v>
                </c:pt>
                <c:pt idx="129">
                  <c:v>12.95</c:v>
                </c:pt>
                <c:pt idx="130">
                  <c:v>13.05</c:v>
                </c:pt>
                <c:pt idx="131">
                  <c:v>13.15</c:v>
                </c:pt>
                <c:pt idx="132">
                  <c:v>13.25</c:v>
                </c:pt>
                <c:pt idx="133">
                  <c:v>13.35</c:v>
                </c:pt>
                <c:pt idx="134">
                  <c:v>13.45</c:v>
                </c:pt>
                <c:pt idx="135">
                  <c:v>13.55</c:v>
                </c:pt>
                <c:pt idx="136">
                  <c:v>13.65</c:v>
                </c:pt>
                <c:pt idx="137">
                  <c:v>13.75</c:v>
                </c:pt>
                <c:pt idx="138">
                  <c:v>13.85</c:v>
                </c:pt>
                <c:pt idx="139">
                  <c:v>13.95</c:v>
                </c:pt>
                <c:pt idx="140">
                  <c:v>14.05</c:v>
                </c:pt>
                <c:pt idx="141">
                  <c:v>14.15</c:v>
                </c:pt>
                <c:pt idx="142">
                  <c:v>14.25</c:v>
                </c:pt>
                <c:pt idx="143">
                  <c:v>14.35</c:v>
                </c:pt>
                <c:pt idx="144">
                  <c:v>14.45</c:v>
                </c:pt>
                <c:pt idx="145">
                  <c:v>14.55</c:v>
                </c:pt>
                <c:pt idx="146">
                  <c:v>14.65</c:v>
                </c:pt>
                <c:pt idx="147">
                  <c:v>14.75</c:v>
                </c:pt>
                <c:pt idx="148">
                  <c:v>14.85</c:v>
                </c:pt>
                <c:pt idx="149" formatCode="0.00">
                  <c:v>14.95</c:v>
                </c:pt>
                <c:pt idx="150" formatCode="0.00">
                  <c:v>15.05</c:v>
                </c:pt>
                <c:pt idx="151">
                  <c:v>15.15</c:v>
                </c:pt>
                <c:pt idx="152">
                  <c:v>15.25</c:v>
                </c:pt>
                <c:pt idx="153">
                  <c:v>15.35</c:v>
                </c:pt>
                <c:pt idx="154">
                  <c:v>15.45</c:v>
                </c:pt>
                <c:pt idx="155">
                  <c:v>15.55</c:v>
                </c:pt>
                <c:pt idx="156">
                  <c:v>15.65</c:v>
                </c:pt>
                <c:pt idx="157">
                  <c:v>15.75</c:v>
                </c:pt>
                <c:pt idx="158">
                  <c:v>15.85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  <c:pt idx="200">
                  <c:v>20.05</c:v>
                </c:pt>
                <c:pt idx="201">
                  <c:v>20.149999999999999</c:v>
                </c:pt>
                <c:pt idx="202">
                  <c:v>20.25</c:v>
                </c:pt>
                <c:pt idx="203">
                  <c:v>20.350000000000001</c:v>
                </c:pt>
                <c:pt idx="204">
                  <c:v>20.45</c:v>
                </c:pt>
                <c:pt idx="205">
                  <c:v>20.55</c:v>
                </c:pt>
                <c:pt idx="206">
                  <c:v>20.65</c:v>
                </c:pt>
                <c:pt idx="207">
                  <c:v>20.75</c:v>
                </c:pt>
                <c:pt idx="208">
                  <c:v>20.85</c:v>
                </c:pt>
                <c:pt idx="209">
                  <c:v>20.95</c:v>
                </c:pt>
                <c:pt idx="210">
                  <c:v>21.05</c:v>
                </c:pt>
                <c:pt idx="211">
                  <c:v>21.15</c:v>
                </c:pt>
                <c:pt idx="212">
                  <c:v>21.25</c:v>
                </c:pt>
                <c:pt idx="213">
                  <c:v>21.35</c:v>
                </c:pt>
                <c:pt idx="214">
                  <c:v>21.45</c:v>
                </c:pt>
                <c:pt idx="215">
                  <c:v>21.55</c:v>
                </c:pt>
                <c:pt idx="216">
                  <c:v>21.65</c:v>
                </c:pt>
                <c:pt idx="217">
                  <c:v>21.75</c:v>
                </c:pt>
                <c:pt idx="218">
                  <c:v>21.85</c:v>
                </c:pt>
                <c:pt idx="219">
                  <c:v>21.95</c:v>
                </c:pt>
                <c:pt idx="220">
                  <c:v>22.05</c:v>
                </c:pt>
                <c:pt idx="221">
                  <c:v>22.15</c:v>
                </c:pt>
                <c:pt idx="222">
                  <c:v>22.25</c:v>
                </c:pt>
                <c:pt idx="223">
                  <c:v>22.35</c:v>
                </c:pt>
                <c:pt idx="224">
                  <c:v>22.45</c:v>
                </c:pt>
                <c:pt idx="225">
                  <c:v>22.55</c:v>
                </c:pt>
                <c:pt idx="226">
                  <c:v>22.65</c:v>
                </c:pt>
                <c:pt idx="227">
                  <c:v>22.75</c:v>
                </c:pt>
                <c:pt idx="228">
                  <c:v>22.85</c:v>
                </c:pt>
                <c:pt idx="229">
                  <c:v>22.95</c:v>
                </c:pt>
                <c:pt idx="230">
                  <c:v>23.05</c:v>
                </c:pt>
                <c:pt idx="231">
                  <c:v>23.15</c:v>
                </c:pt>
                <c:pt idx="232">
                  <c:v>23.25</c:v>
                </c:pt>
                <c:pt idx="233">
                  <c:v>23.35</c:v>
                </c:pt>
                <c:pt idx="234">
                  <c:v>23.45</c:v>
                </c:pt>
                <c:pt idx="235">
                  <c:v>23.55</c:v>
                </c:pt>
                <c:pt idx="236">
                  <c:v>23.65</c:v>
                </c:pt>
                <c:pt idx="237">
                  <c:v>23.75</c:v>
                </c:pt>
                <c:pt idx="238">
                  <c:v>23.85</c:v>
                </c:pt>
                <c:pt idx="239">
                  <c:v>23.95</c:v>
                </c:pt>
                <c:pt idx="240">
                  <c:v>24.05</c:v>
                </c:pt>
                <c:pt idx="241">
                  <c:v>24.15</c:v>
                </c:pt>
                <c:pt idx="242">
                  <c:v>24.25</c:v>
                </c:pt>
                <c:pt idx="243">
                  <c:v>24.35</c:v>
                </c:pt>
                <c:pt idx="244">
                  <c:v>24.45</c:v>
                </c:pt>
                <c:pt idx="245">
                  <c:v>24.55</c:v>
                </c:pt>
                <c:pt idx="246">
                  <c:v>24.65</c:v>
                </c:pt>
                <c:pt idx="247">
                  <c:v>24.75</c:v>
                </c:pt>
                <c:pt idx="248">
                  <c:v>24.85</c:v>
                </c:pt>
                <c:pt idx="249">
                  <c:v>24.95</c:v>
                </c:pt>
                <c:pt idx="250">
                  <c:v>25.05</c:v>
                </c:pt>
                <c:pt idx="251">
                  <c:v>25.15</c:v>
                </c:pt>
                <c:pt idx="252">
                  <c:v>25.25</c:v>
                </c:pt>
                <c:pt idx="253">
                  <c:v>25.35</c:v>
                </c:pt>
                <c:pt idx="254">
                  <c:v>25.45</c:v>
                </c:pt>
                <c:pt idx="255">
                  <c:v>25.55</c:v>
                </c:pt>
                <c:pt idx="256">
                  <c:v>25.65</c:v>
                </c:pt>
                <c:pt idx="257">
                  <c:v>25.75</c:v>
                </c:pt>
                <c:pt idx="258">
                  <c:v>25.85</c:v>
                </c:pt>
                <c:pt idx="259">
                  <c:v>25.95</c:v>
                </c:pt>
                <c:pt idx="260">
                  <c:v>26.05</c:v>
                </c:pt>
                <c:pt idx="261">
                  <c:v>26.15</c:v>
                </c:pt>
                <c:pt idx="262">
                  <c:v>26.25</c:v>
                </c:pt>
                <c:pt idx="263">
                  <c:v>26.35</c:v>
                </c:pt>
                <c:pt idx="264">
                  <c:v>26.45</c:v>
                </c:pt>
                <c:pt idx="265">
                  <c:v>26.55</c:v>
                </c:pt>
                <c:pt idx="266">
                  <c:v>26.65</c:v>
                </c:pt>
                <c:pt idx="267">
                  <c:v>26.75</c:v>
                </c:pt>
                <c:pt idx="268">
                  <c:v>26.85</c:v>
                </c:pt>
                <c:pt idx="269">
                  <c:v>26.95</c:v>
                </c:pt>
                <c:pt idx="270">
                  <c:v>27.05</c:v>
                </c:pt>
                <c:pt idx="271">
                  <c:v>27.15</c:v>
                </c:pt>
                <c:pt idx="272">
                  <c:v>27.25</c:v>
                </c:pt>
                <c:pt idx="273">
                  <c:v>27.35</c:v>
                </c:pt>
                <c:pt idx="274">
                  <c:v>27.45</c:v>
                </c:pt>
                <c:pt idx="275">
                  <c:v>27.55</c:v>
                </c:pt>
                <c:pt idx="276">
                  <c:v>27.65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B5-4285-9A9B-ED3D66D4ED62}"/>
            </c:ext>
          </c:extLst>
        </c:ser>
        <c:ser>
          <c:idx val="1"/>
          <c:order val="1"/>
          <c:tx>
            <c:v>u0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'CPTu Data'!$F$16:$F$292</c:f>
              <c:numCache>
                <c:formatCode>0.00</c:formatCode>
                <c:ptCount val="2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0.48999999999999827</c:v>
                </c:pt>
                <c:pt idx="36">
                  <c:v>1.4699999999999993</c:v>
                </c:pt>
                <c:pt idx="37">
                  <c:v>2.4500000000000002</c:v>
                </c:pt>
                <c:pt idx="38">
                  <c:v>3.430000000000001</c:v>
                </c:pt>
                <c:pt idx="39">
                  <c:v>4.4100000000000019</c:v>
                </c:pt>
                <c:pt idx="40">
                  <c:v>5.3899999999999988</c:v>
                </c:pt>
                <c:pt idx="41">
                  <c:v>6.3700000000000037</c:v>
                </c:pt>
                <c:pt idx="42">
                  <c:v>7.3500000000000005</c:v>
                </c:pt>
                <c:pt idx="43">
                  <c:v>8.3299999999999965</c:v>
                </c:pt>
                <c:pt idx="44">
                  <c:v>9.3100000000000023</c:v>
                </c:pt>
                <c:pt idx="45">
                  <c:v>10.29</c:v>
                </c:pt>
                <c:pt idx="46">
                  <c:v>11.270000000000005</c:v>
                </c:pt>
                <c:pt idx="47">
                  <c:v>12.25</c:v>
                </c:pt>
                <c:pt idx="48">
                  <c:v>13.229999999999997</c:v>
                </c:pt>
                <c:pt idx="49">
                  <c:v>14.210000000000003</c:v>
                </c:pt>
                <c:pt idx="50">
                  <c:v>15.19</c:v>
                </c:pt>
                <c:pt idx="51">
                  <c:v>16.170000000000005</c:v>
                </c:pt>
                <c:pt idx="52">
                  <c:v>17.150000000000002</c:v>
                </c:pt>
                <c:pt idx="53">
                  <c:v>18.13</c:v>
                </c:pt>
                <c:pt idx="54">
                  <c:v>19.110000000000003</c:v>
                </c:pt>
                <c:pt idx="55">
                  <c:v>20.09</c:v>
                </c:pt>
                <c:pt idx="56">
                  <c:v>21.070000000000004</c:v>
                </c:pt>
                <c:pt idx="57">
                  <c:v>22.05</c:v>
                </c:pt>
                <c:pt idx="58">
                  <c:v>23.029999999999998</c:v>
                </c:pt>
                <c:pt idx="59">
                  <c:v>24.010000000000005</c:v>
                </c:pt>
                <c:pt idx="60">
                  <c:v>24.99</c:v>
                </c:pt>
                <c:pt idx="61">
                  <c:v>25.970000000000006</c:v>
                </c:pt>
                <c:pt idx="62">
                  <c:v>26.950000000000003</c:v>
                </c:pt>
                <c:pt idx="63">
                  <c:v>27.93</c:v>
                </c:pt>
                <c:pt idx="64">
                  <c:v>28.910000000000004</c:v>
                </c:pt>
                <c:pt idx="65">
                  <c:v>29.89</c:v>
                </c:pt>
                <c:pt idx="66">
                  <c:v>30.870000000000005</c:v>
                </c:pt>
                <c:pt idx="67">
                  <c:v>31.85</c:v>
                </c:pt>
                <c:pt idx="68">
                  <c:v>32.83</c:v>
                </c:pt>
                <c:pt idx="69">
                  <c:v>33.81</c:v>
                </c:pt>
                <c:pt idx="70">
                  <c:v>34.79</c:v>
                </c:pt>
                <c:pt idx="71">
                  <c:v>35.770000000000003</c:v>
                </c:pt>
                <c:pt idx="72">
                  <c:v>36.75</c:v>
                </c:pt>
                <c:pt idx="73">
                  <c:v>37.729999999999997</c:v>
                </c:pt>
                <c:pt idx="74">
                  <c:v>38.710000000000008</c:v>
                </c:pt>
                <c:pt idx="75">
                  <c:v>39.69</c:v>
                </c:pt>
                <c:pt idx="76">
                  <c:v>40.670000000000009</c:v>
                </c:pt>
                <c:pt idx="77">
                  <c:v>41.650000000000006</c:v>
                </c:pt>
                <c:pt idx="78">
                  <c:v>42.63</c:v>
                </c:pt>
                <c:pt idx="79">
                  <c:v>43.610000000000007</c:v>
                </c:pt>
                <c:pt idx="80">
                  <c:v>44.590000000000011</c:v>
                </c:pt>
                <c:pt idx="81">
                  <c:v>45.570000000000007</c:v>
                </c:pt>
                <c:pt idx="82">
                  <c:v>46.550000000000004</c:v>
                </c:pt>
                <c:pt idx="83">
                  <c:v>47.53</c:v>
                </c:pt>
                <c:pt idx="84">
                  <c:v>48.51</c:v>
                </c:pt>
                <c:pt idx="85">
                  <c:v>49.490000000000009</c:v>
                </c:pt>
                <c:pt idx="86">
                  <c:v>50.470000000000006</c:v>
                </c:pt>
                <c:pt idx="87">
                  <c:v>51.45</c:v>
                </c:pt>
                <c:pt idx="88">
                  <c:v>52.43</c:v>
                </c:pt>
                <c:pt idx="89">
                  <c:v>53.41</c:v>
                </c:pt>
                <c:pt idx="90">
                  <c:v>54.390000000000008</c:v>
                </c:pt>
                <c:pt idx="91">
                  <c:v>55.370000000000005</c:v>
                </c:pt>
                <c:pt idx="92">
                  <c:v>56.35</c:v>
                </c:pt>
                <c:pt idx="93">
                  <c:v>57.33</c:v>
                </c:pt>
                <c:pt idx="94">
                  <c:v>58.309999999999995</c:v>
                </c:pt>
                <c:pt idx="95">
                  <c:v>59.290000000000013</c:v>
                </c:pt>
                <c:pt idx="96">
                  <c:v>60.27000000000001</c:v>
                </c:pt>
                <c:pt idx="97">
                  <c:v>61.250000000000007</c:v>
                </c:pt>
                <c:pt idx="98">
                  <c:v>62.230000000000004</c:v>
                </c:pt>
                <c:pt idx="99">
                  <c:v>63.21</c:v>
                </c:pt>
                <c:pt idx="100">
                  <c:v>64.190000000000012</c:v>
                </c:pt>
                <c:pt idx="101">
                  <c:v>65.17</c:v>
                </c:pt>
                <c:pt idx="102">
                  <c:v>66.150000000000006</c:v>
                </c:pt>
                <c:pt idx="103">
                  <c:v>67.13</c:v>
                </c:pt>
                <c:pt idx="104">
                  <c:v>68.11</c:v>
                </c:pt>
                <c:pt idx="105">
                  <c:v>69.090000000000018</c:v>
                </c:pt>
                <c:pt idx="106">
                  <c:v>70.070000000000007</c:v>
                </c:pt>
                <c:pt idx="107">
                  <c:v>71.050000000000011</c:v>
                </c:pt>
                <c:pt idx="108">
                  <c:v>72.03</c:v>
                </c:pt>
                <c:pt idx="109">
                  <c:v>73.010000000000005</c:v>
                </c:pt>
                <c:pt idx="110">
                  <c:v>73.990000000000009</c:v>
                </c:pt>
                <c:pt idx="111">
                  <c:v>74.970000000000013</c:v>
                </c:pt>
                <c:pt idx="112">
                  <c:v>75.95</c:v>
                </c:pt>
                <c:pt idx="113">
                  <c:v>76.930000000000007</c:v>
                </c:pt>
                <c:pt idx="114">
                  <c:v>77.91</c:v>
                </c:pt>
                <c:pt idx="115">
                  <c:v>78.890000000000015</c:v>
                </c:pt>
                <c:pt idx="116">
                  <c:v>79.87</c:v>
                </c:pt>
                <c:pt idx="117">
                  <c:v>80.850000000000009</c:v>
                </c:pt>
                <c:pt idx="118">
                  <c:v>81.83</c:v>
                </c:pt>
                <c:pt idx="119">
                  <c:v>82.81</c:v>
                </c:pt>
                <c:pt idx="120">
                  <c:v>83.79</c:v>
                </c:pt>
                <c:pt idx="121">
                  <c:v>84.77000000000001</c:v>
                </c:pt>
                <c:pt idx="122">
                  <c:v>85.75</c:v>
                </c:pt>
                <c:pt idx="123">
                  <c:v>86.73</c:v>
                </c:pt>
                <c:pt idx="124">
                  <c:v>87.71</c:v>
                </c:pt>
                <c:pt idx="125">
                  <c:v>88.690000000000012</c:v>
                </c:pt>
                <c:pt idx="126">
                  <c:v>89.670000000000016</c:v>
                </c:pt>
                <c:pt idx="127">
                  <c:v>90.65</c:v>
                </c:pt>
                <c:pt idx="128">
                  <c:v>91.63000000000001</c:v>
                </c:pt>
                <c:pt idx="129">
                  <c:v>92.61</c:v>
                </c:pt>
                <c:pt idx="130">
                  <c:v>93.590000000000018</c:v>
                </c:pt>
                <c:pt idx="131">
                  <c:v>94.570000000000007</c:v>
                </c:pt>
                <c:pt idx="132">
                  <c:v>95.550000000000011</c:v>
                </c:pt>
                <c:pt idx="133">
                  <c:v>96.53</c:v>
                </c:pt>
                <c:pt idx="134">
                  <c:v>97.51</c:v>
                </c:pt>
                <c:pt idx="135">
                  <c:v>98.490000000000009</c:v>
                </c:pt>
                <c:pt idx="136">
                  <c:v>99.470000000000013</c:v>
                </c:pt>
                <c:pt idx="137">
                  <c:v>100.45</c:v>
                </c:pt>
                <c:pt idx="138">
                  <c:v>101.43</c:v>
                </c:pt>
                <c:pt idx="139">
                  <c:v>102.41</c:v>
                </c:pt>
                <c:pt idx="140">
                  <c:v>103.39000000000001</c:v>
                </c:pt>
                <c:pt idx="141">
                  <c:v>104.37</c:v>
                </c:pt>
                <c:pt idx="142">
                  <c:v>105.35000000000001</c:v>
                </c:pt>
                <c:pt idx="143">
                  <c:v>106.33</c:v>
                </c:pt>
                <c:pt idx="144">
                  <c:v>107.31</c:v>
                </c:pt>
                <c:pt idx="145">
                  <c:v>108.29000000000002</c:v>
                </c:pt>
                <c:pt idx="146">
                  <c:v>109.27000000000001</c:v>
                </c:pt>
                <c:pt idx="147">
                  <c:v>110.25000000000001</c:v>
                </c:pt>
                <c:pt idx="148">
                  <c:v>111.23</c:v>
                </c:pt>
                <c:pt idx="149">
                  <c:v>112.21000000000001</c:v>
                </c:pt>
                <c:pt idx="150">
                  <c:v>113.19000000000001</c:v>
                </c:pt>
                <c:pt idx="151">
                  <c:v>114.17000000000002</c:v>
                </c:pt>
                <c:pt idx="152">
                  <c:v>115.15</c:v>
                </c:pt>
                <c:pt idx="153">
                  <c:v>116.13000000000001</c:v>
                </c:pt>
                <c:pt idx="154">
                  <c:v>117.11</c:v>
                </c:pt>
                <c:pt idx="155">
                  <c:v>118.09000000000002</c:v>
                </c:pt>
                <c:pt idx="156">
                  <c:v>119.07000000000001</c:v>
                </c:pt>
                <c:pt idx="157">
                  <c:v>120.05000000000001</c:v>
                </c:pt>
                <c:pt idx="158">
                  <c:v>121.03</c:v>
                </c:pt>
                <c:pt idx="159">
                  <c:v>122.01</c:v>
                </c:pt>
                <c:pt idx="160">
                  <c:v>122.99000000000001</c:v>
                </c:pt>
                <c:pt idx="161">
                  <c:v>123.97</c:v>
                </c:pt>
                <c:pt idx="162">
                  <c:v>124.95</c:v>
                </c:pt>
                <c:pt idx="163">
                  <c:v>125.93000000000002</c:v>
                </c:pt>
                <c:pt idx="164">
                  <c:v>126.91</c:v>
                </c:pt>
                <c:pt idx="165">
                  <c:v>127.89000000000001</c:v>
                </c:pt>
                <c:pt idx="166">
                  <c:v>128.87</c:v>
                </c:pt>
                <c:pt idx="167">
                  <c:v>129.85000000000002</c:v>
                </c:pt>
                <c:pt idx="168">
                  <c:v>130.83000000000001</c:v>
                </c:pt>
                <c:pt idx="169">
                  <c:v>131.81</c:v>
                </c:pt>
                <c:pt idx="170">
                  <c:v>132.79000000000002</c:v>
                </c:pt>
                <c:pt idx="171">
                  <c:v>133.76999999999998</c:v>
                </c:pt>
                <c:pt idx="172">
                  <c:v>134.75</c:v>
                </c:pt>
                <c:pt idx="173">
                  <c:v>135.73000000000002</c:v>
                </c:pt>
                <c:pt idx="174">
                  <c:v>136.71</c:v>
                </c:pt>
                <c:pt idx="175">
                  <c:v>137.69000000000003</c:v>
                </c:pt>
                <c:pt idx="176">
                  <c:v>138.66999999999999</c:v>
                </c:pt>
                <c:pt idx="177">
                  <c:v>139.65</c:v>
                </c:pt>
                <c:pt idx="178">
                  <c:v>140.63000000000002</c:v>
                </c:pt>
                <c:pt idx="179">
                  <c:v>141.61000000000001</c:v>
                </c:pt>
                <c:pt idx="180">
                  <c:v>142.59</c:v>
                </c:pt>
                <c:pt idx="181">
                  <c:v>143.57</c:v>
                </c:pt>
                <c:pt idx="182">
                  <c:v>144.55000000000001</c:v>
                </c:pt>
                <c:pt idx="183">
                  <c:v>145.53000000000003</c:v>
                </c:pt>
                <c:pt idx="184">
                  <c:v>146.51</c:v>
                </c:pt>
                <c:pt idx="185">
                  <c:v>147.49</c:v>
                </c:pt>
                <c:pt idx="186">
                  <c:v>148.47</c:v>
                </c:pt>
                <c:pt idx="187">
                  <c:v>149.45000000000002</c:v>
                </c:pt>
                <c:pt idx="188">
                  <c:v>150.43000000000004</c:v>
                </c:pt>
                <c:pt idx="189">
                  <c:v>151.41</c:v>
                </c:pt>
                <c:pt idx="190">
                  <c:v>152.39000000000001</c:v>
                </c:pt>
                <c:pt idx="191">
                  <c:v>153.37</c:v>
                </c:pt>
                <c:pt idx="192">
                  <c:v>154.35000000000002</c:v>
                </c:pt>
                <c:pt idx="193">
                  <c:v>155.33000000000001</c:v>
                </c:pt>
                <c:pt idx="194">
                  <c:v>156.31</c:v>
                </c:pt>
                <c:pt idx="195">
                  <c:v>157.29000000000002</c:v>
                </c:pt>
                <c:pt idx="196">
                  <c:v>158.27000000000001</c:v>
                </c:pt>
                <c:pt idx="197">
                  <c:v>159.25</c:v>
                </c:pt>
                <c:pt idx="198">
                  <c:v>160.23000000000002</c:v>
                </c:pt>
                <c:pt idx="199">
                  <c:v>161.21</c:v>
                </c:pt>
                <c:pt idx="200">
                  <c:v>162.19000000000003</c:v>
                </c:pt>
                <c:pt idx="201">
                  <c:v>163.16999999999999</c:v>
                </c:pt>
                <c:pt idx="202">
                  <c:v>164.15</c:v>
                </c:pt>
                <c:pt idx="203">
                  <c:v>165.13000000000002</c:v>
                </c:pt>
                <c:pt idx="204">
                  <c:v>166.11</c:v>
                </c:pt>
                <c:pt idx="205">
                  <c:v>167.09000000000003</c:v>
                </c:pt>
                <c:pt idx="206">
                  <c:v>168.07</c:v>
                </c:pt>
                <c:pt idx="207">
                  <c:v>169.05</c:v>
                </c:pt>
                <c:pt idx="208">
                  <c:v>170.03000000000003</c:v>
                </c:pt>
                <c:pt idx="209">
                  <c:v>171.01000000000002</c:v>
                </c:pt>
                <c:pt idx="210">
                  <c:v>171.99</c:v>
                </c:pt>
                <c:pt idx="211">
                  <c:v>172.97</c:v>
                </c:pt>
                <c:pt idx="212">
                  <c:v>173.95000000000002</c:v>
                </c:pt>
                <c:pt idx="213">
                  <c:v>174.93000000000004</c:v>
                </c:pt>
                <c:pt idx="214">
                  <c:v>175.91</c:v>
                </c:pt>
                <c:pt idx="215">
                  <c:v>176.89000000000001</c:v>
                </c:pt>
                <c:pt idx="216">
                  <c:v>177.87</c:v>
                </c:pt>
                <c:pt idx="217">
                  <c:v>178.85000000000002</c:v>
                </c:pt>
                <c:pt idx="218">
                  <c:v>179.83000000000004</c:v>
                </c:pt>
                <c:pt idx="219">
                  <c:v>180.81</c:v>
                </c:pt>
                <c:pt idx="220">
                  <c:v>181.79000000000002</c:v>
                </c:pt>
                <c:pt idx="221">
                  <c:v>182.77</c:v>
                </c:pt>
                <c:pt idx="222">
                  <c:v>183.75</c:v>
                </c:pt>
                <c:pt idx="223">
                  <c:v>184.73000000000002</c:v>
                </c:pt>
                <c:pt idx="224">
                  <c:v>185.71</c:v>
                </c:pt>
                <c:pt idx="225">
                  <c:v>186.69000000000003</c:v>
                </c:pt>
                <c:pt idx="226">
                  <c:v>187.67</c:v>
                </c:pt>
                <c:pt idx="227">
                  <c:v>188.65</c:v>
                </c:pt>
                <c:pt idx="228">
                  <c:v>189.63000000000002</c:v>
                </c:pt>
                <c:pt idx="229">
                  <c:v>190.61</c:v>
                </c:pt>
                <c:pt idx="230">
                  <c:v>191.59000000000003</c:v>
                </c:pt>
                <c:pt idx="231">
                  <c:v>192.57</c:v>
                </c:pt>
                <c:pt idx="232">
                  <c:v>193.55</c:v>
                </c:pt>
                <c:pt idx="233">
                  <c:v>194.53000000000003</c:v>
                </c:pt>
                <c:pt idx="234">
                  <c:v>195.51000000000002</c:v>
                </c:pt>
                <c:pt idx="235">
                  <c:v>196.49</c:v>
                </c:pt>
                <c:pt idx="236">
                  <c:v>197.47</c:v>
                </c:pt>
                <c:pt idx="237">
                  <c:v>198.45000000000002</c:v>
                </c:pt>
                <c:pt idx="238">
                  <c:v>199.43000000000004</c:v>
                </c:pt>
                <c:pt idx="239">
                  <c:v>200.41</c:v>
                </c:pt>
                <c:pt idx="240">
                  <c:v>201.39000000000001</c:v>
                </c:pt>
                <c:pt idx="241">
                  <c:v>202.37</c:v>
                </c:pt>
                <c:pt idx="242">
                  <c:v>203.35000000000002</c:v>
                </c:pt>
                <c:pt idx="243">
                  <c:v>204.33000000000004</c:v>
                </c:pt>
                <c:pt idx="244">
                  <c:v>205.31</c:v>
                </c:pt>
                <c:pt idx="245">
                  <c:v>206.29000000000002</c:v>
                </c:pt>
                <c:pt idx="246">
                  <c:v>207.27</c:v>
                </c:pt>
                <c:pt idx="247">
                  <c:v>208.25000000000003</c:v>
                </c:pt>
                <c:pt idx="248">
                  <c:v>209.23000000000002</c:v>
                </c:pt>
                <c:pt idx="249">
                  <c:v>210.21</c:v>
                </c:pt>
                <c:pt idx="250">
                  <c:v>211.19000000000003</c:v>
                </c:pt>
                <c:pt idx="251">
                  <c:v>212.17</c:v>
                </c:pt>
                <c:pt idx="252">
                  <c:v>213.15</c:v>
                </c:pt>
                <c:pt idx="253">
                  <c:v>214.13000000000002</c:v>
                </c:pt>
                <c:pt idx="254">
                  <c:v>215.11</c:v>
                </c:pt>
                <c:pt idx="255">
                  <c:v>216.09000000000003</c:v>
                </c:pt>
                <c:pt idx="256">
                  <c:v>217.07</c:v>
                </c:pt>
                <c:pt idx="257">
                  <c:v>218.05</c:v>
                </c:pt>
                <c:pt idx="258">
                  <c:v>219.03000000000003</c:v>
                </c:pt>
                <c:pt idx="259">
                  <c:v>220.01000000000002</c:v>
                </c:pt>
                <c:pt idx="260">
                  <c:v>220.99</c:v>
                </c:pt>
                <c:pt idx="261">
                  <c:v>221.97</c:v>
                </c:pt>
                <c:pt idx="262">
                  <c:v>222.95000000000002</c:v>
                </c:pt>
                <c:pt idx="263">
                  <c:v>223.93000000000004</c:v>
                </c:pt>
                <c:pt idx="264">
                  <c:v>224.91</c:v>
                </c:pt>
                <c:pt idx="265">
                  <c:v>225.89000000000001</c:v>
                </c:pt>
                <c:pt idx="266">
                  <c:v>226.87</c:v>
                </c:pt>
                <c:pt idx="267">
                  <c:v>227.85000000000002</c:v>
                </c:pt>
                <c:pt idx="268">
                  <c:v>228.83000000000004</c:v>
                </c:pt>
                <c:pt idx="269">
                  <c:v>229.81</c:v>
                </c:pt>
                <c:pt idx="270">
                  <c:v>230.79000000000002</c:v>
                </c:pt>
                <c:pt idx="271">
                  <c:v>231.77</c:v>
                </c:pt>
                <c:pt idx="272">
                  <c:v>232.75000000000003</c:v>
                </c:pt>
                <c:pt idx="273">
                  <c:v>233.73000000000002</c:v>
                </c:pt>
                <c:pt idx="274">
                  <c:v>234.71</c:v>
                </c:pt>
                <c:pt idx="275">
                  <c:v>235.69000000000003</c:v>
                </c:pt>
                <c:pt idx="276">
                  <c:v>236.67000000000002</c:v>
                </c:pt>
              </c:numCache>
            </c:numRef>
          </c:xVal>
          <c:yVal>
            <c:numRef>
              <c:f>'CPTu Data'!$A$16:$A$292</c:f>
              <c:numCache>
                <c:formatCode>General</c:formatCode>
                <c:ptCount val="277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8.15</c:v>
                </c:pt>
                <c:pt idx="82">
                  <c:v>8.25</c:v>
                </c:pt>
                <c:pt idx="83">
                  <c:v>8.35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8.75</c:v>
                </c:pt>
                <c:pt idx="88">
                  <c:v>8.85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9.15</c:v>
                </c:pt>
                <c:pt idx="92">
                  <c:v>9.25</c:v>
                </c:pt>
                <c:pt idx="93">
                  <c:v>9.35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9.65</c:v>
                </c:pt>
                <c:pt idx="97">
                  <c:v>9.75</c:v>
                </c:pt>
                <c:pt idx="98">
                  <c:v>9.85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10.15</c:v>
                </c:pt>
                <c:pt idx="102">
                  <c:v>10.25</c:v>
                </c:pt>
                <c:pt idx="103">
                  <c:v>10.35</c:v>
                </c:pt>
                <c:pt idx="104">
                  <c:v>10.45</c:v>
                </c:pt>
                <c:pt idx="105">
                  <c:v>10.55</c:v>
                </c:pt>
                <c:pt idx="106">
                  <c:v>10.65</c:v>
                </c:pt>
                <c:pt idx="107">
                  <c:v>10.75</c:v>
                </c:pt>
                <c:pt idx="108">
                  <c:v>10.85</c:v>
                </c:pt>
                <c:pt idx="109">
                  <c:v>10.95</c:v>
                </c:pt>
                <c:pt idx="110">
                  <c:v>11.05</c:v>
                </c:pt>
                <c:pt idx="111">
                  <c:v>11.15</c:v>
                </c:pt>
                <c:pt idx="112">
                  <c:v>11.25</c:v>
                </c:pt>
                <c:pt idx="113">
                  <c:v>11.35</c:v>
                </c:pt>
                <c:pt idx="114">
                  <c:v>11.45</c:v>
                </c:pt>
                <c:pt idx="115">
                  <c:v>11.55</c:v>
                </c:pt>
                <c:pt idx="116">
                  <c:v>11.65</c:v>
                </c:pt>
                <c:pt idx="117">
                  <c:v>11.75</c:v>
                </c:pt>
                <c:pt idx="118">
                  <c:v>11.85</c:v>
                </c:pt>
                <c:pt idx="119">
                  <c:v>11.95</c:v>
                </c:pt>
                <c:pt idx="120">
                  <c:v>12.05</c:v>
                </c:pt>
                <c:pt idx="121">
                  <c:v>12.15</c:v>
                </c:pt>
                <c:pt idx="122">
                  <c:v>12.25</c:v>
                </c:pt>
                <c:pt idx="123">
                  <c:v>12.35</c:v>
                </c:pt>
                <c:pt idx="124">
                  <c:v>12.45</c:v>
                </c:pt>
                <c:pt idx="125">
                  <c:v>12.55</c:v>
                </c:pt>
                <c:pt idx="126">
                  <c:v>12.65</c:v>
                </c:pt>
                <c:pt idx="127">
                  <c:v>12.75</c:v>
                </c:pt>
                <c:pt idx="128">
                  <c:v>12.85</c:v>
                </c:pt>
                <c:pt idx="129">
                  <c:v>12.95</c:v>
                </c:pt>
                <c:pt idx="130">
                  <c:v>13.05</c:v>
                </c:pt>
                <c:pt idx="131">
                  <c:v>13.15</c:v>
                </c:pt>
                <c:pt idx="132">
                  <c:v>13.25</c:v>
                </c:pt>
                <c:pt idx="133">
                  <c:v>13.35</c:v>
                </c:pt>
                <c:pt idx="134">
                  <c:v>13.45</c:v>
                </c:pt>
                <c:pt idx="135">
                  <c:v>13.55</c:v>
                </c:pt>
                <c:pt idx="136">
                  <c:v>13.65</c:v>
                </c:pt>
                <c:pt idx="137">
                  <c:v>13.75</c:v>
                </c:pt>
                <c:pt idx="138">
                  <c:v>13.85</c:v>
                </c:pt>
                <c:pt idx="139">
                  <c:v>13.95</c:v>
                </c:pt>
                <c:pt idx="140">
                  <c:v>14.05</c:v>
                </c:pt>
                <c:pt idx="141">
                  <c:v>14.15</c:v>
                </c:pt>
                <c:pt idx="142">
                  <c:v>14.25</c:v>
                </c:pt>
                <c:pt idx="143">
                  <c:v>14.35</c:v>
                </c:pt>
                <c:pt idx="144">
                  <c:v>14.45</c:v>
                </c:pt>
                <c:pt idx="145">
                  <c:v>14.55</c:v>
                </c:pt>
                <c:pt idx="146">
                  <c:v>14.65</c:v>
                </c:pt>
                <c:pt idx="147">
                  <c:v>14.75</c:v>
                </c:pt>
                <c:pt idx="148">
                  <c:v>14.85</c:v>
                </c:pt>
                <c:pt idx="149" formatCode="0.00">
                  <c:v>14.95</c:v>
                </c:pt>
                <c:pt idx="150" formatCode="0.00">
                  <c:v>15.05</c:v>
                </c:pt>
                <c:pt idx="151">
                  <c:v>15.15</c:v>
                </c:pt>
                <c:pt idx="152">
                  <c:v>15.25</c:v>
                </c:pt>
                <c:pt idx="153">
                  <c:v>15.35</c:v>
                </c:pt>
                <c:pt idx="154">
                  <c:v>15.45</c:v>
                </c:pt>
                <c:pt idx="155">
                  <c:v>15.55</c:v>
                </c:pt>
                <c:pt idx="156">
                  <c:v>15.65</c:v>
                </c:pt>
                <c:pt idx="157">
                  <c:v>15.75</c:v>
                </c:pt>
                <c:pt idx="158">
                  <c:v>15.85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  <c:pt idx="200">
                  <c:v>20.05</c:v>
                </c:pt>
                <c:pt idx="201">
                  <c:v>20.149999999999999</c:v>
                </c:pt>
                <c:pt idx="202">
                  <c:v>20.25</c:v>
                </c:pt>
                <c:pt idx="203">
                  <c:v>20.350000000000001</c:v>
                </c:pt>
                <c:pt idx="204">
                  <c:v>20.45</c:v>
                </c:pt>
                <c:pt idx="205">
                  <c:v>20.55</c:v>
                </c:pt>
                <c:pt idx="206">
                  <c:v>20.65</c:v>
                </c:pt>
                <c:pt idx="207">
                  <c:v>20.75</c:v>
                </c:pt>
                <c:pt idx="208">
                  <c:v>20.85</c:v>
                </c:pt>
                <c:pt idx="209">
                  <c:v>20.95</c:v>
                </c:pt>
                <c:pt idx="210">
                  <c:v>21.05</c:v>
                </c:pt>
                <c:pt idx="211">
                  <c:v>21.15</c:v>
                </c:pt>
                <c:pt idx="212">
                  <c:v>21.25</c:v>
                </c:pt>
                <c:pt idx="213">
                  <c:v>21.35</c:v>
                </c:pt>
                <c:pt idx="214">
                  <c:v>21.45</c:v>
                </c:pt>
                <c:pt idx="215">
                  <c:v>21.55</c:v>
                </c:pt>
                <c:pt idx="216">
                  <c:v>21.65</c:v>
                </c:pt>
                <c:pt idx="217">
                  <c:v>21.75</c:v>
                </c:pt>
                <c:pt idx="218">
                  <c:v>21.85</c:v>
                </c:pt>
                <c:pt idx="219">
                  <c:v>21.95</c:v>
                </c:pt>
                <c:pt idx="220">
                  <c:v>22.05</c:v>
                </c:pt>
                <c:pt idx="221">
                  <c:v>22.15</c:v>
                </c:pt>
                <c:pt idx="222">
                  <c:v>22.25</c:v>
                </c:pt>
                <c:pt idx="223">
                  <c:v>22.35</c:v>
                </c:pt>
                <c:pt idx="224">
                  <c:v>22.45</c:v>
                </c:pt>
                <c:pt idx="225">
                  <c:v>22.55</c:v>
                </c:pt>
                <c:pt idx="226">
                  <c:v>22.65</c:v>
                </c:pt>
                <c:pt idx="227">
                  <c:v>22.75</c:v>
                </c:pt>
                <c:pt idx="228">
                  <c:v>22.85</c:v>
                </c:pt>
                <c:pt idx="229">
                  <c:v>22.95</c:v>
                </c:pt>
                <c:pt idx="230">
                  <c:v>23.05</c:v>
                </c:pt>
                <c:pt idx="231">
                  <c:v>23.15</c:v>
                </c:pt>
                <c:pt idx="232">
                  <c:v>23.25</c:v>
                </c:pt>
                <c:pt idx="233">
                  <c:v>23.35</c:v>
                </c:pt>
                <c:pt idx="234">
                  <c:v>23.45</c:v>
                </c:pt>
                <c:pt idx="235">
                  <c:v>23.55</c:v>
                </c:pt>
                <c:pt idx="236">
                  <c:v>23.65</c:v>
                </c:pt>
                <c:pt idx="237">
                  <c:v>23.75</c:v>
                </c:pt>
                <c:pt idx="238">
                  <c:v>23.85</c:v>
                </c:pt>
                <c:pt idx="239">
                  <c:v>23.95</c:v>
                </c:pt>
                <c:pt idx="240">
                  <c:v>24.05</c:v>
                </c:pt>
                <c:pt idx="241">
                  <c:v>24.15</c:v>
                </c:pt>
                <c:pt idx="242">
                  <c:v>24.25</c:v>
                </c:pt>
                <c:pt idx="243">
                  <c:v>24.35</c:v>
                </c:pt>
                <c:pt idx="244">
                  <c:v>24.45</c:v>
                </c:pt>
                <c:pt idx="245">
                  <c:v>24.55</c:v>
                </c:pt>
                <c:pt idx="246">
                  <c:v>24.65</c:v>
                </c:pt>
                <c:pt idx="247">
                  <c:v>24.75</c:v>
                </c:pt>
                <c:pt idx="248">
                  <c:v>24.85</c:v>
                </c:pt>
                <c:pt idx="249">
                  <c:v>24.95</c:v>
                </c:pt>
                <c:pt idx="250">
                  <c:v>25.05</c:v>
                </c:pt>
                <c:pt idx="251">
                  <c:v>25.15</c:v>
                </c:pt>
                <c:pt idx="252">
                  <c:v>25.25</c:v>
                </c:pt>
                <c:pt idx="253">
                  <c:v>25.35</c:v>
                </c:pt>
                <c:pt idx="254">
                  <c:v>25.45</c:v>
                </c:pt>
                <c:pt idx="255">
                  <c:v>25.55</c:v>
                </c:pt>
                <c:pt idx="256">
                  <c:v>25.65</c:v>
                </c:pt>
                <c:pt idx="257">
                  <c:v>25.75</c:v>
                </c:pt>
                <c:pt idx="258">
                  <c:v>25.85</c:v>
                </c:pt>
                <c:pt idx="259">
                  <c:v>25.95</c:v>
                </c:pt>
                <c:pt idx="260">
                  <c:v>26.05</c:v>
                </c:pt>
                <c:pt idx="261">
                  <c:v>26.15</c:v>
                </c:pt>
                <c:pt idx="262">
                  <c:v>26.25</c:v>
                </c:pt>
                <c:pt idx="263">
                  <c:v>26.35</c:v>
                </c:pt>
                <c:pt idx="264">
                  <c:v>26.45</c:v>
                </c:pt>
                <c:pt idx="265">
                  <c:v>26.55</c:v>
                </c:pt>
                <c:pt idx="266">
                  <c:v>26.65</c:v>
                </c:pt>
                <c:pt idx="267">
                  <c:v>26.75</c:v>
                </c:pt>
                <c:pt idx="268">
                  <c:v>26.85</c:v>
                </c:pt>
                <c:pt idx="269">
                  <c:v>26.95</c:v>
                </c:pt>
                <c:pt idx="270">
                  <c:v>27.05</c:v>
                </c:pt>
                <c:pt idx="271">
                  <c:v>27.15</c:v>
                </c:pt>
                <c:pt idx="272">
                  <c:v>27.25</c:v>
                </c:pt>
                <c:pt idx="273">
                  <c:v>27.35</c:v>
                </c:pt>
                <c:pt idx="274">
                  <c:v>27.45</c:v>
                </c:pt>
                <c:pt idx="275">
                  <c:v>27.55</c:v>
                </c:pt>
                <c:pt idx="276">
                  <c:v>27.65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2B5-4285-9A9B-ED3D66D4E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1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Porewater Pressure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13440493947067189"/>
              <c:y val="1.1923721864384835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13102205630607"/>
          <c:y val="0.12397521892136483"/>
          <c:w val="0.77129308241391625"/>
          <c:h val="0.8303527285456147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'Program Steps'!$AT$24:$AT$488</c:f>
              <c:numCache>
                <c:formatCode>0.00</c:formatCode>
                <c:ptCount val="465"/>
                <c:pt idx="0">
                  <c:v>38.037244938969494</c:v>
                </c:pt>
                <c:pt idx="1">
                  <c:v>32.318374800245778</c:v>
                </c:pt>
                <c:pt idx="2">
                  <c:v>43.449762478078618</c:v>
                </c:pt>
                <c:pt idx="3">
                  <c:v>55.219600588873533</c:v>
                </c:pt>
                <c:pt idx="4">
                  <c:v>33.7261796318965</c:v>
                </c:pt>
                <c:pt idx="5">
                  <c:v>32.08164149805841</c:v>
                </c:pt>
                <c:pt idx="6">
                  <c:v>39.812686875291931</c:v>
                </c:pt>
                <c:pt idx="7">
                  <c:v>49.032354961040483</c:v>
                </c:pt>
                <c:pt idx="8">
                  <c:v>60.559980983133073</c:v>
                </c:pt>
                <c:pt idx="9">
                  <c:v>63.409728834432592</c:v>
                </c:pt>
                <c:pt idx="10">
                  <c:v>55.620229846838271</c:v>
                </c:pt>
                <c:pt idx="11">
                  <c:v>50.319936582616528</c:v>
                </c:pt>
                <c:pt idx="12">
                  <c:v>60.981749953913599</c:v>
                </c:pt>
                <c:pt idx="13">
                  <c:v>65.876289196607701</c:v>
                </c:pt>
                <c:pt idx="14">
                  <c:v>61.558111410992161</c:v>
                </c:pt>
                <c:pt idx="15">
                  <c:v>59.822037341468409</c:v>
                </c:pt>
                <c:pt idx="16">
                  <c:v>54.33945758396694</c:v>
                </c:pt>
                <c:pt idx="17">
                  <c:v>57.140086153031888</c:v>
                </c:pt>
                <c:pt idx="18">
                  <c:v>45.139126733236196</c:v>
                </c:pt>
                <c:pt idx="19">
                  <c:v>50.460356865361973</c:v>
                </c:pt>
                <c:pt idx="20">
                  <c:v>56.855214183208453</c:v>
                </c:pt>
                <c:pt idx="21">
                  <c:v>53.65329066938861</c:v>
                </c:pt>
                <c:pt idx="22">
                  <c:v>49.737424899849174</c:v>
                </c:pt>
                <c:pt idx="23">
                  <c:v>68.02401093468923</c:v>
                </c:pt>
                <c:pt idx="24">
                  <c:v>58.413012386708097</c:v>
                </c:pt>
                <c:pt idx="25">
                  <c:v>37.048035544288375</c:v>
                </c:pt>
                <c:pt idx="26">
                  <c:v>47.062669150661677</c:v>
                </c:pt>
                <c:pt idx="27">
                  <c:v>53.506744837670624</c:v>
                </c:pt>
                <c:pt idx="28">
                  <c:v>54.886738147334825</c:v>
                </c:pt>
                <c:pt idx="29">
                  <c:v>45.634833941962199</c:v>
                </c:pt>
                <c:pt idx="30">
                  <c:v>35.360352246287469</c:v>
                </c:pt>
                <c:pt idx="31">
                  <c:v>42.947811562699215</c:v>
                </c:pt>
                <c:pt idx="32">
                  <c:v>46.535909742322112</c:v>
                </c:pt>
                <c:pt idx="33">
                  <c:v>44.283030402566766</c:v>
                </c:pt>
                <c:pt idx="34">
                  <c:v>41.597005006825732</c:v>
                </c:pt>
                <c:pt idx="35">
                  <c:v>37.939249143614589</c:v>
                </c:pt>
                <c:pt idx="36">
                  <c:v>40.486258271078142</c:v>
                </c:pt>
                <c:pt idx="37">
                  <c:v>40.303963471811393</c:v>
                </c:pt>
                <c:pt idx="38">
                  <c:v>35.25084002167619</c:v>
                </c:pt>
                <c:pt idx="39">
                  <c:v>33.697988819327925</c:v>
                </c:pt>
                <c:pt idx="40">
                  <c:v>52.354341060510606</c:v>
                </c:pt>
                <c:pt idx="41">
                  <c:v>48.891193684286385</c:v>
                </c:pt>
                <c:pt idx="42">
                  <c:v>40.319824521053668</c:v>
                </c:pt>
                <c:pt idx="43">
                  <c:v>44.061843966095154</c:v>
                </c:pt>
                <c:pt idx="44">
                  <c:v>48.660668406898196</c:v>
                </c:pt>
                <c:pt idx="45">
                  <c:v>50.191288438942095</c:v>
                </c:pt>
                <c:pt idx="46">
                  <c:v>46.770885993934215</c:v>
                </c:pt>
                <c:pt idx="47">
                  <c:v>48.206653056712057</c:v>
                </c:pt>
                <c:pt idx="48">
                  <c:v>50.179742667835541</c:v>
                </c:pt>
                <c:pt idx="49">
                  <c:v>39.765512728882065</c:v>
                </c:pt>
                <c:pt idx="50">
                  <c:v>38.85416495558335</c:v>
                </c:pt>
                <c:pt idx="51">
                  <c:v>27.121034527557654</c:v>
                </c:pt>
                <c:pt idx="52">
                  <c:v>30.098148557379524</c:v>
                </c:pt>
                <c:pt idx="53">
                  <c:v>26.546876437109947</c:v>
                </c:pt>
                <c:pt idx="54">
                  <c:v>31.941563879720867</c:v>
                </c:pt>
                <c:pt idx="55">
                  <c:v>43.125805814765236</c:v>
                </c:pt>
                <c:pt idx="56">
                  <c:v>44.25882759799449</c:v>
                </c:pt>
                <c:pt idx="57">
                  <c:v>31.955887322054643</c:v>
                </c:pt>
                <c:pt idx="58">
                  <c:v>46.029209735324784</c:v>
                </c:pt>
                <c:pt idx="59">
                  <c:v>54.098048510309638</c:v>
                </c:pt>
                <c:pt idx="60">
                  <c:v>35.597061938208846</c:v>
                </c:pt>
                <c:pt idx="61">
                  <c:v>40.381023254519441</c:v>
                </c:pt>
                <c:pt idx="62">
                  <c:v>41.784052963623168</c:v>
                </c:pt>
                <c:pt idx="63">
                  <c:v>35.585131269224256</c:v>
                </c:pt>
                <c:pt idx="64">
                  <c:v>29.804167865948415</c:v>
                </c:pt>
                <c:pt idx="65">
                  <c:v>38.887257887852179</c:v>
                </c:pt>
                <c:pt idx="66">
                  <c:v>42.055979333810654</c:v>
                </c:pt>
                <c:pt idx="67">
                  <c:v>62.52210217849214</c:v>
                </c:pt>
                <c:pt idx="68">
                  <c:v>72.263086232163758</c:v>
                </c:pt>
                <c:pt idx="69">
                  <c:v>39.647043824347463</c:v>
                </c:pt>
                <c:pt idx="70">
                  <c:v>33.558281008261936</c:v>
                </c:pt>
                <c:pt idx="71">
                  <c:v>43.0922083409233</c:v>
                </c:pt>
                <c:pt idx="72">
                  <c:v>41.4321801406982</c:v>
                </c:pt>
                <c:pt idx="73">
                  <c:v>50.57690444155233</c:v>
                </c:pt>
                <c:pt idx="74">
                  <c:v>72.534126669859518</c:v>
                </c:pt>
                <c:pt idx="75">
                  <c:v>64.216485700175767</c:v>
                </c:pt>
                <c:pt idx="76">
                  <c:v>39.323326215410134</c:v>
                </c:pt>
                <c:pt idx="77">
                  <c:v>35.008192252505459</c:v>
                </c:pt>
                <c:pt idx="78">
                  <c:v>47.474373494244752</c:v>
                </c:pt>
                <c:pt idx="79">
                  <c:v>31.099885428364267</c:v>
                </c:pt>
                <c:pt idx="80">
                  <c:v>39.259524446976066</c:v>
                </c:pt>
                <c:pt idx="81">
                  <c:v>37.624771268169717</c:v>
                </c:pt>
                <c:pt idx="82">
                  <c:v>44.990534851669345</c:v>
                </c:pt>
                <c:pt idx="83">
                  <c:v>71.776245111828473</c:v>
                </c:pt>
                <c:pt idx="84">
                  <c:v>54.117926007343719</c:v>
                </c:pt>
                <c:pt idx="85">
                  <c:v>41.492153776078403</c:v>
                </c:pt>
                <c:pt idx="86">
                  <c:v>32.69085404240267</c:v>
                </c:pt>
                <c:pt idx="87">
                  <c:v>35.94997406986738</c:v>
                </c:pt>
                <c:pt idx="88">
                  <c:v>34.09692003764625</c:v>
                </c:pt>
                <c:pt idx="89">
                  <c:v>42.873526100900136</c:v>
                </c:pt>
                <c:pt idx="90">
                  <c:v>40.406589922519821</c:v>
                </c:pt>
                <c:pt idx="91">
                  <c:v>38.315684855006801</c:v>
                </c:pt>
                <c:pt idx="92">
                  <c:v>46.676652393425911</c:v>
                </c:pt>
                <c:pt idx="93">
                  <c:v>56.887715798949706</c:v>
                </c:pt>
                <c:pt idx="94">
                  <c:v>52.636653764819577</c:v>
                </c:pt>
                <c:pt idx="95">
                  <c:v>41.656427155805893</c:v>
                </c:pt>
                <c:pt idx="96">
                  <c:v>39.147333740841226</c:v>
                </c:pt>
                <c:pt idx="97">
                  <c:v>46.670890124990912</c:v>
                </c:pt>
                <c:pt idx="98">
                  <c:v>48.386675184434814</c:v>
                </c:pt>
                <c:pt idx="99">
                  <c:v>37.103692222167659</c:v>
                </c:pt>
                <c:pt idx="100">
                  <c:v>45.351812392528132</c:v>
                </c:pt>
                <c:pt idx="101">
                  <c:v>64.931512942482541</c:v>
                </c:pt>
                <c:pt idx="102">
                  <c:v>48.627159963259409</c:v>
                </c:pt>
                <c:pt idx="103">
                  <c:v>44.712097072063436</c:v>
                </c:pt>
                <c:pt idx="104">
                  <c:v>46.744268439525449</c:v>
                </c:pt>
                <c:pt idx="105">
                  <c:v>51.122147391624267</c:v>
                </c:pt>
                <c:pt idx="106">
                  <c:v>57.242942734376669</c:v>
                </c:pt>
                <c:pt idx="107">
                  <c:v>50.654581219499235</c:v>
                </c:pt>
                <c:pt idx="108">
                  <c:v>44.272669137001891</c:v>
                </c:pt>
                <c:pt idx="109">
                  <c:v>50.73433164143912</c:v>
                </c:pt>
                <c:pt idx="110">
                  <c:v>58.028176913865977</c:v>
                </c:pt>
                <c:pt idx="111">
                  <c:v>61.942798847480667</c:v>
                </c:pt>
                <c:pt idx="112">
                  <c:v>68.714029937104257</c:v>
                </c:pt>
                <c:pt idx="113">
                  <c:v>76.583615428313678</c:v>
                </c:pt>
                <c:pt idx="114">
                  <c:v>63.945206165553991</c:v>
                </c:pt>
                <c:pt idx="115">
                  <c:v>58.791743729532818</c:v>
                </c:pt>
                <c:pt idx="116">
                  <c:v>68.195743191394584</c:v>
                </c:pt>
                <c:pt idx="117">
                  <c:v>65.112649307804418</c:v>
                </c:pt>
                <c:pt idx="118">
                  <c:v>47.103719225381866</c:v>
                </c:pt>
                <c:pt idx="119">
                  <c:v>48.144862139240196</c:v>
                </c:pt>
                <c:pt idx="120">
                  <c:v>49.216140596602116</c:v>
                </c:pt>
                <c:pt idx="121">
                  <c:v>51.637305220777527</c:v>
                </c:pt>
                <c:pt idx="122">
                  <c:v>54.618779985849912</c:v>
                </c:pt>
                <c:pt idx="123">
                  <c:v>58.877227069600643</c:v>
                </c:pt>
                <c:pt idx="124">
                  <c:v>51.817229203045741</c:v>
                </c:pt>
                <c:pt idx="125">
                  <c:v>47.933325388438917</c:v>
                </c:pt>
                <c:pt idx="126">
                  <c:v>65.609292531602549</c:v>
                </c:pt>
                <c:pt idx="127">
                  <c:v>51.801083173037725</c:v>
                </c:pt>
                <c:pt idx="128">
                  <c:v>52.289069390726077</c:v>
                </c:pt>
                <c:pt idx="129">
                  <c:v>38.705816319497472</c:v>
                </c:pt>
                <c:pt idx="130">
                  <c:v>59.418012633263857</c:v>
                </c:pt>
                <c:pt idx="131">
                  <c:v>75.61138098528275</c:v>
                </c:pt>
                <c:pt idx="132">
                  <c:v>56.954019899263329</c:v>
                </c:pt>
                <c:pt idx="133">
                  <c:v>45.720802378780689</c:v>
                </c:pt>
                <c:pt idx="134">
                  <c:v>55.729318012331696</c:v>
                </c:pt>
                <c:pt idx="135">
                  <c:v>42.79714906406096</c:v>
                </c:pt>
                <c:pt idx="136">
                  <c:v>42.554131585448694</c:v>
                </c:pt>
                <c:pt idx="137">
                  <c:v>52.914526568739241</c:v>
                </c:pt>
                <c:pt idx="138">
                  <c:v>58.129057028595085</c:v>
                </c:pt>
                <c:pt idx="139">
                  <c:v>68.619715511074489</c:v>
                </c:pt>
                <c:pt idx="140">
                  <c:v>87.028106545721315</c:v>
                </c:pt>
                <c:pt idx="141">
                  <c:v>67.909619093636294</c:v>
                </c:pt>
                <c:pt idx="142">
                  <c:v>46.089511068350056</c:v>
                </c:pt>
                <c:pt idx="143">
                  <c:v>59.268208414231154</c:v>
                </c:pt>
                <c:pt idx="144">
                  <c:v>51.92374107622301</c:v>
                </c:pt>
                <c:pt idx="145">
                  <c:v>49.219639103870762</c:v>
                </c:pt>
                <c:pt idx="146">
                  <c:v>60.942987965618975</c:v>
                </c:pt>
                <c:pt idx="147">
                  <c:v>76.931464531827586</c:v>
                </c:pt>
                <c:pt idx="148">
                  <c:v>50.531505912476106</c:v>
                </c:pt>
                <c:pt idx="149">
                  <c:v>66.812992538957076</c:v>
                </c:pt>
                <c:pt idx="150">
                  <c:v>63.400303711092015</c:v>
                </c:pt>
                <c:pt idx="151">
                  <c:v>42.508840696439506</c:v>
                </c:pt>
                <c:pt idx="152">
                  <c:v>48.287733325432171</c:v>
                </c:pt>
                <c:pt idx="153">
                  <c:v>61.621402358448918</c:v>
                </c:pt>
                <c:pt idx="154">
                  <c:v>52.149003911880008</c:v>
                </c:pt>
                <c:pt idx="155">
                  <c:v>42.674794319660421</c:v>
                </c:pt>
                <c:pt idx="156">
                  <c:v>39.690533352945955</c:v>
                </c:pt>
                <c:pt idx="157">
                  <c:v>40.262044166957367</c:v>
                </c:pt>
                <c:pt idx="158">
                  <c:v>39.529405894168832</c:v>
                </c:pt>
                <c:pt idx="159">
                  <c:v>38.496209325596737</c:v>
                </c:pt>
                <c:pt idx="160">
                  <c:v>50.059739110473579</c:v>
                </c:pt>
                <c:pt idx="161">
                  <c:v>41.127114939631902</c:v>
                </c:pt>
                <c:pt idx="162">
                  <c:v>53.193814840415676</c:v>
                </c:pt>
                <c:pt idx="163">
                  <c:v>46.871317240368917</c:v>
                </c:pt>
                <c:pt idx="164">
                  <c:v>39.83609156217247</c:v>
                </c:pt>
                <c:pt idx="165">
                  <c:v>36.707855907784271</c:v>
                </c:pt>
                <c:pt idx="166">
                  <c:v>41.063242286006037</c:v>
                </c:pt>
                <c:pt idx="167">
                  <c:v>36.568740774265436</c:v>
                </c:pt>
                <c:pt idx="168">
                  <c:v>34.953712038035135</c:v>
                </c:pt>
                <c:pt idx="169">
                  <c:v>34.829172535960005</c:v>
                </c:pt>
                <c:pt idx="170">
                  <c:v>38.643925077021514</c:v>
                </c:pt>
                <c:pt idx="171">
                  <c:v>54.862377134933773</c:v>
                </c:pt>
                <c:pt idx="172">
                  <c:v>49.140948294137402</c:v>
                </c:pt>
                <c:pt idx="173">
                  <c:v>48.604388408183723</c:v>
                </c:pt>
                <c:pt idx="174">
                  <c:v>40.457896681692695</c:v>
                </c:pt>
                <c:pt idx="175">
                  <c:v>64.704668603936184</c:v>
                </c:pt>
                <c:pt idx="176">
                  <c:v>48.743551524180859</c:v>
                </c:pt>
                <c:pt idx="177">
                  <c:v>38.227357172018841</c:v>
                </c:pt>
                <c:pt idx="178">
                  <c:v>40.777572254829828</c:v>
                </c:pt>
                <c:pt idx="179">
                  <c:v>35.053777498129001</c:v>
                </c:pt>
                <c:pt idx="180">
                  <c:v>38.702540858182473</c:v>
                </c:pt>
                <c:pt idx="181">
                  <c:v>45.03290532073315</c:v>
                </c:pt>
                <c:pt idx="182">
                  <c:v>45.611800452250918</c:v>
                </c:pt>
                <c:pt idx="183">
                  <c:v>46.155813073703918</c:v>
                </c:pt>
                <c:pt idx="184">
                  <c:v>50.726920153961778</c:v>
                </c:pt>
                <c:pt idx="185">
                  <c:v>55.96176214284106</c:v>
                </c:pt>
                <c:pt idx="186">
                  <c:v>46.80133000372944</c:v>
                </c:pt>
                <c:pt idx="187">
                  <c:v>56.311213398968619</c:v>
                </c:pt>
                <c:pt idx="188">
                  <c:v>44.558204888719494</c:v>
                </c:pt>
                <c:pt idx="189">
                  <c:v>65.119204172223959</c:v>
                </c:pt>
                <c:pt idx="190">
                  <c:v>77.909280745246235</c:v>
                </c:pt>
                <c:pt idx="191">
                  <c:v>58.220346769666257</c:v>
                </c:pt>
                <c:pt idx="192">
                  <c:v>66.382189376978971</c:v>
                </c:pt>
                <c:pt idx="193">
                  <c:v>61.346773469025116</c:v>
                </c:pt>
                <c:pt idx="194">
                  <c:v>86.602581196722383</c:v>
                </c:pt>
                <c:pt idx="195">
                  <c:v>65.509034117024484</c:v>
                </c:pt>
                <c:pt idx="196">
                  <c:v>69.499526607147743</c:v>
                </c:pt>
                <c:pt idx="197">
                  <c:v>69.140847450151767</c:v>
                </c:pt>
                <c:pt idx="198">
                  <c:v>58.907483805635366</c:v>
                </c:pt>
                <c:pt idx="199">
                  <c:v>50.001332290153307</c:v>
                </c:pt>
                <c:pt idx="200">
                  <c:v>41.22042152572179</c:v>
                </c:pt>
                <c:pt idx="201">
                  <c:v>47.126272399353851</c:v>
                </c:pt>
                <c:pt idx="202">
                  <c:v>51.325020627957812</c:v>
                </c:pt>
                <c:pt idx="203">
                  <c:v>68.994129165800786</c:v>
                </c:pt>
                <c:pt idx="204">
                  <c:v>61.903425060752895</c:v>
                </c:pt>
                <c:pt idx="205">
                  <c:v>55.114633105771929</c:v>
                </c:pt>
                <c:pt idx="206">
                  <c:v>61.636263168958621</c:v>
                </c:pt>
                <c:pt idx="207">
                  <c:v>73.132122194854631</c:v>
                </c:pt>
                <c:pt idx="208">
                  <c:v>65.946963668926372</c:v>
                </c:pt>
                <c:pt idx="209">
                  <c:v>53.928210518355648</c:v>
                </c:pt>
                <c:pt idx="210">
                  <c:v>48.313309105274342</c:v>
                </c:pt>
                <c:pt idx="211">
                  <c:v>52.063342450280729</c:v>
                </c:pt>
                <c:pt idx="212">
                  <c:v>54.495520550227724</c:v>
                </c:pt>
                <c:pt idx="213">
                  <c:v>61.580915509179007</c:v>
                </c:pt>
                <c:pt idx="214">
                  <c:v>67.553947095502522</c:v>
                </c:pt>
                <c:pt idx="215">
                  <c:v>72.073766160442219</c:v>
                </c:pt>
                <c:pt idx="216">
                  <c:v>55.935663696350709</c:v>
                </c:pt>
                <c:pt idx="217">
                  <c:v>46.953678482765859</c:v>
                </c:pt>
                <c:pt idx="218">
                  <c:v>50.366846805672367</c:v>
                </c:pt>
                <c:pt idx="219">
                  <c:v>70.389632117812525</c:v>
                </c:pt>
                <c:pt idx="220">
                  <c:v>85.734769273163295</c:v>
                </c:pt>
                <c:pt idx="221">
                  <c:v>92.984668046925051</c:v>
                </c:pt>
                <c:pt idx="222">
                  <c:v>92.743643059151879</c:v>
                </c:pt>
                <c:pt idx="223">
                  <c:v>89.394134402872623</c:v>
                </c:pt>
                <c:pt idx="224">
                  <c:v>84.24149017826791</c:v>
                </c:pt>
                <c:pt idx="225">
                  <c:v>83.936884414726393</c:v>
                </c:pt>
                <c:pt idx="226">
                  <c:v>82.732960555974515</c:v>
                </c:pt>
                <c:pt idx="227">
                  <c:v>90.320126403914912</c:v>
                </c:pt>
                <c:pt idx="228">
                  <c:v>78.131918720842563</c:v>
                </c:pt>
                <c:pt idx="229">
                  <c:v>50.856313085535277</c:v>
                </c:pt>
                <c:pt idx="230">
                  <c:v>56.368866629433718</c:v>
                </c:pt>
                <c:pt idx="231">
                  <c:v>48.29547504492924</c:v>
                </c:pt>
                <c:pt idx="232">
                  <c:v>42.205309026026256</c:v>
                </c:pt>
                <c:pt idx="233">
                  <c:v>42.557677914809695</c:v>
                </c:pt>
                <c:pt idx="234">
                  <c:v>44.273254416836366</c:v>
                </c:pt>
                <c:pt idx="235">
                  <c:v>62.343024329848461</c:v>
                </c:pt>
                <c:pt idx="236">
                  <c:v>61.63250076818094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3E-4BB5-9E5B-E9BE622122F2}"/>
            </c:ext>
          </c:extLst>
        </c:ser>
        <c:ser>
          <c:idx val="1"/>
          <c:order val="1"/>
          <c:tx>
            <c:v>Qtn-cs = 70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'Been Romero Hebeler'!$AV$49:$AV$50</c:f>
              <c:numCache>
                <c:formatCode>General</c:formatCode>
                <c:ptCount val="2"/>
                <c:pt idx="0">
                  <c:v>70</c:v>
                </c:pt>
                <c:pt idx="1">
                  <c:v>70</c:v>
                </c:pt>
              </c:numCache>
            </c:numRef>
          </c:xVal>
          <c:yVal>
            <c:numRef>
              <c:f>'Been Romero Hebeler'!$AW$49:$AW$50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3E-4BB5-9E5B-E9BE62212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81120"/>
        <c:axId val="116631040"/>
      </c:scatterChart>
      <c:valAx>
        <c:axId val="116981120"/>
        <c:scaling>
          <c:orientation val="minMax"/>
          <c:max val="2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 smtClean="0"/>
                  <a:t>Normalized </a:t>
                </a:r>
                <a:r>
                  <a:rPr lang="en-US" sz="1800" b="1" dirty="0" err="1" smtClean="0"/>
                  <a:t>Q</a:t>
                </a:r>
                <a:r>
                  <a:rPr lang="en-US" sz="1800" b="1" baseline="-25000" dirty="0" err="1" smtClean="0"/>
                  <a:t>tn</a:t>
                </a:r>
                <a:r>
                  <a:rPr lang="en-US" sz="1800" b="1" baseline="-25000" dirty="0" smtClean="0"/>
                  <a:t> -</a:t>
                </a:r>
                <a:r>
                  <a:rPr lang="en-US" sz="1800" b="1" baseline="-25000" dirty="0" err="1" smtClean="0"/>
                  <a:t>cs</a:t>
                </a:r>
                <a:endParaRPr lang="en-US" sz="1800" b="1" baseline="-25000" dirty="0"/>
              </a:p>
            </c:rich>
          </c:tx>
          <c:layout>
            <c:manualLayout>
              <c:xMode val="edge"/>
              <c:yMode val="edge"/>
              <c:x val="0.20125650301950782"/>
              <c:y val="1.246808396526922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631040"/>
        <c:crosses val="autoZero"/>
        <c:crossBetween val="midCat"/>
        <c:majorUnit val="50"/>
        <c:minorUnit val="10"/>
      </c:valAx>
      <c:valAx>
        <c:axId val="116631040"/>
        <c:scaling>
          <c:orientation val="maxMin"/>
          <c:max val="25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981120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69688516728141"/>
          <c:y val="0.1112121579564286"/>
          <c:w val="0.69010789655754901"/>
          <c:h val="0.8526364025614307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Steps'!$N$24:$N$390</c:f>
              <c:numCache>
                <c:formatCode>0.00</c:formatCode>
                <c:ptCount val="367"/>
                <c:pt idx="0">
                  <c:v>1.47186147186147</c:v>
                </c:pt>
                <c:pt idx="1">
                  <c:v>0.952380952380952</c:v>
                </c:pt>
                <c:pt idx="2">
                  <c:v>0.64935064935064901</c:v>
                </c:pt>
                <c:pt idx="3">
                  <c:v>0.38961038961039002</c:v>
                </c:pt>
                <c:pt idx="4">
                  <c:v>0.17316017316017299</c:v>
                </c:pt>
                <c:pt idx="5">
                  <c:v>0.17316017316017299</c:v>
                </c:pt>
                <c:pt idx="6">
                  <c:v>0.25974025974025999</c:v>
                </c:pt>
                <c:pt idx="7">
                  <c:v>0.69264069264069295</c:v>
                </c:pt>
                <c:pt idx="8">
                  <c:v>0.82251082251082297</c:v>
                </c:pt>
                <c:pt idx="9">
                  <c:v>0.77922077922077904</c:v>
                </c:pt>
                <c:pt idx="10">
                  <c:v>0.90909090909090895</c:v>
                </c:pt>
                <c:pt idx="11">
                  <c:v>1.1255411255411301</c:v>
                </c:pt>
                <c:pt idx="12">
                  <c:v>1.3419913419913401</c:v>
                </c:pt>
                <c:pt idx="13">
                  <c:v>0.77922077922077904</c:v>
                </c:pt>
                <c:pt idx="14">
                  <c:v>0.69264069264069295</c:v>
                </c:pt>
                <c:pt idx="15">
                  <c:v>0.69264069264069295</c:v>
                </c:pt>
                <c:pt idx="16">
                  <c:v>0.43290043290043301</c:v>
                </c:pt>
                <c:pt idx="17">
                  <c:v>0.43290043290043301</c:v>
                </c:pt>
                <c:pt idx="18">
                  <c:v>0.30303030303030298</c:v>
                </c:pt>
                <c:pt idx="19">
                  <c:v>0.64935064935064901</c:v>
                </c:pt>
                <c:pt idx="20">
                  <c:v>0.73593073593073599</c:v>
                </c:pt>
                <c:pt idx="21">
                  <c:v>0.952380952380952</c:v>
                </c:pt>
                <c:pt idx="22">
                  <c:v>1.68831168831169</c:v>
                </c:pt>
                <c:pt idx="23">
                  <c:v>1.3419913419913401</c:v>
                </c:pt>
                <c:pt idx="24">
                  <c:v>0.77922077922077904</c:v>
                </c:pt>
                <c:pt idx="25">
                  <c:v>0.30303030303030298</c:v>
                </c:pt>
                <c:pt idx="26">
                  <c:v>0.90909090909090895</c:v>
                </c:pt>
                <c:pt idx="27">
                  <c:v>0.82251082251082297</c:v>
                </c:pt>
                <c:pt idx="28">
                  <c:v>0.60606060606060597</c:v>
                </c:pt>
                <c:pt idx="29">
                  <c:v>0.38961038961039002</c:v>
                </c:pt>
                <c:pt idx="30">
                  <c:v>0.30303030303030298</c:v>
                </c:pt>
                <c:pt idx="31">
                  <c:v>0.82251082251082297</c:v>
                </c:pt>
                <c:pt idx="32">
                  <c:v>1.6450216450216499</c:v>
                </c:pt>
                <c:pt idx="33">
                  <c:v>1.2987012987013</c:v>
                </c:pt>
                <c:pt idx="34">
                  <c:v>0.99567099567099604</c:v>
                </c:pt>
                <c:pt idx="35">
                  <c:v>1.2987012987013</c:v>
                </c:pt>
                <c:pt idx="36">
                  <c:v>0.99567099567099604</c:v>
                </c:pt>
                <c:pt idx="37">
                  <c:v>0.476190476190476</c:v>
                </c:pt>
                <c:pt idx="38">
                  <c:v>0.77922077922077904</c:v>
                </c:pt>
                <c:pt idx="39">
                  <c:v>0.60606060606060597</c:v>
                </c:pt>
                <c:pt idx="40">
                  <c:v>0.476190476190476</c:v>
                </c:pt>
                <c:pt idx="41">
                  <c:v>0.56277056277056303</c:v>
                </c:pt>
                <c:pt idx="42">
                  <c:v>0.476190476190476</c:v>
                </c:pt>
                <c:pt idx="43">
                  <c:v>0.34632034632034597</c:v>
                </c:pt>
                <c:pt idx="44">
                  <c:v>0.30303030303030298</c:v>
                </c:pt>
                <c:pt idx="45">
                  <c:v>1.68831168831169</c:v>
                </c:pt>
                <c:pt idx="46">
                  <c:v>1.25541125541126</c:v>
                </c:pt>
                <c:pt idx="47">
                  <c:v>0.90909090909090895</c:v>
                </c:pt>
                <c:pt idx="48">
                  <c:v>0.73593073593073599</c:v>
                </c:pt>
                <c:pt idx="49">
                  <c:v>0.64935064935064901</c:v>
                </c:pt>
                <c:pt idx="50">
                  <c:v>0.38961038961039002</c:v>
                </c:pt>
                <c:pt idx="51">
                  <c:v>0.34632034632034597</c:v>
                </c:pt>
                <c:pt idx="52">
                  <c:v>0.60606060606060597</c:v>
                </c:pt>
                <c:pt idx="53">
                  <c:v>0.60606060606060597</c:v>
                </c:pt>
                <c:pt idx="54">
                  <c:v>0.43290043290043301</c:v>
                </c:pt>
                <c:pt idx="55">
                  <c:v>0.476190476190476</c:v>
                </c:pt>
                <c:pt idx="56">
                  <c:v>0.38961038961039002</c:v>
                </c:pt>
                <c:pt idx="57">
                  <c:v>0.476190476190476</c:v>
                </c:pt>
                <c:pt idx="58">
                  <c:v>0.69264069264069295</c:v>
                </c:pt>
                <c:pt idx="59">
                  <c:v>0.43290043290043301</c:v>
                </c:pt>
                <c:pt idx="60">
                  <c:v>0.38961038961039002</c:v>
                </c:pt>
                <c:pt idx="61">
                  <c:v>0.43290043290043301</c:v>
                </c:pt>
                <c:pt idx="62">
                  <c:v>0.43290043290043301</c:v>
                </c:pt>
                <c:pt idx="63">
                  <c:v>0.38961038961039002</c:v>
                </c:pt>
                <c:pt idx="64">
                  <c:v>0.43290043290043301</c:v>
                </c:pt>
                <c:pt idx="65">
                  <c:v>0.476190476190476</c:v>
                </c:pt>
                <c:pt idx="66">
                  <c:v>0.99567099567099604</c:v>
                </c:pt>
                <c:pt idx="67">
                  <c:v>0.86580086580086602</c:v>
                </c:pt>
                <c:pt idx="68">
                  <c:v>0.64935064935064901</c:v>
                </c:pt>
                <c:pt idx="69">
                  <c:v>0.64935064935064901</c:v>
                </c:pt>
                <c:pt idx="70">
                  <c:v>0.56277056277056303</c:v>
                </c:pt>
                <c:pt idx="71">
                  <c:v>0.43290043290043301</c:v>
                </c:pt>
                <c:pt idx="72">
                  <c:v>0.56277056277056303</c:v>
                </c:pt>
                <c:pt idx="73">
                  <c:v>0.64935064935064901</c:v>
                </c:pt>
                <c:pt idx="74">
                  <c:v>0.82251082251082297</c:v>
                </c:pt>
                <c:pt idx="75">
                  <c:v>0.69264069264069295</c:v>
                </c:pt>
                <c:pt idx="76">
                  <c:v>0.60606060606060597</c:v>
                </c:pt>
                <c:pt idx="77">
                  <c:v>0.51948051948051999</c:v>
                </c:pt>
                <c:pt idx="78">
                  <c:v>0.51948051948051999</c:v>
                </c:pt>
                <c:pt idx="79">
                  <c:v>0.60606060606060597</c:v>
                </c:pt>
                <c:pt idx="80">
                  <c:v>0.56277056277056303</c:v>
                </c:pt>
                <c:pt idx="81">
                  <c:v>0.90909090909090895</c:v>
                </c:pt>
                <c:pt idx="82">
                  <c:v>0.64935064935064901</c:v>
                </c:pt>
                <c:pt idx="83">
                  <c:v>0.60606060606060597</c:v>
                </c:pt>
                <c:pt idx="84">
                  <c:v>0.64935064935064901</c:v>
                </c:pt>
                <c:pt idx="85">
                  <c:v>0.56277056277056303</c:v>
                </c:pt>
                <c:pt idx="86">
                  <c:v>0.476190476190476</c:v>
                </c:pt>
                <c:pt idx="87">
                  <c:v>0.476190476190476</c:v>
                </c:pt>
                <c:pt idx="88">
                  <c:v>0.56277056277056303</c:v>
                </c:pt>
                <c:pt idx="89">
                  <c:v>0.69264069264069295</c:v>
                </c:pt>
                <c:pt idx="90">
                  <c:v>0.69264069264069295</c:v>
                </c:pt>
                <c:pt idx="91">
                  <c:v>0.56277056277056303</c:v>
                </c:pt>
                <c:pt idx="92">
                  <c:v>0.73593073593073599</c:v>
                </c:pt>
                <c:pt idx="93">
                  <c:v>0.69264069264069295</c:v>
                </c:pt>
                <c:pt idx="94">
                  <c:v>0.64935064935064901</c:v>
                </c:pt>
                <c:pt idx="95">
                  <c:v>0.82251082251082297</c:v>
                </c:pt>
                <c:pt idx="96">
                  <c:v>0.56277056277056303</c:v>
                </c:pt>
                <c:pt idx="97">
                  <c:v>0.56277056277056303</c:v>
                </c:pt>
                <c:pt idx="98">
                  <c:v>0.82251082251082297</c:v>
                </c:pt>
                <c:pt idx="99">
                  <c:v>1.3419913419913401</c:v>
                </c:pt>
                <c:pt idx="100">
                  <c:v>0.99567099567099604</c:v>
                </c:pt>
                <c:pt idx="101">
                  <c:v>0.77922077922077904</c:v>
                </c:pt>
                <c:pt idx="102">
                  <c:v>0.69264069264069295</c:v>
                </c:pt>
                <c:pt idx="103">
                  <c:v>0.69264069264069295</c:v>
                </c:pt>
                <c:pt idx="104">
                  <c:v>1.1688311688311701</c:v>
                </c:pt>
                <c:pt idx="105">
                  <c:v>0.952380952380952</c:v>
                </c:pt>
                <c:pt idx="106">
                  <c:v>0.69264069264069295</c:v>
                </c:pt>
                <c:pt idx="107">
                  <c:v>1.1255411255411301</c:v>
                </c:pt>
                <c:pt idx="108">
                  <c:v>1.2987012987013</c:v>
                </c:pt>
                <c:pt idx="109">
                  <c:v>0.77922077922077904</c:v>
                </c:pt>
                <c:pt idx="110">
                  <c:v>1.8181818181818199</c:v>
                </c:pt>
                <c:pt idx="111">
                  <c:v>2.8571428571428599</c:v>
                </c:pt>
                <c:pt idx="112">
                  <c:v>3.5930735930735902</c:v>
                </c:pt>
                <c:pt idx="113">
                  <c:v>3.37662337662338</c:v>
                </c:pt>
                <c:pt idx="114">
                  <c:v>3.6796536796536801</c:v>
                </c:pt>
                <c:pt idx="115">
                  <c:v>4.1125541125541103</c:v>
                </c:pt>
                <c:pt idx="116">
                  <c:v>2.5974025974026</c:v>
                </c:pt>
                <c:pt idx="117">
                  <c:v>1.25541125541126</c:v>
                </c:pt>
                <c:pt idx="118">
                  <c:v>1.9047619047619</c:v>
                </c:pt>
                <c:pt idx="119">
                  <c:v>2.16450216450216</c:v>
                </c:pt>
                <c:pt idx="120">
                  <c:v>2.2943722943722902</c:v>
                </c:pt>
                <c:pt idx="121">
                  <c:v>2.2510822510822499</c:v>
                </c:pt>
                <c:pt idx="122">
                  <c:v>3.5064935064935101</c:v>
                </c:pt>
                <c:pt idx="123">
                  <c:v>2.9004329004329001</c:v>
                </c:pt>
                <c:pt idx="124">
                  <c:v>2.2077922077922101</c:v>
                </c:pt>
                <c:pt idx="125">
                  <c:v>1.73160173160173</c:v>
                </c:pt>
                <c:pt idx="126">
                  <c:v>1.03896103896104</c:v>
                </c:pt>
                <c:pt idx="127">
                  <c:v>0.99567099567099604</c:v>
                </c:pt>
                <c:pt idx="128">
                  <c:v>1.2987012987013</c:v>
                </c:pt>
                <c:pt idx="129">
                  <c:v>1.25541125541126</c:v>
                </c:pt>
                <c:pt idx="130">
                  <c:v>2.0346320346320299</c:v>
                </c:pt>
                <c:pt idx="131">
                  <c:v>1.03896103896104</c:v>
                </c:pt>
                <c:pt idx="132">
                  <c:v>1.08225108225108</c:v>
                </c:pt>
                <c:pt idx="133">
                  <c:v>1.9913419913419901</c:v>
                </c:pt>
                <c:pt idx="134">
                  <c:v>1.5584415584415601</c:v>
                </c:pt>
                <c:pt idx="135">
                  <c:v>1.3419913419913401</c:v>
                </c:pt>
                <c:pt idx="136">
                  <c:v>1.9047619047619</c:v>
                </c:pt>
                <c:pt idx="137">
                  <c:v>2.8138528138528098</c:v>
                </c:pt>
                <c:pt idx="138">
                  <c:v>3.6796536796536801</c:v>
                </c:pt>
                <c:pt idx="139">
                  <c:v>2.94372294372294</c:v>
                </c:pt>
                <c:pt idx="140">
                  <c:v>1.9480519480519498</c:v>
                </c:pt>
                <c:pt idx="141">
                  <c:v>1.1688311688311701</c:v>
                </c:pt>
                <c:pt idx="142">
                  <c:v>1.2121212121212099</c:v>
                </c:pt>
                <c:pt idx="143">
                  <c:v>0.90909090909090895</c:v>
                </c:pt>
                <c:pt idx="144">
                  <c:v>1.25541125541126</c:v>
                </c:pt>
                <c:pt idx="145">
                  <c:v>1.9047619047619</c:v>
                </c:pt>
                <c:pt idx="146">
                  <c:v>2.77056277056277</c:v>
                </c:pt>
                <c:pt idx="147">
                  <c:v>1.25541125541126</c:v>
                </c:pt>
                <c:pt idx="148">
                  <c:v>0.82251082251082297</c:v>
                </c:pt>
                <c:pt idx="149">
                  <c:v>0.82251082251082297</c:v>
                </c:pt>
                <c:pt idx="150">
                  <c:v>1.2987012987013</c:v>
                </c:pt>
                <c:pt idx="151">
                  <c:v>1.5584415584415601</c:v>
                </c:pt>
                <c:pt idx="152">
                  <c:v>1.2121212121212099</c:v>
                </c:pt>
                <c:pt idx="153">
                  <c:v>1.68831168831169</c:v>
                </c:pt>
                <c:pt idx="154">
                  <c:v>0.952380952380952</c:v>
                </c:pt>
                <c:pt idx="155">
                  <c:v>0.99567099567099604</c:v>
                </c:pt>
                <c:pt idx="156">
                  <c:v>1.03896103896104</c:v>
                </c:pt>
                <c:pt idx="157">
                  <c:v>0.82251082251082297</c:v>
                </c:pt>
                <c:pt idx="158">
                  <c:v>0.86580086580086602</c:v>
                </c:pt>
                <c:pt idx="159">
                  <c:v>0.77922077922077904</c:v>
                </c:pt>
                <c:pt idx="160">
                  <c:v>0.86580086580086602</c:v>
                </c:pt>
                <c:pt idx="161">
                  <c:v>1.6450216450216499</c:v>
                </c:pt>
                <c:pt idx="162">
                  <c:v>1.2121212121212099</c:v>
                </c:pt>
                <c:pt idx="163">
                  <c:v>0.99567099567099604</c:v>
                </c:pt>
                <c:pt idx="164">
                  <c:v>0.952380952380952</c:v>
                </c:pt>
                <c:pt idx="165">
                  <c:v>1.1688311688311701</c:v>
                </c:pt>
                <c:pt idx="166">
                  <c:v>1.08225108225108</c:v>
                </c:pt>
                <c:pt idx="167">
                  <c:v>1.2121212121212099</c:v>
                </c:pt>
                <c:pt idx="168">
                  <c:v>0.90909090909090895</c:v>
                </c:pt>
                <c:pt idx="169">
                  <c:v>0.86580086580086602</c:v>
                </c:pt>
                <c:pt idx="170">
                  <c:v>0.90909090909090895</c:v>
                </c:pt>
                <c:pt idx="171">
                  <c:v>0.952380952380952</c:v>
                </c:pt>
                <c:pt idx="172">
                  <c:v>1.03896103896104</c:v>
                </c:pt>
                <c:pt idx="173">
                  <c:v>0.90909090909090895</c:v>
                </c:pt>
                <c:pt idx="174">
                  <c:v>1.03896103896104</c:v>
                </c:pt>
                <c:pt idx="175">
                  <c:v>1.3419913419913401</c:v>
                </c:pt>
                <c:pt idx="176">
                  <c:v>1.2121212121212099</c:v>
                </c:pt>
                <c:pt idx="177">
                  <c:v>1.08225108225108</c:v>
                </c:pt>
                <c:pt idx="178">
                  <c:v>1.03896103896104</c:v>
                </c:pt>
                <c:pt idx="179">
                  <c:v>1.4285714285714299</c:v>
                </c:pt>
                <c:pt idx="180">
                  <c:v>1.03896103896104</c:v>
                </c:pt>
                <c:pt idx="181">
                  <c:v>0.99567099567099604</c:v>
                </c:pt>
                <c:pt idx="182">
                  <c:v>1.08225108225108</c:v>
                </c:pt>
                <c:pt idx="183">
                  <c:v>1.5584415584415601</c:v>
                </c:pt>
                <c:pt idx="184">
                  <c:v>1.6450216450216499</c:v>
                </c:pt>
                <c:pt idx="185">
                  <c:v>1.1255411255411301</c:v>
                </c:pt>
                <c:pt idx="186">
                  <c:v>1.1688311688311701</c:v>
                </c:pt>
                <c:pt idx="187">
                  <c:v>1.4285714285714299</c:v>
                </c:pt>
                <c:pt idx="188">
                  <c:v>2.5108225108225102</c:v>
                </c:pt>
                <c:pt idx="189">
                  <c:v>3.16017316017316</c:v>
                </c:pt>
                <c:pt idx="190">
                  <c:v>1.8181818181818199</c:v>
                </c:pt>
                <c:pt idx="191">
                  <c:v>3.3333333333333299</c:v>
                </c:pt>
                <c:pt idx="192">
                  <c:v>4.0692640692640696</c:v>
                </c:pt>
                <c:pt idx="193">
                  <c:v>3.1168831168831201</c:v>
                </c:pt>
                <c:pt idx="194">
                  <c:v>2.0779220779220799</c:v>
                </c:pt>
                <c:pt idx="195">
                  <c:v>4.28571428571429</c:v>
                </c:pt>
                <c:pt idx="196">
                  <c:v>3.2467532467532498</c:v>
                </c:pt>
                <c:pt idx="197">
                  <c:v>1.8614718614718599</c:v>
                </c:pt>
                <c:pt idx="198">
                  <c:v>1.9480519480519498</c:v>
                </c:pt>
                <c:pt idx="199">
                  <c:v>1.2987012987013</c:v>
                </c:pt>
                <c:pt idx="200">
                  <c:v>1.08225108225108</c:v>
                </c:pt>
                <c:pt idx="201">
                  <c:v>1.2121212121212099</c:v>
                </c:pt>
                <c:pt idx="202">
                  <c:v>1.4285714285714299</c:v>
                </c:pt>
                <c:pt idx="203">
                  <c:v>2.2510822510822499</c:v>
                </c:pt>
                <c:pt idx="204">
                  <c:v>3.37662337662338</c:v>
                </c:pt>
                <c:pt idx="205">
                  <c:v>3.8961038961038996</c:v>
                </c:pt>
                <c:pt idx="206">
                  <c:v>3.0303030303030298</c:v>
                </c:pt>
                <c:pt idx="207">
                  <c:v>3.2467532467532498</c:v>
                </c:pt>
                <c:pt idx="208">
                  <c:v>1.73160173160173</c:v>
                </c:pt>
                <c:pt idx="209">
                  <c:v>1.3852813852813901</c:v>
                </c:pt>
                <c:pt idx="210">
                  <c:v>1.6017316017315999</c:v>
                </c:pt>
                <c:pt idx="211">
                  <c:v>1.25541125541126</c:v>
                </c:pt>
                <c:pt idx="212">
                  <c:v>3.1168831168831201</c:v>
                </c:pt>
                <c:pt idx="213">
                  <c:v>4.1991341991341997</c:v>
                </c:pt>
                <c:pt idx="214">
                  <c:v>2.16450216450216</c:v>
                </c:pt>
                <c:pt idx="215">
                  <c:v>1.9047619047619</c:v>
                </c:pt>
                <c:pt idx="216">
                  <c:v>1.6017316017315999</c:v>
                </c:pt>
                <c:pt idx="217">
                  <c:v>1.3419913419913401</c:v>
                </c:pt>
                <c:pt idx="218">
                  <c:v>1.9913419913419901</c:v>
                </c:pt>
                <c:pt idx="219">
                  <c:v>2.16450216450216</c:v>
                </c:pt>
                <c:pt idx="220">
                  <c:v>7.05627705627706</c:v>
                </c:pt>
                <c:pt idx="221">
                  <c:v>8.5281385281385305</c:v>
                </c:pt>
                <c:pt idx="222">
                  <c:v>8.5281385281385305</c:v>
                </c:pt>
                <c:pt idx="223">
                  <c:v>7.05627705627706</c:v>
                </c:pt>
                <c:pt idx="224">
                  <c:v>6.3203463203463199</c:v>
                </c:pt>
                <c:pt idx="225">
                  <c:v>8.6147186147186208</c:v>
                </c:pt>
                <c:pt idx="226">
                  <c:v>6.0173160173160198</c:v>
                </c:pt>
                <c:pt idx="227">
                  <c:v>2.98701298701299</c:v>
                </c:pt>
                <c:pt idx="228">
                  <c:v>3.37662337662338</c:v>
                </c:pt>
                <c:pt idx="229">
                  <c:v>3.0735930735930701</c:v>
                </c:pt>
                <c:pt idx="230">
                  <c:v>1.8614718614718599</c:v>
                </c:pt>
                <c:pt idx="231">
                  <c:v>1.4285714285714299</c:v>
                </c:pt>
                <c:pt idx="232">
                  <c:v>1.3419913419913401</c:v>
                </c:pt>
                <c:pt idx="233">
                  <c:v>1.3419913419913401</c:v>
                </c:pt>
                <c:pt idx="234">
                  <c:v>1.51515151515152</c:v>
                </c:pt>
                <c:pt idx="235">
                  <c:v>1.5584415584415601</c:v>
                </c:pt>
                <c:pt idx="236">
                  <c:v>4.8917748917748902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544-4934-9766-60F05D896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45760"/>
        <c:axId val="115447680"/>
      </c:scatterChart>
      <c:valAx>
        <c:axId val="115445760"/>
        <c:scaling>
          <c:orientation val="minMax"/>
          <c:max val="1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Cone Resistance, q</a:t>
                </a:r>
                <a:r>
                  <a:rPr lang="en-US" sz="1600" baseline="-25000"/>
                  <a:t>t</a:t>
                </a:r>
                <a:r>
                  <a:rPr lang="en-US" sz="1600"/>
                  <a:t> (MPa)</a:t>
                </a:r>
              </a:p>
            </c:rich>
          </c:tx>
          <c:layout>
            <c:manualLayout>
              <c:xMode val="edge"/>
              <c:yMode val="edge"/>
              <c:x val="0.1965181986044835"/>
              <c:y val="1.8658341063827759E-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7680"/>
        <c:crosses val="autoZero"/>
        <c:crossBetween val="midCat"/>
        <c:majorUnit val="2"/>
        <c:minorUnit val="0.5"/>
      </c:valAx>
      <c:valAx>
        <c:axId val="115447680"/>
        <c:scaling>
          <c:orientation val="maxMin"/>
          <c:max val="24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576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069936405487877"/>
          <c:y val="0.14480686650994259"/>
          <c:w val="0.66569513261439817"/>
          <c:h val="0.83168434828517823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31750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Steps'!$AA$24:$AA$390</c:f>
              <c:numCache>
                <c:formatCode>0.00</c:formatCode>
                <c:ptCount val="367"/>
                <c:pt idx="0">
                  <c:v>2.0020583629128001</c:v>
                </c:pt>
                <c:pt idx="1">
                  <c:v>2.2188865911001527</c:v>
                </c:pt>
                <c:pt idx="2">
                  <c:v>2.6101810326507673</c:v>
                </c:pt>
                <c:pt idx="3">
                  <c:v>3.0424718292719315</c:v>
                </c:pt>
                <c:pt idx="4">
                  <c:v>3.2671683572368875</c:v>
                </c:pt>
                <c:pt idx="5">
                  <c:v>3.2378390211680306</c:v>
                </c:pt>
                <c:pt idx="6">
                  <c:v>3.105868266558788</c:v>
                </c:pt>
                <c:pt idx="7">
                  <c:v>2.6454747448183413</c:v>
                </c:pt>
                <c:pt idx="8">
                  <c:v>2.6662719826887189</c:v>
                </c:pt>
                <c:pt idx="9">
                  <c:v>2.722719380548857</c:v>
                </c:pt>
                <c:pt idx="10">
                  <c:v>2.5666091978189658</c:v>
                </c:pt>
                <c:pt idx="11">
                  <c:v>2.3926133462945152</c:v>
                </c:pt>
                <c:pt idx="12">
                  <c:v>2.4010925797539664</c:v>
                </c:pt>
                <c:pt idx="13">
                  <c:v>2.7476620543583548</c:v>
                </c:pt>
                <c:pt idx="14">
                  <c:v>2.7783420902775742</c:v>
                </c:pt>
                <c:pt idx="15">
                  <c:v>2.7633396150943428</c:v>
                </c:pt>
                <c:pt idx="16">
                  <c:v>2.9929676024499545</c:v>
                </c:pt>
                <c:pt idx="17">
                  <c:v>3.0256804485792568</c:v>
                </c:pt>
                <c:pt idx="18">
                  <c:v>3.1208670619672705</c:v>
                </c:pt>
                <c:pt idx="19">
                  <c:v>2.7110828996176064</c:v>
                </c:pt>
                <c:pt idx="20">
                  <c:v>2.7063041262592948</c:v>
                </c:pt>
                <c:pt idx="21">
                  <c:v>2.5302642932346333</c:v>
                </c:pt>
                <c:pt idx="22">
                  <c:v>2.1296744738480196</c:v>
                </c:pt>
                <c:pt idx="23">
                  <c:v>2.468445725391176</c:v>
                </c:pt>
                <c:pt idx="24">
                  <c:v>2.6926803837956541</c:v>
                </c:pt>
                <c:pt idx="25">
                  <c:v>3.0199544756297398</c:v>
                </c:pt>
                <c:pt idx="26">
                  <c:v>2.4894049310693194</c:v>
                </c:pt>
                <c:pt idx="27">
                  <c:v>2.6169015059329022</c:v>
                </c:pt>
                <c:pt idx="28">
                  <c:v>2.8103987665931482</c:v>
                </c:pt>
                <c:pt idx="29">
                  <c:v>2.9852134977272624</c:v>
                </c:pt>
                <c:pt idx="30">
                  <c:v>3.0076543751668541</c:v>
                </c:pt>
                <c:pt idx="31">
                  <c:v>2.5014545821866987</c:v>
                </c:pt>
                <c:pt idx="32">
                  <c:v>2.1052081930641311</c:v>
                </c:pt>
                <c:pt idx="33">
                  <c:v>2.2436589648688861</c:v>
                </c:pt>
                <c:pt idx="34">
                  <c:v>2.3739862151792015</c:v>
                </c:pt>
                <c:pt idx="35">
                  <c:v>2.1382886965751031</c:v>
                </c:pt>
                <c:pt idx="36">
                  <c:v>2.3600120960889437</c:v>
                </c:pt>
                <c:pt idx="37">
                  <c:v>2.7994666274363587</c:v>
                </c:pt>
                <c:pt idx="38">
                  <c:v>2.4312210812303321</c:v>
                </c:pt>
                <c:pt idx="39">
                  <c:v>2.5570736558619944</c:v>
                </c:pt>
                <c:pt idx="40">
                  <c:v>2.9556047153440628</c:v>
                </c:pt>
                <c:pt idx="41">
                  <c:v>2.8092435659778707</c:v>
                </c:pt>
                <c:pt idx="42">
                  <c:v>2.8086303619696356</c:v>
                </c:pt>
                <c:pt idx="43">
                  <c:v>3.0845432204651364</c:v>
                </c:pt>
                <c:pt idx="44">
                  <c:v>3.2612824420300695</c:v>
                </c:pt>
                <c:pt idx="45">
                  <c:v>2.1509026747606321</c:v>
                </c:pt>
                <c:pt idx="46">
                  <c:v>2.3085791912239717</c:v>
                </c:pt>
                <c:pt idx="47">
                  <c:v>2.5206243799106813</c:v>
                </c:pt>
                <c:pt idx="48">
                  <c:v>2.6684694980797428</c:v>
                </c:pt>
                <c:pt idx="49">
                  <c:v>2.6186486574363523</c:v>
                </c:pt>
                <c:pt idx="50">
                  <c:v>2.9411524868093957</c:v>
                </c:pt>
                <c:pt idx="51">
                  <c:v>2.8207985625201197</c:v>
                </c:pt>
                <c:pt idx="52">
                  <c:v>2.5138229674816595</c:v>
                </c:pt>
                <c:pt idx="53">
                  <c:v>2.4462738444642897</c:v>
                </c:pt>
                <c:pt idx="54">
                  <c:v>2.7644629070054618</c:v>
                </c:pt>
                <c:pt idx="55">
                  <c:v>2.8714554110562158</c:v>
                </c:pt>
                <c:pt idx="56">
                  <c:v>3.034326538242849</c:v>
                </c:pt>
                <c:pt idx="57">
                  <c:v>2.7070541760874844</c:v>
                </c:pt>
                <c:pt idx="58">
                  <c:v>2.6697133515288765</c:v>
                </c:pt>
                <c:pt idx="59">
                  <c:v>3.0848375932346017</c:v>
                </c:pt>
                <c:pt idx="60">
                  <c:v>2.9147172820578526</c:v>
                </c:pt>
                <c:pt idx="61">
                  <c:v>2.9131441160283593</c:v>
                </c:pt>
                <c:pt idx="62">
                  <c:v>2.9356453678810142</c:v>
                </c:pt>
                <c:pt idx="63">
                  <c:v>2.9218633034547858</c:v>
                </c:pt>
                <c:pt idx="64">
                  <c:v>2.7476117732670069</c:v>
                </c:pt>
                <c:pt idx="65">
                  <c:v>2.8321868674316044</c:v>
                </c:pt>
                <c:pt idx="66">
                  <c:v>2.4367478555870057</c:v>
                </c:pt>
                <c:pt idx="67">
                  <c:v>2.7093602980740412</c:v>
                </c:pt>
                <c:pt idx="68">
                  <c:v>2.9815483698721619</c:v>
                </c:pt>
                <c:pt idx="69">
                  <c:v>2.6542820653993657</c:v>
                </c:pt>
                <c:pt idx="70">
                  <c:v>2.6618429348493686</c:v>
                </c:pt>
                <c:pt idx="71">
                  <c:v>2.9758771342574581</c:v>
                </c:pt>
                <c:pt idx="72">
                  <c:v>2.7736251098253675</c:v>
                </c:pt>
                <c:pt idx="73">
                  <c:v>2.793273156314366</c:v>
                </c:pt>
                <c:pt idx="74">
                  <c:v>2.8409895211560769</c:v>
                </c:pt>
                <c:pt idx="75">
                  <c:v>2.8862289886347909</c:v>
                </c:pt>
                <c:pt idx="76">
                  <c:v>2.730719323607969</c:v>
                </c:pt>
                <c:pt idx="77">
                  <c:v>2.7712939177519686</c:v>
                </c:pt>
                <c:pt idx="78">
                  <c:v>2.9303899177898418</c:v>
                </c:pt>
                <c:pt idx="79">
                  <c:v>2.6329380739075599</c:v>
                </c:pt>
                <c:pt idx="80">
                  <c:v>2.796160516264695</c:v>
                </c:pt>
                <c:pt idx="81">
                  <c:v>2.5048357972455966</c:v>
                </c:pt>
                <c:pt idx="82">
                  <c:v>2.7877683482222806</c:v>
                </c:pt>
                <c:pt idx="83">
                  <c:v>3.1007230821098104</c:v>
                </c:pt>
                <c:pt idx="84">
                  <c:v>2.8933752036201805</c:v>
                </c:pt>
                <c:pt idx="85">
                  <c:v>2.8548803825308187</c:v>
                </c:pt>
                <c:pt idx="86">
                  <c:v>2.8508192691370815</c:v>
                </c:pt>
                <c:pt idx="87">
                  <c:v>2.9056703823886099</c:v>
                </c:pt>
                <c:pt idx="88">
                  <c:v>2.7734405421263633</c:v>
                </c:pt>
                <c:pt idx="89">
                  <c:v>2.7639285753039786</c:v>
                </c:pt>
                <c:pt idx="90">
                  <c:v>2.7395676816743189</c:v>
                </c:pt>
                <c:pt idx="91">
                  <c:v>2.8489750727521046</c:v>
                </c:pt>
                <c:pt idx="92">
                  <c:v>2.7850799560754305</c:v>
                </c:pt>
                <c:pt idx="93">
                  <c:v>2.9292991498873122</c:v>
                </c:pt>
                <c:pt idx="94">
                  <c:v>2.9386129870091873</c:v>
                </c:pt>
                <c:pt idx="95">
                  <c:v>2.6781581386000388</c:v>
                </c:pt>
                <c:pt idx="96">
                  <c:v>2.8921552210557913</c:v>
                </c:pt>
                <c:pt idx="97">
                  <c:v>2.9982688803868034</c:v>
                </c:pt>
                <c:pt idx="98">
                  <c:v>2.7682113937216153</c:v>
                </c:pt>
                <c:pt idx="99">
                  <c:v>2.3568549444267513</c:v>
                </c:pt>
                <c:pt idx="100">
                  <c:v>2.6327132333874208</c:v>
                </c:pt>
                <c:pt idx="101">
                  <c:v>2.9759418538953262</c:v>
                </c:pt>
                <c:pt idx="102">
                  <c:v>2.9017731521809296</c:v>
                </c:pt>
                <c:pt idx="103">
                  <c:v>2.8631473630401367</c:v>
                </c:pt>
                <c:pt idx="104">
                  <c:v>2.5745859702914684</c:v>
                </c:pt>
                <c:pt idx="105">
                  <c:v>2.7426281728433506</c:v>
                </c:pt>
                <c:pt idx="106">
                  <c:v>3.0240522733364599</c:v>
                </c:pt>
                <c:pt idx="107">
                  <c:v>2.6494904335378306</c:v>
                </c:pt>
                <c:pt idx="108">
                  <c:v>2.5052463605404491</c:v>
                </c:pt>
                <c:pt idx="109">
                  <c:v>2.8877768173762028</c:v>
                </c:pt>
                <c:pt idx="110">
                  <c:v>2.4609379966439153</c:v>
                </c:pt>
                <c:pt idx="111">
                  <c:v>2.2375692182200417</c:v>
                </c:pt>
                <c:pt idx="112">
                  <c:v>2.1560161163455569</c:v>
                </c:pt>
                <c:pt idx="113">
                  <c:v>2.2671900492283097</c:v>
                </c:pt>
                <c:pt idx="114">
                  <c:v>2.0990291597645014</c:v>
                </c:pt>
                <c:pt idx="115">
                  <c:v>1.9320096892040621</c:v>
                </c:pt>
                <c:pt idx="116">
                  <c:v>2.3701032245086759</c:v>
                </c:pt>
                <c:pt idx="117">
                  <c:v>2.7647384604812668</c:v>
                </c:pt>
                <c:pt idx="118">
                  <c:v>2.3600291520503625</c:v>
                </c:pt>
                <c:pt idx="119">
                  <c:v>2.2989782296895478</c:v>
                </c:pt>
                <c:pt idx="120">
                  <c:v>2.2785646429371864</c:v>
                </c:pt>
                <c:pt idx="121">
                  <c:v>2.3218996505510088</c:v>
                </c:pt>
                <c:pt idx="122">
                  <c:v>2.0553979259418398</c:v>
                </c:pt>
                <c:pt idx="123">
                  <c:v>2.248350512984028</c:v>
                </c:pt>
                <c:pt idx="124">
                  <c:v>2.3479675009169574</c:v>
                </c:pt>
                <c:pt idx="125">
                  <c:v>2.453007111459208</c:v>
                </c:pt>
                <c:pt idx="126">
                  <c:v>2.9377091007630041</c:v>
                </c:pt>
                <c:pt idx="127">
                  <c:v>2.8394454167406473</c:v>
                </c:pt>
                <c:pt idx="128">
                  <c:v>2.6819115714065167</c:v>
                </c:pt>
                <c:pt idx="129">
                  <c:v>2.5506298798898306</c:v>
                </c:pt>
                <c:pt idx="130">
                  <c:v>2.492117235968502</c:v>
                </c:pt>
                <c:pt idx="131">
                  <c:v>3.0522452824694448</c:v>
                </c:pt>
                <c:pt idx="132">
                  <c:v>2.8621637532691562</c:v>
                </c:pt>
                <c:pt idx="133">
                  <c:v>2.3757503146015151</c:v>
                </c:pt>
                <c:pt idx="134">
                  <c:v>2.6313307495189786</c:v>
                </c:pt>
                <c:pt idx="135">
                  <c:v>2.5867988841811074</c:v>
                </c:pt>
                <c:pt idx="136">
                  <c:v>2.3751973557212525</c:v>
                </c:pt>
                <c:pt idx="137">
                  <c:v>2.2576678069426026</c:v>
                </c:pt>
                <c:pt idx="138">
                  <c:v>2.135293350546406</c:v>
                </c:pt>
                <c:pt idx="139">
                  <c:v>2.3874898433577028</c:v>
                </c:pt>
                <c:pt idx="140">
                  <c:v>2.7600676059403879</c:v>
                </c:pt>
                <c:pt idx="141">
                  <c:v>2.9583551508032242</c:v>
                </c:pt>
                <c:pt idx="142">
                  <c:v>2.7224366269010041</c:v>
                </c:pt>
                <c:pt idx="143">
                  <c:v>3.0782348891486842</c:v>
                </c:pt>
                <c:pt idx="144">
                  <c:v>2.7732711776373087</c:v>
                </c:pt>
                <c:pt idx="145">
                  <c:v>2.4895723103352605</c:v>
                </c:pt>
                <c:pt idx="146">
                  <c:v>2.3843861782923121</c:v>
                </c:pt>
                <c:pt idx="147">
                  <c:v>3.0146746146908048</c:v>
                </c:pt>
                <c:pt idx="148">
                  <c:v>3.0928208557719974</c:v>
                </c:pt>
                <c:pt idx="149">
                  <c:v>3.2825743484382435</c:v>
                </c:pt>
                <c:pt idx="150">
                  <c:v>2.891527530500595</c:v>
                </c:pt>
                <c:pt idx="151">
                  <c:v>2.5575622767572495</c:v>
                </c:pt>
                <c:pt idx="152">
                  <c:v>2.7942429124072574</c:v>
                </c:pt>
                <c:pt idx="153">
                  <c:v>2.7172633764251799</c:v>
                </c:pt>
                <c:pt idx="154">
                  <c:v>3.0264300331701097</c:v>
                </c:pt>
                <c:pt idx="155">
                  <c:v>2.877512623040722</c:v>
                </c:pt>
                <c:pt idx="156">
                  <c:v>2.8106910173478457</c:v>
                </c:pt>
                <c:pt idx="157">
                  <c:v>3.0036176992643773</c:v>
                </c:pt>
                <c:pt idx="158">
                  <c:v>2.9564832560161958</c:v>
                </c:pt>
                <c:pt idx="159">
                  <c:v>3.033015999066262</c:v>
                </c:pt>
                <c:pt idx="160">
                  <c:v>3.1115946317980527</c:v>
                </c:pt>
                <c:pt idx="161">
                  <c:v>2.5415595815981407</c:v>
                </c:pt>
                <c:pt idx="162">
                  <c:v>2.8934935548451972</c:v>
                </c:pt>
                <c:pt idx="163">
                  <c:v>2.970625989375463</c:v>
                </c:pt>
                <c:pt idx="164">
                  <c:v>2.9152445497027633</c:v>
                </c:pt>
                <c:pt idx="165">
                  <c:v>2.7219158405816413</c:v>
                </c:pt>
                <c:pt idx="166">
                  <c:v>2.8439119435098892</c:v>
                </c:pt>
                <c:pt idx="167">
                  <c:v>2.7016646066090808</c:v>
                </c:pt>
                <c:pt idx="168">
                  <c:v>2.8940798718632106</c:v>
                </c:pt>
                <c:pt idx="169">
                  <c:v>2.9356126601650927</c:v>
                </c:pt>
                <c:pt idx="170">
                  <c:v>2.9613319978052486</c:v>
                </c:pt>
                <c:pt idx="171">
                  <c:v>3.1447544830143617</c:v>
                </c:pt>
                <c:pt idx="172">
                  <c:v>3.0081644029203636</c:v>
                </c:pt>
                <c:pt idx="173">
                  <c:v>3.1190202664204052</c:v>
                </c:pt>
                <c:pt idx="174">
                  <c:v>2.9023763644860305</c:v>
                </c:pt>
                <c:pt idx="175">
                  <c:v>2.9914484472038669</c:v>
                </c:pt>
                <c:pt idx="176">
                  <c:v>2.9038071588662926</c:v>
                </c:pt>
                <c:pt idx="177">
                  <c:v>2.851789106234087</c:v>
                </c:pt>
                <c:pt idx="178">
                  <c:v>2.9254432754296347</c:v>
                </c:pt>
                <c:pt idx="179">
                  <c:v>2.6110202344930999</c:v>
                </c:pt>
                <c:pt idx="180">
                  <c:v>2.9029139771799892</c:v>
                </c:pt>
                <c:pt idx="181">
                  <c:v>3.0329529501452552</c:v>
                </c:pt>
                <c:pt idx="182">
                  <c:v>2.9771306233029651</c:v>
                </c:pt>
                <c:pt idx="183">
                  <c:v>2.7200036319629208</c:v>
                </c:pt>
                <c:pt idx="184">
                  <c:v>2.7408608988716243</c:v>
                </c:pt>
                <c:pt idx="185">
                  <c:v>3.0851872881376967</c:v>
                </c:pt>
                <c:pt idx="186">
                  <c:v>2.95060116126399</c:v>
                </c:pt>
                <c:pt idx="187">
                  <c:v>2.9129831169290803</c:v>
                </c:pt>
                <c:pt idx="188">
                  <c:v>2.404006935511815</c:v>
                </c:pt>
                <c:pt idx="189">
                  <c:v>2.4783721500990268</c:v>
                </c:pt>
                <c:pt idx="190">
                  <c:v>2.9463268161103611</c:v>
                </c:pt>
                <c:pt idx="191">
                  <c:v>2.38687056661764</c:v>
                </c:pt>
                <c:pt idx="192">
                  <c:v>2.3391304302866516</c:v>
                </c:pt>
                <c:pt idx="193">
                  <c:v>2.4673625222465865</c:v>
                </c:pt>
                <c:pt idx="194">
                  <c:v>2.9338720578383217</c:v>
                </c:pt>
                <c:pt idx="195">
                  <c:v>2.3064335998769563</c:v>
                </c:pt>
                <c:pt idx="196">
                  <c:v>2.5240841118949011</c:v>
                </c:pt>
                <c:pt idx="197">
                  <c:v>2.8910358015621416</c:v>
                </c:pt>
                <c:pt idx="198">
                  <c:v>2.7692419216731752</c:v>
                </c:pt>
                <c:pt idx="199">
                  <c:v>2.9692994930997978</c:v>
                </c:pt>
                <c:pt idx="200">
                  <c:v>3.0045768561983972</c:v>
                </c:pt>
                <c:pt idx="201">
                  <c:v>2.9974538960844361</c:v>
                </c:pt>
                <c:pt idx="202">
                  <c:v>2.9255292444982257</c:v>
                </c:pt>
                <c:pt idx="203">
                  <c:v>2.7818584186460225</c:v>
                </c:pt>
                <c:pt idx="204">
                  <c:v>2.4580738914175688</c:v>
                </c:pt>
                <c:pt idx="205">
                  <c:v>2.2938963910565238</c:v>
                </c:pt>
                <c:pt idx="206">
                  <c:v>2.5317265026238691</c:v>
                </c:pt>
                <c:pt idx="207">
                  <c:v>2.5894913560677479</c:v>
                </c:pt>
                <c:pt idx="208">
                  <c:v>2.957437564869382</c:v>
                </c:pt>
                <c:pt idx="209">
                  <c:v>3.0095150477746966</c:v>
                </c:pt>
                <c:pt idx="210">
                  <c:v>2.8408919937904313</c:v>
                </c:pt>
                <c:pt idx="211">
                  <c:v>3.0753196181084017</c:v>
                </c:pt>
                <c:pt idx="212">
                  <c:v>2.4611548748229528</c:v>
                </c:pt>
                <c:pt idx="213">
                  <c:v>2.3399002979570374</c:v>
                </c:pt>
                <c:pt idx="214">
                  <c:v>2.8398654021401115</c:v>
                </c:pt>
                <c:pt idx="215">
                  <c:v>2.9696316219242731</c:v>
                </c:pt>
                <c:pt idx="216">
                  <c:v>2.9497163465637901</c:v>
                </c:pt>
                <c:pt idx="217">
                  <c:v>2.984600549129278</c:v>
                </c:pt>
                <c:pt idx="218">
                  <c:v>2.7380759446936622</c:v>
                </c:pt>
                <c:pt idx="219">
                  <c:v>2.8808122126301412</c:v>
                </c:pt>
                <c:pt idx="220">
                  <c:v>2.2125234920099066</c:v>
                </c:pt>
                <c:pt idx="221">
                  <c:v>2.1241625196472009</c:v>
                </c:pt>
                <c:pt idx="222">
                  <c:v>2.1258676895299615</c:v>
                </c:pt>
                <c:pt idx="223">
                  <c:v>2.2534394089729948</c:v>
                </c:pt>
                <c:pt idx="224">
                  <c:v>2.2960215702435582</c:v>
                </c:pt>
                <c:pt idx="225">
                  <c:v>2.0345692885644611</c:v>
                </c:pt>
                <c:pt idx="226">
                  <c:v>2.3253208153272769</c:v>
                </c:pt>
                <c:pt idx="227">
                  <c:v>2.8420894529767216</c:v>
                </c:pt>
                <c:pt idx="228">
                  <c:v>2.6768971132707038</c:v>
                </c:pt>
                <c:pt idx="229">
                  <c:v>2.4869478404825585</c:v>
                </c:pt>
                <c:pt idx="230">
                  <c:v>2.9018949615112</c:v>
                </c:pt>
                <c:pt idx="231">
                  <c:v>3.0137959719070557</c:v>
                </c:pt>
                <c:pt idx="232">
                  <c:v>2.9869500516529683</c:v>
                </c:pt>
                <c:pt idx="233">
                  <c:v>2.9958964487059392</c:v>
                </c:pt>
                <c:pt idx="234">
                  <c:v>2.9267437902116913</c:v>
                </c:pt>
                <c:pt idx="235">
                  <c:v>3.1167723369676916</c:v>
                </c:pt>
                <c:pt idx="236">
                  <c:v>2.307573028366976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89C-4415-9542-DDF8951DAE88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89C-4415-9542-DDF8951DAE88}"/>
            </c:ext>
          </c:extLst>
        </c:ser>
        <c:ser>
          <c:idx val="2"/>
          <c:order val="2"/>
          <c:tx>
            <c:v>Sand</c:v>
          </c:tx>
          <c:spPr>
            <a:ln w="349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89C-4415-9542-DDF8951DAE88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89C-4415-9542-DDF8951DAE88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89C-4415-9542-DDF8951DAE88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89C-4415-9542-DDF8951DA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41120"/>
        <c:axId val="143147392"/>
      </c:scatterChart>
      <c:valAx>
        <c:axId val="143141120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CPT</a:t>
                </a:r>
                <a:r>
                  <a:rPr lang="en-US" sz="1800" baseline="0"/>
                  <a:t> Material Index</a:t>
                </a:r>
                <a:r>
                  <a:rPr lang="en-US" sz="1800"/>
                  <a:t>, I</a:t>
                </a:r>
                <a:r>
                  <a:rPr lang="en-US" sz="1800" baseline="-25000"/>
                  <a:t>C</a:t>
                </a:r>
                <a:r>
                  <a:rPr lang="en-US" sz="1800"/>
                  <a:t>   </a:t>
                </a:r>
              </a:p>
            </c:rich>
          </c:tx>
          <c:layout>
            <c:manualLayout>
              <c:xMode val="edge"/>
              <c:yMode val="edge"/>
              <c:x val="0.28335346344559026"/>
              <c:y val="9.5692265889810481E-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43147392"/>
        <c:crosses val="autoZero"/>
        <c:crossBetween val="midCat"/>
        <c:majorUnit val="1"/>
        <c:minorUnit val="0.2"/>
      </c:valAx>
      <c:valAx>
        <c:axId val="143147392"/>
        <c:scaling>
          <c:orientation val="maxMin"/>
          <c:max val="25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Depth (m)</a:t>
                </a:r>
              </a:p>
            </c:rich>
          </c:tx>
          <c:layout>
            <c:manualLayout>
              <c:xMode val="edge"/>
              <c:yMode val="edge"/>
              <c:x val="2.9838502947962062E-2"/>
              <c:y val="0.45546347394361714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43141120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7661204511602"/>
          <c:y val="0.14700142291749924"/>
          <c:w val="0.77499574377527281"/>
          <c:h val="0.81704842434041669"/>
        </c:manualLayout>
      </c:layout>
      <c:scatterChart>
        <c:scatterStyle val="smoothMarker"/>
        <c:varyColors val="0"/>
        <c:ser>
          <c:idx val="0"/>
          <c:order val="0"/>
          <c:tx>
            <c:v>FC+'CPT Graphs'!$4:$4 %</c:v>
          </c:tx>
          <c:spPr>
            <a:ln w="22225">
              <a:noFill/>
            </a:ln>
          </c:spPr>
          <c:marker>
            <c:symbol val="diamond"/>
            <c:size val="6"/>
            <c:spPr>
              <a:solidFill>
                <a:srgbClr val="FFFF0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'Program Steps'!$AI$24:$AI$390</c:f>
              <c:numCache>
                <c:formatCode>General</c:formatCode>
                <c:ptCount val="367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1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4</c:v>
                </c:pt>
                <c:pt idx="20">
                  <c:v>4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</c:v>
                </c:pt>
                <c:pt idx="25">
                  <c:v>3</c:v>
                </c:pt>
                <c:pt idx="26">
                  <c:v>5</c:v>
                </c:pt>
                <c:pt idx="27">
                  <c:v>4</c:v>
                </c:pt>
                <c:pt idx="28">
                  <c:v>4</c:v>
                </c:pt>
                <c:pt idx="29">
                  <c:v>3</c:v>
                </c:pt>
                <c:pt idx="30">
                  <c:v>3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4</c:v>
                </c:pt>
                <c:pt idx="38">
                  <c:v>5</c:v>
                </c:pt>
                <c:pt idx="39">
                  <c:v>5</c:v>
                </c:pt>
                <c:pt idx="40">
                  <c:v>3</c:v>
                </c:pt>
                <c:pt idx="41">
                  <c:v>4</c:v>
                </c:pt>
                <c:pt idx="42">
                  <c:v>4</c:v>
                </c:pt>
                <c:pt idx="43">
                  <c:v>3</c:v>
                </c:pt>
                <c:pt idx="44">
                  <c:v>3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1</c:v>
                </c:pt>
                <c:pt idx="52">
                  <c:v>5</c:v>
                </c:pt>
                <c:pt idx="53">
                  <c:v>5</c:v>
                </c:pt>
                <c:pt idx="54">
                  <c:v>4</c:v>
                </c:pt>
                <c:pt idx="55">
                  <c:v>4</c:v>
                </c:pt>
                <c:pt idx="56">
                  <c:v>3</c:v>
                </c:pt>
                <c:pt idx="57">
                  <c:v>4</c:v>
                </c:pt>
                <c:pt idx="58">
                  <c:v>4</c:v>
                </c:pt>
                <c:pt idx="59">
                  <c:v>3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5</c:v>
                </c:pt>
                <c:pt idx="67">
                  <c:v>4</c:v>
                </c:pt>
                <c:pt idx="68">
                  <c:v>3</c:v>
                </c:pt>
                <c:pt idx="69">
                  <c:v>4</c:v>
                </c:pt>
                <c:pt idx="70">
                  <c:v>4</c:v>
                </c:pt>
                <c:pt idx="71">
                  <c:v>3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4</c:v>
                </c:pt>
                <c:pt idx="83">
                  <c:v>3</c:v>
                </c:pt>
                <c:pt idx="84">
                  <c:v>4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3</c:v>
                </c:pt>
                <c:pt idx="98">
                  <c:v>4</c:v>
                </c:pt>
                <c:pt idx="99">
                  <c:v>5</c:v>
                </c:pt>
                <c:pt idx="100">
                  <c:v>4</c:v>
                </c:pt>
                <c:pt idx="101">
                  <c:v>3</c:v>
                </c:pt>
                <c:pt idx="102">
                  <c:v>4</c:v>
                </c:pt>
                <c:pt idx="103">
                  <c:v>4</c:v>
                </c:pt>
                <c:pt idx="104">
                  <c:v>5</c:v>
                </c:pt>
                <c:pt idx="105">
                  <c:v>4</c:v>
                </c:pt>
                <c:pt idx="106">
                  <c:v>3</c:v>
                </c:pt>
                <c:pt idx="107">
                  <c:v>4</c:v>
                </c:pt>
                <c:pt idx="108">
                  <c:v>5</c:v>
                </c:pt>
                <c:pt idx="109">
                  <c:v>4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6</c:v>
                </c:pt>
                <c:pt idx="116">
                  <c:v>5</c:v>
                </c:pt>
                <c:pt idx="117">
                  <c:v>4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5</c:v>
                </c:pt>
                <c:pt idx="130">
                  <c:v>5</c:v>
                </c:pt>
                <c:pt idx="131">
                  <c:v>3</c:v>
                </c:pt>
                <c:pt idx="132">
                  <c:v>4</c:v>
                </c:pt>
                <c:pt idx="133">
                  <c:v>5</c:v>
                </c:pt>
                <c:pt idx="134">
                  <c:v>4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4</c:v>
                </c:pt>
                <c:pt idx="141">
                  <c:v>3</c:v>
                </c:pt>
                <c:pt idx="142">
                  <c:v>4</c:v>
                </c:pt>
                <c:pt idx="143">
                  <c:v>3</c:v>
                </c:pt>
                <c:pt idx="144">
                  <c:v>4</c:v>
                </c:pt>
                <c:pt idx="145">
                  <c:v>5</c:v>
                </c:pt>
                <c:pt idx="146">
                  <c:v>5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4</c:v>
                </c:pt>
                <c:pt idx="151">
                  <c:v>5</c:v>
                </c:pt>
                <c:pt idx="152">
                  <c:v>4</c:v>
                </c:pt>
                <c:pt idx="153">
                  <c:v>4</c:v>
                </c:pt>
                <c:pt idx="154">
                  <c:v>3</c:v>
                </c:pt>
                <c:pt idx="155">
                  <c:v>4</c:v>
                </c:pt>
                <c:pt idx="156">
                  <c:v>4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5</c:v>
                </c:pt>
                <c:pt idx="162">
                  <c:v>4</c:v>
                </c:pt>
                <c:pt idx="163">
                  <c:v>3</c:v>
                </c:pt>
                <c:pt idx="164">
                  <c:v>4</c:v>
                </c:pt>
                <c:pt idx="165">
                  <c:v>4</c:v>
                </c:pt>
                <c:pt idx="166">
                  <c:v>4</c:v>
                </c:pt>
                <c:pt idx="167">
                  <c:v>4</c:v>
                </c:pt>
                <c:pt idx="168">
                  <c:v>4</c:v>
                </c:pt>
                <c:pt idx="169">
                  <c:v>4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4</c:v>
                </c:pt>
                <c:pt idx="175">
                  <c:v>3</c:v>
                </c:pt>
                <c:pt idx="176">
                  <c:v>4</c:v>
                </c:pt>
                <c:pt idx="177">
                  <c:v>4</c:v>
                </c:pt>
                <c:pt idx="178">
                  <c:v>4</c:v>
                </c:pt>
                <c:pt idx="179">
                  <c:v>4</c:v>
                </c:pt>
                <c:pt idx="180">
                  <c:v>4</c:v>
                </c:pt>
                <c:pt idx="181">
                  <c:v>3</c:v>
                </c:pt>
                <c:pt idx="182">
                  <c:v>3</c:v>
                </c:pt>
                <c:pt idx="183">
                  <c:v>4</c:v>
                </c:pt>
                <c:pt idx="184">
                  <c:v>4</c:v>
                </c:pt>
                <c:pt idx="185">
                  <c:v>3</c:v>
                </c:pt>
                <c:pt idx="186">
                  <c:v>3</c:v>
                </c:pt>
                <c:pt idx="187">
                  <c:v>4</c:v>
                </c:pt>
                <c:pt idx="188">
                  <c:v>5</c:v>
                </c:pt>
                <c:pt idx="189">
                  <c:v>5</c:v>
                </c:pt>
                <c:pt idx="190">
                  <c:v>4</c:v>
                </c:pt>
                <c:pt idx="191">
                  <c:v>5</c:v>
                </c:pt>
                <c:pt idx="192">
                  <c:v>5</c:v>
                </c:pt>
                <c:pt idx="193">
                  <c:v>5</c:v>
                </c:pt>
                <c:pt idx="194">
                  <c:v>4</c:v>
                </c:pt>
                <c:pt idx="195">
                  <c:v>5</c:v>
                </c:pt>
                <c:pt idx="196">
                  <c:v>5</c:v>
                </c:pt>
                <c:pt idx="197">
                  <c:v>4</c:v>
                </c:pt>
                <c:pt idx="198">
                  <c:v>4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4</c:v>
                </c:pt>
                <c:pt idx="203">
                  <c:v>4</c:v>
                </c:pt>
                <c:pt idx="204">
                  <c:v>5</c:v>
                </c:pt>
                <c:pt idx="205">
                  <c:v>5</c:v>
                </c:pt>
                <c:pt idx="206">
                  <c:v>5</c:v>
                </c:pt>
                <c:pt idx="207">
                  <c:v>5</c:v>
                </c:pt>
                <c:pt idx="208">
                  <c:v>3</c:v>
                </c:pt>
                <c:pt idx="209">
                  <c:v>3</c:v>
                </c:pt>
                <c:pt idx="210">
                  <c:v>4</c:v>
                </c:pt>
                <c:pt idx="211">
                  <c:v>3</c:v>
                </c:pt>
                <c:pt idx="212">
                  <c:v>5</c:v>
                </c:pt>
                <c:pt idx="213">
                  <c:v>5</c:v>
                </c:pt>
                <c:pt idx="214">
                  <c:v>4</c:v>
                </c:pt>
                <c:pt idx="215">
                  <c:v>3</c:v>
                </c:pt>
                <c:pt idx="216">
                  <c:v>4</c:v>
                </c:pt>
                <c:pt idx="217">
                  <c:v>3</c:v>
                </c:pt>
                <c:pt idx="218">
                  <c:v>4</c:v>
                </c:pt>
                <c:pt idx="219">
                  <c:v>4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6</c:v>
                </c:pt>
                <c:pt idx="226">
                  <c:v>5</c:v>
                </c:pt>
                <c:pt idx="227">
                  <c:v>4</c:v>
                </c:pt>
                <c:pt idx="228">
                  <c:v>4</c:v>
                </c:pt>
                <c:pt idx="229">
                  <c:v>5</c:v>
                </c:pt>
                <c:pt idx="230">
                  <c:v>4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4</c:v>
                </c:pt>
                <c:pt idx="235">
                  <c:v>3</c:v>
                </c:pt>
                <c:pt idx="236">
                  <c:v>5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8FE-4742-B00C-0E5326C45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40064"/>
        <c:axId val="132442368"/>
      </c:scatterChart>
      <c:valAx>
        <c:axId val="132440064"/>
        <c:scaling>
          <c:orientation val="minMax"/>
          <c:max val="9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err="1"/>
                  <a:t>SBTn</a:t>
                </a:r>
                <a:r>
                  <a:rPr lang="en-US" sz="1800" baseline="0" dirty="0"/>
                  <a:t> </a:t>
                </a:r>
                <a:r>
                  <a:rPr lang="en-US" sz="1800" baseline="0" dirty="0" smtClean="0"/>
                  <a:t>Zone No.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26214524924278315"/>
              <c:y val="1.7206098982221054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2368"/>
        <c:crosses val="autoZero"/>
        <c:crossBetween val="midCat"/>
        <c:majorUnit val="1"/>
        <c:minorUnit val="0.5"/>
      </c:valAx>
      <c:valAx>
        <c:axId val="132442368"/>
        <c:scaling>
          <c:orientation val="maxMin"/>
          <c:max val="25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0064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481126954874277E-2"/>
          <c:y val="0.19149143759278206"/>
          <c:w val="0.84166859382562109"/>
          <c:h val="0.77646604553873544"/>
        </c:manualLayout>
      </c:layout>
      <c:scatterChart>
        <c:scatterStyle val="smoothMarker"/>
        <c:varyColors val="0"/>
        <c:ser>
          <c:idx val="0"/>
          <c:order val="0"/>
          <c:tx>
            <c:v>svo'</c:v>
          </c:tx>
          <c:spPr>
            <a:ln w="31750">
              <a:solidFill>
                <a:schemeClr val="bg2">
                  <a:lumMod val="50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'Program Steps'!$M$24:$M$488</c:f>
              <c:numCache>
                <c:formatCode>0.00</c:formatCode>
                <c:ptCount val="465"/>
                <c:pt idx="0">
                  <c:v>2.8707809460512621</c:v>
                </c:pt>
                <c:pt idx="1">
                  <c:v>3.7226478015903663</c:v>
                </c:pt>
                <c:pt idx="2">
                  <c:v>5.0524883449134101</c:v>
                </c:pt>
                <c:pt idx="3">
                  <c:v>6.1976305377368739</c:v>
                </c:pt>
                <c:pt idx="4">
                  <c:v>7.5708539619050885</c:v>
                </c:pt>
                <c:pt idx="5">
                  <c:v>8.6963293174923013</c:v>
                </c:pt>
                <c:pt idx="6">
                  <c:v>9.9785437472013925</c:v>
                </c:pt>
                <c:pt idx="7">
                  <c:v>11.318283370806554</c:v>
                </c:pt>
                <c:pt idx="8">
                  <c:v>12.545071899676421</c:v>
                </c:pt>
                <c:pt idx="9">
                  <c:v>14.187388344620462</c:v>
                </c:pt>
                <c:pt idx="10">
                  <c:v>15.296703386204623</c:v>
                </c:pt>
                <c:pt idx="11">
                  <c:v>16.575644338286146</c:v>
                </c:pt>
                <c:pt idx="12">
                  <c:v>18.02405704450689</c:v>
                </c:pt>
                <c:pt idx="13">
                  <c:v>19.527412610288472</c:v>
                </c:pt>
                <c:pt idx="14">
                  <c:v>20.853379774861185</c:v>
                </c:pt>
                <c:pt idx="15">
                  <c:v>21.339895445477225</c:v>
                </c:pt>
                <c:pt idx="16">
                  <c:v>21.949630652483293</c:v>
                </c:pt>
                <c:pt idx="17">
                  <c:v>22.468492208522829</c:v>
                </c:pt>
                <c:pt idx="18">
                  <c:v>22.934604571861367</c:v>
                </c:pt>
                <c:pt idx="19">
                  <c:v>23.295107443016509</c:v>
                </c:pt>
                <c:pt idx="20">
                  <c:v>23.869340371520067</c:v>
                </c:pt>
                <c:pt idx="21">
                  <c:v>24.343608151501829</c:v>
                </c:pt>
                <c:pt idx="22">
                  <c:v>24.879619907360478</c:v>
                </c:pt>
                <c:pt idx="23">
                  <c:v>25.326850154149955</c:v>
                </c:pt>
                <c:pt idx="24">
                  <c:v>25.926100911172018</c:v>
                </c:pt>
                <c:pt idx="25">
                  <c:v>26.413008928608065</c:v>
                </c:pt>
                <c:pt idx="26">
                  <c:v>26.85288538938314</c:v>
                </c:pt>
                <c:pt idx="27">
                  <c:v>27.301516002674596</c:v>
                </c:pt>
                <c:pt idx="28">
                  <c:v>27.843838545161375</c:v>
                </c:pt>
                <c:pt idx="29">
                  <c:v>28.252009749242681</c:v>
                </c:pt>
                <c:pt idx="30">
                  <c:v>28.813153295406494</c:v>
                </c:pt>
                <c:pt idx="31">
                  <c:v>29.247563760084663</c:v>
                </c:pt>
                <c:pt idx="32">
                  <c:v>29.680477617185613</c:v>
                </c:pt>
                <c:pt idx="33">
                  <c:v>30.18365392251587</c:v>
                </c:pt>
                <c:pt idx="34">
                  <c:v>30.625108514894116</c:v>
                </c:pt>
                <c:pt idx="35">
                  <c:v>30.993551438727994</c:v>
                </c:pt>
                <c:pt idx="36">
                  <c:v>31.489078757712296</c:v>
                </c:pt>
                <c:pt idx="37">
                  <c:v>31.97453503254285</c:v>
                </c:pt>
                <c:pt idx="38">
                  <c:v>32.39238822546848</c:v>
                </c:pt>
                <c:pt idx="39">
                  <c:v>32.725523304787629</c:v>
                </c:pt>
                <c:pt idx="40">
                  <c:v>33.20901145201745</c:v>
                </c:pt>
                <c:pt idx="41">
                  <c:v>33.68768353058762</c:v>
                </c:pt>
                <c:pt idx="42">
                  <c:v>34.220287487511861</c:v>
                </c:pt>
                <c:pt idx="43">
                  <c:v>34.582894353391438</c:v>
                </c:pt>
                <c:pt idx="44">
                  <c:v>35.156101156750736</c:v>
                </c:pt>
                <c:pt idx="45">
                  <c:v>35.765859530082722</c:v>
                </c:pt>
                <c:pt idx="46">
                  <c:v>36.177398284205346</c:v>
                </c:pt>
                <c:pt idx="47">
                  <c:v>36.58174541792301</c:v>
                </c:pt>
                <c:pt idx="48">
                  <c:v>37.127403714114543</c:v>
                </c:pt>
                <c:pt idx="49">
                  <c:v>37.610425161112587</c:v>
                </c:pt>
                <c:pt idx="50">
                  <c:v>38.163558524409233</c:v>
                </c:pt>
                <c:pt idx="51">
                  <c:v>38.646338935119914</c:v>
                </c:pt>
                <c:pt idx="52">
                  <c:v>38.968873578324839</c:v>
                </c:pt>
                <c:pt idx="53">
                  <c:v>39.370956921045185</c:v>
                </c:pt>
                <c:pt idx="54">
                  <c:v>39.647420970467017</c:v>
                </c:pt>
                <c:pt idx="55">
                  <c:v>40.074637278120889</c:v>
                </c:pt>
                <c:pt idx="56">
                  <c:v>40.525064495164436</c:v>
                </c:pt>
                <c:pt idx="57">
                  <c:v>40.983110098089554</c:v>
                </c:pt>
                <c:pt idx="58">
                  <c:v>41.413085057853266</c:v>
                </c:pt>
                <c:pt idx="59">
                  <c:v>41.817542140909431</c:v>
                </c:pt>
                <c:pt idx="60">
                  <c:v>42.46674154414935</c:v>
                </c:pt>
                <c:pt idx="61">
                  <c:v>42.875623967814562</c:v>
                </c:pt>
                <c:pt idx="62">
                  <c:v>43.378623305703115</c:v>
                </c:pt>
                <c:pt idx="63">
                  <c:v>43.763691444683971</c:v>
                </c:pt>
                <c:pt idx="64">
                  <c:v>44.292148770184809</c:v>
                </c:pt>
                <c:pt idx="65">
                  <c:v>44.704729294915701</c:v>
                </c:pt>
                <c:pt idx="66">
                  <c:v>45.139079964196469</c:v>
                </c:pt>
                <c:pt idx="67">
                  <c:v>45.538962004383883</c:v>
                </c:pt>
                <c:pt idx="68">
                  <c:v>46.241476798709918</c:v>
                </c:pt>
                <c:pt idx="69">
                  <c:v>46.81411325692585</c:v>
                </c:pt>
                <c:pt idx="70">
                  <c:v>47.32484015717835</c:v>
                </c:pt>
                <c:pt idx="71">
                  <c:v>47.785741698952378</c:v>
                </c:pt>
                <c:pt idx="72">
                  <c:v>48.249855344785097</c:v>
                </c:pt>
                <c:pt idx="73">
                  <c:v>48.772775282004275</c:v>
                </c:pt>
                <c:pt idx="74">
                  <c:v>49.277613771067315</c:v>
                </c:pt>
                <c:pt idx="75">
                  <c:v>49.859519106578702</c:v>
                </c:pt>
                <c:pt idx="76">
                  <c:v>50.495397516959159</c:v>
                </c:pt>
                <c:pt idx="77">
                  <c:v>50.883554456686845</c:v>
                </c:pt>
                <c:pt idx="78">
                  <c:v>51.426613656073116</c:v>
                </c:pt>
                <c:pt idx="79">
                  <c:v>51.850487988658436</c:v>
                </c:pt>
                <c:pt idx="80">
                  <c:v>52.35635636424486</c:v>
                </c:pt>
                <c:pt idx="81">
                  <c:v>52.812141990556235</c:v>
                </c:pt>
                <c:pt idx="82">
                  <c:v>53.333536145134346</c:v>
                </c:pt>
                <c:pt idx="83">
                  <c:v>53.965792426136915</c:v>
                </c:pt>
                <c:pt idx="84">
                  <c:v>54.472951634371356</c:v>
                </c:pt>
                <c:pt idx="85">
                  <c:v>55.006997304291332</c:v>
                </c:pt>
                <c:pt idx="86">
                  <c:v>55.549983822019499</c:v>
                </c:pt>
                <c:pt idx="87">
                  <c:v>56.024603607036028</c:v>
                </c:pt>
                <c:pt idx="88">
                  <c:v>56.466016041216037</c:v>
                </c:pt>
                <c:pt idx="89">
                  <c:v>56.957647420717166</c:v>
                </c:pt>
                <c:pt idx="90">
                  <c:v>57.449032507542213</c:v>
                </c:pt>
                <c:pt idx="91">
                  <c:v>57.927825831622201</c:v>
                </c:pt>
                <c:pt idx="92">
                  <c:v>58.457453321561843</c:v>
                </c:pt>
                <c:pt idx="93">
                  <c:v>58.898832922203169</c:v>
                </c:pt>
                <c:pt idx="94">
                  <c:v>59.614619917313178</c:v>
                </c:pt>
                <c:pt idx="95">
                  <c:v>60.155890642520419</c:v>
                </c:pt>
                <c:pt idx="96">
                  <c:v>60.722377485089339</c:v>
                </c:pt>
                <c:pt idx="97">
                  <c:v>61.265882740537762</c:v>
                </c:pt>
                <c:pt idx="98">
                  <c:v>61.784570454394455</c:v>
                </c:pt>
                <c:pt idx="99">
                  <c:v>62.317478449590084</c:v>
                </c:pt>
                <c:pt idx="100">
                  <c:v>62.863122669922731</c:v>
                </c:pt>
                <c:pt idx="101">
                  <c:v>63.388800158037085</c:v>
                </c:pt>
                <c:pt idx="102">
                  <c:v>63.98613015970858</c:v>
                </c:pt>
                <c:pt idx="103">
                  <c:v>64.521698978357776</c:v>
                </c:pt>
                <c:pt idx="104">
                  <c:v>65.187750160958387</c:v>
                </c:pt>
                <c:pt idx="105">
                  <c:v>65.65164776520173</c:v>
                </c:pt>
                <c:pt idx="106">
                  <c:v>66.366919373746512</c:v>
                </c:pt>
                <c:pt idx="107">
                  <c:v>66.862403510609028</c:v>
                </c:pt>
                <c:pt idx="108">
                  <c:v>67.583874691873021</c:v>
                </c:pt>
                <c:pt idx="109">
                  <c:v>68.119949700397044</c:v>
                </c:pt>
                <c:pt idx="110">
                  <c:v>68.755216586262421</c:v>
                </c:pt>
                <c:pt idx="111">
                  <c:v>69.448160165322861</c:v>
                </c:pt>
                <c:pt idx="112">
                  <c:v>70.075583343866853</c:v>
                </c:pt>
                <c:pt idx="113">
                  <c:v>70.725267880053124</c:v>
                </c:pt>
                <c:pt idx="114">
                  <c:v>71.500783134191039</c:v>
                </c:pt>
                <c:pt idx="115">
                  <c:v>72.042009282801104</c:v>
                </c:pt>
                <c:pt idx="116">
                  <c:v>72.79074279361771</c:v>
                </c:pt>
                <c:pt idx="117">
                  <c:v>73.446661865414896</c:v>
                </c:pt>
                <c:pt idx="118">
                  <c:v>74.165175156900375</c:v>
                </c:pt>
                <c:pt idx="119">
                  <c:v>74.816546109128652</c:v>
                </c:pt>
                <c:pt idx="120">
                  <c:v>75.311032853953051</c:v>
                </c:pt>
                <c:pt idx="121">
                  <c:v>75.977785152744318</c:v>
                </c:pt>
                <c:pt idx="122">
                  <c:v>76.660261372502831</c:v>
                </c:pt>
                <c:pt idx="123">
                  <c:v>77.256014517116256</c:v>
                </c:pt>
                <c:pt idx="124">
                  <c:v>77.97766511830514</c:v>
                </c:pt>
                <c:pt idx="125">
                  <c:v>78.493654368565444</c:v>
                </c:pt>
                <c:pt idx="126">
                  <c:v>79.240632749950578</c:v>
                </c:pt>
                <c:pt idx="127">
                  <c:v>79.788260187726223</c:v>
                </c:pt>
                <c:pt idx="128">
                  <c:v>80.544612364356482</c:v>
                </c:pt>
                <c:pt idx="129">
                  <c:v>81.227042277315746</c:v>
                </c:pt>
                <c:pt idx="130">
                  <c:v>81.753127190736905</c:v>
                </c:pt>
                <c:pt idx="131">
                  <c:v>82.391625951458138</c:v>
                </c:pt>
                <c:pt idx="132">
                  <c:v>83.067814085021027</c:v>
                </c:pt>
                <c:pt idx="133">
                  <c:v>83.6846251425426</c:v>
                </c:pt>
                <c:pt idx="134">
                  <c:v>84.430500687109117</c:v>
                </c:pt>
                <c:pt idx="135">
                  <c:v>84.963928234931004</c:v>
                </c:pt>
                <c:pt idx="136">
                  <c:v>85.682941143227268</c:v>
                </c:pt>
                <c:pt idx="137">
                  <c:v>86.246903050872859</c:v>
                </c:pt>
                <c:pt idx="138">
                  <c:v>86.957945047890476</c:v>
                </c:pt>
                <c:pt idx="139">
                  <c:v>87.59844013925327</c:v>
                </c:pt>
                <c:pt idx="140">
                  <c:v>88.383007327473322</c:v>
                </c:pt>
                <c:pt idx="141">
                  <c:v>89.107905943565839</c:v>
                </c:pt>
                <c:pt idx="142">
                  <c:v>89.870429140653201</c:v>
                </c:pt>
                <c:pt idx="143">
                  <c:v>90.453453022812113</c:v>
                </c:pt>
                <c:pt idx="144">
                  <c:v>91.18492033071864</c:v>
                </c:pt>
                <c:pt idx="145">
                  <c:v>91.79821489188032</c:v>
                </c:pt>
                <c:pt idx="146">
                  <c:v>92.496538329417291</c:v>
                </c:pt>
                <c:pt idx="147">
                  <c:v>93.260018625830043</c:v>
                </c:pt>
                <c:pt idx="148">
                  <c:v>93.962817358871845</c:v>
                </c:pt>
                <c:pt idx="149">
                  <c:v>94.573345046353054</c:v>
                </c:pt>
                <c:pt idx="150">
                  <c:v>95.351354009651047</c:v>
                </c:pt>
                <c:pt idx="151">
                  <c:v>95.921250792669284</c:v>
                </c:pt>
                <c:pt idx="152">
                  <c:v>96.663781351315436</c:v>
                </c:pt>
                <c:pt idx="153">
                  <c:v>97.441381039491645</c:v>
                </c:pt>
                <c:pt idx="154">
                  <c:v>98.012955933303857</c:v>
                </c:pt>
                <c:pt idx="155">
                  <c:v>98.548069565386285</c:v>
                </c:pt>
                <c:pt idx="156">
                  <c:v>99.288470108748086</c:v>
                </c:pt>
                <c:pt idx="157">
                  <c:v>99.767329169342929</c:v>
                </c:pt>
                <c:pt idx="158">
                  <c:v>100.49231198861565</c:v>
                </c:pt>
                <c:pt idx="159">
                  <c:v>100.97203767189691</c:v>
                </c:pt>
                <c:pt idx="160">
                  <c:v>101.68560867122321</c:v>
                </c:pt>
                <c:pt idx="161">
                  <c:v>102.21930948074487</c:v>
                </c:pt>
                <c:pt idx="162">
                  <c:v>102.96370670183458</c:v>
                </c:pt>
                <c:pt idx="163">
                  <c:v>103.51030657145736</c:v>
                </c:pt>
                <c:pt idx="164">
                  <c:v>104.29175636647659</c:v>
                </c:pt>
                <c:pt idx="165">
                  <c:v>104.94053726530848</c:v>
                </c:pt>
                <c:pt idx="166">
                  <c:v>105.40946109092187</c:v>
                </c:pt>
                <c:pt idx="167">
                  <c:v>106.06947334028092</c:v>
                </c:pt>
                <c:pt idx="168">
                  <c:v>106.69556914763197</c:v>
                </c:pt>
                <c:pt idx="169">
                  <c:v>107.23140304118945</c:v>
                </c:pt>
                <c:pt idx="170">
                  <c:v>107.76742528487472</c:v>
                </c:pt>
                <c:pt idx="171">
                  <c:v>108.49457133288701</c:v>
                </c:pt>
                <c:pt idx="172">
                  <c:v>109.15089974863764</c:v>
                </c:pt>
                <c:pt idx="173">
                  <c:v>109.86970481160441</c:v>
                </c:pt>
                <c:pt idx="174">
                  <c:v>110.4990724012207</c:v>
                </c:pt>
                <c:pt idx="175">
                  <c:v>111.16342777916265</c:v>
                </c:pt>
                <c:pt idx="176">
                  <c:v>111.86037698285423</c:v>
                </c:pt>
                <c:pt idx="177">
                  <c:v>112.49132733117659</c:v>
                </c:pt>
                <c:pt idx="178">
                  <c:v>113.14189633594123</c:v>
                </c:pt>
                <c:pt idx="179">
                  <c:v>113.81331999911905</c:v>
                </c:pt>
                <c:pt idx="180">
                  <c:v>114.28297693465368</c:v>
                </c:pt>
                <c:pt idx="181">
                  <c:v>115.02272078551923</c:v>
                </c:pt>
                <c:pt idx="182">
                  <c:v>115.6396126435109</c:v>
                </c:pt>
                <c:pt idx="183">
                  <c:v>116.2601974511212</c:v>
                </c:pt>
                <c:pt idx="184">
                  <c:v>116.97607261172493</c:v>
                </c:pt>
                <c:pt idx="185">
                  <c:v>117.72039419235929</c:v>
                </c:pt>
                <c:pt idx="186">
                  <c:v>118.39471882640316</c:v>
                </c:pt>
                <c:pt idx="187">
                  <c:v>118.93545276356883</c:v>
                </c:pt>
                <c:pt idx="188">
                  <c:v>119.80590698100991</c:v>
                </c:pt>
                <c:pt idx="189">
                  <c:v>120.34521126576462</c:v>
                </c:pt>
                <c:pt idx="190">
                  <c:v>121.2781928414534</c:v>
                </c:pt>
                <c:pt idx="191">
                  <c:v>122.03352148338766</c:v>
                </c:pt>
                <c:pt idx="192">
                  <c:v>122.83682341813366</c:v>
                </c:pt>
                <c:pt idx="193">
                  <c:v>123.57309532383732</c:v>
                </c:pt>
                <c:pt idx="194">
                  <c:v>124.3917223920219</c:v>
                </c:pt>
                <c:pt idx="195">
                  <c:v>125.17570566902415</c:v>
                </c:pt>
                <c:pt idx="196">
                  <c:v>126.01725699295517</c:v>
                </c:pt>
                <c:pt idx="197">
                  <c:v>126.87162623939648</c:v>
                </c:pt>
                <c:pt idx="198">
                  <c:v>127.60937238350735</c:v>
                </c:pt>
                <c:pt idx="199">
                  <c:v>128.21189449660949</c:v>
                </c:pt>
                <c:pt idx="200">
                  <c:v>129.06244849110738</c:v>
                </c:pt>
                <c:pt idx="201">
                  <c:v>129.764335590066</c:v>
                </c:pt>
                <c:pt idx="202">
                  <c:v>130.41339120138667</c:v>
                </c:pt>
                <c:pt idx="203">
                  <c:v>131.18047211580276</c:v>
                </c:pt>
                <c:pt idx="204">
                  <c:v>131.92574710201956</c:v>
                </c:pt>
                <c:pt idx="205">
                  <c:v>132.55155639232066</c:v>
                </c:pt>
                <c:pt idx="206">
                  <c:v>133.45449248969757</c:v>
                </c:pt>
                <c:pt idx="207">
                  <c:v>134.18342197054304</c:v>
                </c:pt>
                <c:pt idx="208">
                  <c:v>134.95223167900093</c:v>
                </c:pt>
                <c:pt idx="209">
                  <c:v>135.90071234770832</c:v>
                </c:pt>
                <c:pt idx="210">
                  <c:v>136.59146681083914</c:v>
                </c:pt>
                <c:pt idx="211">
                  <c:v>137.25678077680789</c:v>
                </c:pt>
                <c:pt idx="212">
                  <c:v>138.03941335479061</c:v>
                </c:pt>
                <c:pt idx="213">
                  <c:v>138.84611849031148</c:v>
                </c:pt>
                <c:pt idx="214">
                  <c:v>139.58546068554125</c:v>
                </c:pt>
                <c:pt idx="215">
                  <c:v>140.33664969970195</c:v>
                </c:pt>
                <c:pt idx="216">
                  <c:v>141.21164168895672</c:v>
                </c:pt>
                <c:pt idx="217">
                  <c:v>141.9185484607097</c:v>
                </c:pt>
                <c:pt idx="218">
                  <c:v>142.67742280623523</c:v>
                </c:pt>
                <c:pt idx="219">
                  <c:v>143.26450276035445</c:v>
                </c:pt>
                <c:pt idx="220">
                  <c:v>144.24817034741378</c:v>
                </c:pt>
                <c:pt idx="221">
                  <c:v>145.18782903382811</c:v>
                </c:pt>
                <c:pt idx="222">
                  <c:v>146.02352518186845</c:v>
                </c:pt>
                <c:pt idx="223">
                  <c:v>146.86014919507716</c:v>
                </c:pt>
                <c:pt idx="224">
                  <c:v>147.81595991870279</c:v>
                </c:pt>
                <c:pt idx="225">
                  <c:v>148.7586050079727</c:v>
                </c:pt>
                <c:pt idx="226">
                  <c:v>149.56397975876314</c:v>
                </c:pt>
                <c:pt idx="227">
                  <c:v>150.26965080435622</c:v>
                </c:pt>
                <c:pt idx="228">
                  <c:v>151.34026868420617</c:v>
                </c:pt>
                <c:pt idx="229">
                  <c:v>152.02983839398684</c:v>
                </c:pt>
                <c:pt idx="230">
                  <c:v>152.93553028717375</c:v>
                </c:pt>
                <c:pt idx="231">
                  <c:v>153.65925579278414</c:v>
                </c:pt>
                <c:pt idx="232">
                  <c:v>154.44340836170113</c:v>
                </c:pt>
                <c:pt idx="233">
                  <c:v>155.1883355501044</c:v>
                </c:pt>
                <c:pt idx="234">
                  <c:v>155.84316161968687</c:v>
                </c:pt>
                <c:pt idx="235">
                  <c:v>156.50893641733091</c:v>
                </c:pt>
                <c:pt idx="236">
                  <c:v>157.36995802000206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C9-427C-953C-2F85334A2EBE}"/>
            </c:ext>
          </c:extLst>
        </c:ser>
        <c:ser>
          <c:idx val="1"/>
          <c:order val="1"/>
          <c:tx>
            <c:v>Pc'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'Program Steps'!$CM$24:$CM$488</c:f>
              <c:numCache>
                <c:formatCode>General</c:formatCode>
                <c:ptCount val="465"/>
                <c:pt idx="0">
                  <c:v>63.032978901934754</c:v>
                </c:pt>
                <c:pt idx="1">
                  <c:v>46.963708092630675</c:v>
                </c:pt>
                <c:pt idx="2">
                  <c:v>72.57342562482539</c:v>
                </c:pt>
                <c:pt idx="3">
                  <c:v>120.22120835613099</c:v>
                </c:pt>
                <c:pt idx="4">
                  <c:v>54.231440443971422</c:v>
                </c:pt>
                <c:pt idx="5">
                  <c:v>53.760963746290777</c:v>
                </c:pt>
                <c:pt idx="6">
                  <c:v>80.091121882394177</c:v>
                </c:pt>
                <c:pt idx="7">
                  <c:v>88.455362605659062</c:v>
                </c:pt>
                <c:pt idx="8">
                  <c:v>112.43263567723176</c:v>
                </c:pt>
                <c:pt idx="9">
                  <c:v>134.92969104642796</c:v>
                </c:pt>
                <c:pt idx="10">
                  <c:v>79.379511666552347</c:v>
                </c:pt>
                <c:pt idx="11">
                  <c:v>59.204703912914589</c:v>
                </c:pt>
                <c:pt idx="12">
                  <c:v>68.343245770126444</c:v>
                </c:pt>
                <c:pt idx="13">
                  <c:v>146.82496865417076</c:v>
                </c:pt>
                <c:pt idx="14">
                  <c:v>144.54713067044207</c:v>
                </c:pt>
                <c:pt idx="15">
                  <c:v>137.84921683791853</c:v>
                </c:pt>
                <c:pt idx="16">
                  <c:v>125.07723982246276</c:v>
                </c:pt>
                <c:pt idx="17">
                  <c:v>126.84385930512381</c:v>
                </c:pt>
                <c:pt idx="18">
                  <c:v>88.932340770857365</c:v>
                </c:pt>
                <c:pt idx="19">
                  <c:v>107.04250247330292</c:v>
                </c:pt>
                <c:pt idx="20">
                  <c:v>117.85892840536096</c:v>
                </c:pt>
                <c:pt idx="21">
                  <c:v>71.091763935703469</c:v>
                </c:pt>
                <c:pt idx="22">
                  <c:v>69.198543168838867</c:v>
                </c:pt>
                <c:pt idx="23">
                  <c:v>77.481031299713649</c:v>
                </c:pt>
                <c:pt idx="24">
                  <c:v>116.81660302372248</c:v>
                </c:pt>
                <c:pt idx="25">
                  <c:v>83.149652446232651</c:v>
                </c:pt>
                <c:pt idx="26">
                  <c:v>59.997578763932928</c:v>
                </c:pt>
                <c:pt idx="27">
                  <c:v>87.968112113221736</c:v>
                </c:pt>
                <c:pt idx="28">
                  <c:v>133.94526480310313</c:v>
                </c:pt>
                <c:pt idx="29">
                  <c:v>106.11634590703444</c:v>
                </c:pt>
                <c:pt idx="30">
                  <c:v>80.528812103104343</c:v>
                </c:pt>
                <c:pt idx="31">
                  <c:v>56.858580186396857</c:v>
                </c:pt>
                <c:pt idx="32">
                  <c:v>67.32354910390211</c:v>
                </c:pt>
                <c:pt idx="33">
                  <c:v>57.804782992883268</c:v>
                </c:pt>
                <c:pt idx="34">
                  <c:v>51.478040822519347</c:v>
                </c:pt>
                <c:pt idx="35">
                  <c:v>56.506936018153716</c:v>
                </c:pt>
                <c:pt idx="36">
                  <c:v>50.606970074806782</c:v>
                </c:pt>
                <c:pt idx="37">
                  <c:v>99.219459536474332</c:v>
                </c:pt>
                <c:pt idx="38">
                  <c:v>45.851499906092307</c:v>
                </c:pt>
                <c:pt idx="39">
                  <c:v>51.912279124909091</c:v>
                </c:pt>
                <c:pt idx="40">
                  <c:v>124.85682452399527</c:v>
                </c:pt>
                <c:pt idx="41">
                  <c:v>119.94407551018261</c:v>
                </c:pt>
                <c:pt idx="42">
                  <c:v>99.890064902387621</c:v>
                </c:pt>
                <c:pt idx="43">
                  <c:v>91.129299684849173</c:v>
                </c:pt>
                <c:pt idx="44">
                  <c:v>78.849521441783949</c:v>
                </c:pt>
                <c:pt idx="45">
                  <c:v>68.406443906099724</c:v>
                </c:pt>
                <c:pt idx="46">
                  <c:v>57.490440888599096</c:v>
                </c:pt>
                <c:pt idx="47">
                  <c:v>64.180806387727387</c:v>
                </c:pt>
                <c:pt idx="48">
                  <c:v>96.009900775558037</c:v>
                </c:pt>
                <c:pt idx="49">
                  <c:v>68.906982223913914</c:v>
                </c:pt>
                <c:pt idx="50">
                  <c:v>94.258589753389984</c:v>
                </c:pt>
                <c:pt idx="51">
                  <c:v>68.949711231535659</c:v>
                </c:pt>
                <c:pt idx="52">
                  <c:v>43.940175755302356</c:v>
                </c:pt>
                <c:pt idx="53">
                  <c:v>37.320531505418572</c:v>
                </c:pt>
                <c:pt idx="54">
                  <c:v>77.144042000741678</c:v>
                </c:pt>
                <c:pt idx="55">
                  <c:v>108.00858391717328</c:v>
                </c:pt>
                <c:pt idx="56">
                  <c:v>97.494570025041327</c:v>
                </c:pt>
                <c:pt idx="57">
                  <c:v>70.439781796734707</c:v>
                </c:pt>
                <c:pt idx="58">
                  <c:v>89.331855972611621</c:v>
                </c:pt>
                <c:pt idx="59">
                  <c:v>111.70251194792802</c:v>
                </c:pt>
                <c:pt idx="60">
                  <c:v>88.127437767969525</c:v>
                </c:pt>
                <c:pt idx="61">
                  <c:v>99.762879206520964</c:v>
                </c:pt>
                <c:pt idx="62">
                  <c:v>101.64522220818212</c:v>
                </c:pt>
                <c:pt idx="63">
                  <c:v>87.700745038126499</c:v>
                </c:pt>
                <c:pt idx="64">
                  <c:v>70.811030896954435</c:v>
                </c:pt>
                <c:pt idx="65">
                  <c:v>97.553046708367788</c:v>
                </c:pt>
                <c:pt idx="66">
                  <c:v>54.628418594940626</c:v>
                </c:pt>
                <c:pt idx="67">
                  <c:v>129.26330633749905</c:v>
                </c:pt>
                <c:pt idx="68">
                  <c:v>167.57387125574027</c:v>
                </c:pt>
                <c:pt idx="69">
                  <c:v>76.764705012025502</c:v>
                </c:pt>
                <c:pt idx="70">
                  <c:v>68.149555844378497</c:v>
                </c:pt>
                <c:pt idx="71">
                  <c:v>101.21550185301905</c:v>
                </c:pt>
                <c:pt idx="72">
                  <c:v>100.63424381909995</c:v>
                </c:pt>
                <c:pt idx="73">
                  <c:v>124.40281063185846</c:v>
                </c:pt>
                <c:pt idx="74">
                  <c:v>180.30446847713441</c:v>
                </c:pt>
                <c:pt idx="75">
                  <c:v>160.67124827343747</c:v>
                </c:pt>
                <c:pt idx="76">
                  <c:v>94.402467650422849</c:v>
                </c:pt>
                <c:pt idx="77">
                  <c:v>89.815041975548965</c:v>
                </c:pt>
                <c:pt idx="78">
                  <c:v>119.44101072762271</c:v>
                </c:pt>
                <c:pt idx="79">
                  <c:v>64.010334295930193</c:v>
                </c:pt>
                <c:pt idx="80">
                  <c:v>104.44480494663064</c:v>
                </c:pt>
                <c:pt idx="81">
                  <c:v>58.4581442570856</c:v>
                </c:pt>
                <c:pt idx="82">
                  <c:v>119.93724304444592</c:v>
                </c:pt>
                <c:pt idx="83">
                  <c:v>156.35851327909188</c:v>
                </c:pt>
                <c:pt idx="84">
                  <c:v>147.25776756887922</c:v>
                </c:pt>
                <c:pt idx="85">
                  <c:v>116.48404061623789</c:v>
                </c:pt>
                <c:pt idx="86">
                  <c:v>93.512351524808452</c:v>
                </c:pt>
                <c:pt idx="87">
                  <c:v>100.76303636415372</c:v>
                </c:pt>
                <c:pt idx="88">
                  <c:v>95.992326375918665</c:v>
                </c:pt>
                <c:pt idx="89">
                  <c:v>118.43650095981107</c:v>
                </c:pt>
                <c:pt idx="90">
                  <c:v>109.17247658106247</c:v>
                </c:pt>
                <c:pt idx="91">
                  <c:v>113.19542975906634</c:v>
                </c:pt>
                <c:pt idx="92">
                  <c:v>134.11764818771178</c:v>
                </c:pt>
                <c:pt idx="93">
                  <c:v>162.50229252805434</c:v>
                </c:pt>
                <c:pt idx="94">
                  <c:v>151.16306675236137</c:v>
                </c:pt>
                <c:pt idx="95">
                  <c:v>102.79001023029043</c:v>
                </c:pt>
                <c:pt idx="96">
                  <c:v>119.10686768548483</c:v>
                </c:pt>
                <c:pt idx="97">
                  <c:v>130.82715517467051</c:v>
                </c:pt>
                <c:pt idx="98">
                  <c:v>142.80645147152714</c:v>
                </c:pt>
                <c:pt idx="99">
                  <c:v>60.269410675529301</c:v>
                </c:pt>
                <c:pt idx="100">
                  <c:v>101.56546356889059</c:v>
                </c:pt>
                <c:pt idx="101">
                  <c:v>191.52005904622135</c:v>
                </c:pt>
                <c:pt idx="102">
                  <c:v>153.73322326740694</c:v>
                </c:pt>
                <c:pt idx="103">
                  <c:v>144.78318820602402</c:v>
                </c:pt>
                <c:pt idx="104">
                  <c:v>91.442137590474161</c:v>
                </c:pt>
                <c:pt idx="105">
                  <c:v>152.15761075784653</c:v>
                </c:pt>
                <c:pt idx="106">
                  <c:v>168.50424302774115</c:v>
                </c:pt>
                <c:pt idx="107">
                  <c:v>122.5120067579692</c:v>
                </c:pt>
                <c:pt idx="108">
                  <c:v>77.658283141316659</c:v>
                </c:pt>
                <c:pt idx="109">
                  <c:v>171.05995964362526</c:v>
                </c:pt>
                <c:pt idx="110">
                  <c:v>91.21959262066575</c:v>
                </c:pt>
                <c:pt idx="111">
                  <c:v>100.68085072520637</c:v>
                </c:pt>
                <c:pt idx="112">
                  <c:v>117.50207667485621</c:v>
                </c:pt>
                <c:pt idx="113">
                  <c:v>115.70666627906004</c:v>
                </c:pt>
                <c:pt idx="114">
                  <c:v>118.79379138870031</c:v>
                </c:pt>
                <c:pt idx="115">
                  <c:v>128.36153223478792</c:v>
                </c:pt>
                <c:pt idx="116">
                  <c:v>102.65176884410789</c:v>
                </c:pt>
                <c:pt idx="117">
                  <c:v>217.20329768974955</c:v>
                </c:pt>
                <c:pt idx="118">
                  <c:v>79.184842443656478</c:v>
                </c:pt>
                <c:pt idx="119">
                  <c:v>83.226679530793703</c:v>
                </c:pt>
                <c:pt idx="120">
                  <c:v>86.087927800151078</c:v>
                </c:pt>
                <c:pt idx="121">
                  <c:v>87.15337216931492</c:v>
                </c:pt>
                <c:pt idx="122">
                  <c:v>113.93434627457407</c:v>
                </c:pt>
                <c:pt idx="123">
                  <c:v>101.75540869775783</c:v>
                </c:pt>
                <c:pt idx="124">
                  <c:v>87.689094917032534</c:v>
                </c:pt>
                <c:pt idx="125">
                  <c:v>85.000924219060124</c:v>
                </c:pt>
                <c:pt idx="126">
                  <c:v>248.0408229752212</c:v>
                </c:pt>
                <c:pt idx="127">
                  <c:v>202.44319801578698</c:v>
                </c:pt>
                <c:pt idx="128">
                  <c:v>159.51050512779469</c:v>
                </c:pt>
                <c:pt idx="129">
                  <c:v>86.210297854828355</c:v>
                </c:pt>
                <c:pt idx="130">
                  <c:v>107.82263986087662</c:v>
                </c:pt>
                <c:pt idx="131">
                  <c:v>266.32981268772346</c:v>
                </c:pt>
                <c:pt idx="132">
                  <c:v>231.40048659395981</c:v>
                </c:pt>
                <c:pt idx="133">
                  <c:v>82.836575785467588</c:v>
                </c:pt>
                <c:pt idx="134">
                  <c:v>150.09495496995982</c:v>
                </c:pt>
                <c:pt idx="135">
                  <c:v>105.86372330614449</c:v>
                </c:pt>
                <c:pt idx="136">
                  <c:v>79.659272399584395</c:v>
                </c:pt>
                <c:pt idx="137">
                  <c:v>99.19041367286988</c:v>
                </c:pt>
                <c:pt idx="138">
                  <c:v>118.31276315577422</c:v>
                </c:pt>
                <c:pt idx="139">
                  <c:v>114.8711245376284</c:v>
                </c:pt>
                <c:pt idx="140">
                  <c:v>330.84221055507555</c:v>
                </c:pt>
                <c:pt idx="141">
                  <c:v>283.93637647535184</c:v>
                </c:pt>
                <c:pt idx="142">
                  <c:v>172.90545304957288</c:v>
                </c:pt>
                <c:pt idx="143">
                  <c:v>222.30175217208401</c:v>
                </c:pt>
                <c:pt idx="144">
                  <c:v>215.38417449444825</c:v>
                </c:pt>
                <c:pt idx="145">
                  <c:v>100.09900479901067</c:v>
                </c:pt>
                <c:pt idx="146">
                  <c:v>108.62238215500385</c:v>
                </c:pt>
                <c:pt idx="147">
                  <c:v>319.35146069837282</c:v>
                </c:pt>
                <c:pt idx="148">
                  <c:v>193.41850993980719</c:v>
                </c:pt>
                <c:pt idx="149">
                  <c:v>198.52764518322178</c:v>
                </c:pt>
                <c:pt idx="150">
                  <c:v>292.53676508544783</c:v>
                </c:pt>
                <c:pt idx="151">
                  <c:v>105.98678240534352</c:v>
                </c:pt>
                <c:pt idx="152">
                  <c:v>218.08736687068307</c:v>
                </c:pt>
                <c:pt idx="153">
                  <c:v>237.60046562508612</c:v>
                </c:pt>
                <c:pt idx="154">
                  <c:v>225.44842648803169</c:v>
                </c:pt>
                <c:pt idx="155">
                  <c:v>206.02133182136222</c:v>
                </c:pt>
                <c:pt idx="156">
                  <c:v>188.81626877868194</c:v>
                </c:pt>
                <c:pt idx="157">
                  <c:v>182.02730171562078</c:v>
                </c:pt>
                <c:pt idx="158">
                  <c:v>187.99077956053657</c:v>
                </c:pt>
                <c:pt idx="159">
                  <c:v>170.624723641896</c:v>
                </c:pt>
                <c:pt idx="160">
                  <c:v>202.28690340313108</c:v>
                </c:pt>
                <c:pt idx="161">
                  <c:v>103.67614187354928</c:v>
                </c:pt>
                <c:pt idx="162">
                  <c:v>265.68669919876612</c:v>
                </c:pt>
                <c:pt idx="163">
                  <c:v>226.24547663554779</c:v>
                </c:pt>
                <c:pt idx="164">
                  <c:v>201.567875413905</c:v>
                </c:pt>
                <c:pt idx="165">
                  <c:v>160.23562827841752</c:v>
                </c:pt>
                <c:pt idx="166">
                  <c:v>210.55338317660863</c:v>
                </c:pt>
                <c:pt idx="167">
                  <c:v>153.32145080846399</c:v>
                </c:pt>
                <c:pt idx="168">
                  <c:v>182.83879247517083</c:v>
                </c:pt>
                <c:pt idx="169">
                  <c:v>179.60065931671375</c:v>
                </c:pt>
                <c:pt idx="170">
                  <c:v>196.17244054143899</c:v>
                </c:pt>
                <c:pt idx="171">
                  <c:v>226.16937757578191</c:v>
                </c:pt>
                <c:pt idx="172">
                  <c:v>241.12479519918233</c:v>
                </c:pt>
                <c:pt idx="173">
                  <c:v>210.09929318362893</c:v>
                </c:pt>
                <c:pt idx="174">
                  <c:v>217.57852423054007</c:v>
                </c:pt>
                <c:pt idx="175">
                  <c:v>327.49787406300101</c:v>
                </c:pt>
                <c:pt idx="176">
                  <c:v>263.88839092915447</c:v>
                </c:pt>
                <c:pt idx="177">
                  <c:v>209.75216747881348</c:v>
                </c:pt>
                <c:pt idx="178">
                  <c:v>222.1995034790236</c:v>
                </c:pt>
                <c:pt idx="179">
                  <c:v>119.5040853561714</c:v>
                </c:pt>
                <c:pt idx="180">
                  <c:v>215.28891565971409</c:v>
                </c:pt>
                <c:pt idx="181">
                  <c:v>226.78385036701735</c:v>
                </c:pt>
                <c:pt idx="182">
                  <c:v>244.29142527545653</c:v>
                </c:pt>
                <c:pt idx="183">
                  <c:v>214.21591152631714</c:v>
                </c:pt>
                <c:pt idx="184">
                  <c:v>246.86316588317791</c:v>
                </c:pt>
                <c:pt idx="185">
                  <c:v>270.45295486857782</c:v>
                </c:pt>
                <c:pt idx="186">
                  <c:v>261.84070993016479</c:v>
                </c:pt>
                <c:pt idx="187">
                  <c:v>321.55130083949319</c:v>
                </c:pt>
                <c:pt idx="188">
                  <c:v>101.26035594643119</c:v>
                </c:pt>
                <c:pt idx="189">
                  <c:v>145.39212968402279</c:v>
                </c:pt>
                <c:pt idx="190">
                  <c:v>443.39977957617117</c:v>
                </c:pt>
                <c:pt idx="191">
                  <c:v>124.16696590013218</c:v>
                </c:pt>
                <c:pt idx="192">
                  <c:v>137.16220514627776</c:v>
                </c:pt>
                <c:pt idx="193">
                  <c:v>138.97583740661213</c:v>
                </c:pt>
                <c:pt idx="194">
                  <c:v>507.53253986236939</c:v>
                </c:pt>
                <c:pt idx="195">
                  <c:v>138.74919459897811</c:v>
                </c:pt>
                <c:pt idx="196">
                  <c:v>173.61005925775029</c:v>
                </c:pt>
                <c:pt idx="197">
                  <c:v>420.01409745948865</c:v>
                </c:pt>
                <c:pt idx="198">
                  <c:v>325.32383178809317</c:v>
                </c:pt>
                <c:pt idx="199">
                  <c:v>298.00259221127214</c:v>
                </c:pt>
                <c:pt idx="200">
                  <c:v>240.05702598649401</c:v>
                </c:pt>
                <c:pt idx="201">
                  <c:v>277.4335028777727</c:v>
                </c:pt>
                <c:pt idx="202">
                  <c:v>319.74993513639498</c:v>
                </c:pt>
                <c:pt idx="203">
                  <c:v>395.91122895006913</c:v>
                </c:pt>
                <c:pt idx="204">
                  <c:v>144.20968905347146</c:v>
                </c:pt>
                <c:pt idx="205">
                  <c:v>127.2462184326407</c:v>
                </c:pt>
                <c:pt idx="206">
                  <c:v>167.77399627872379</c:v>
                </c:pt>
                <c:pt idx="207">
                  <c:v>231.61649117074268</c:v>
                </c:pt>
                <c:pt idx="208">
                  <c:v>415.15148355738989</c:v>
                </c:pt>
                <c:pt idx="209">
                  <c:v>327.86046249448202</c:v>
                </c:pt>
                <c:pt idx="210">
                  <c:v>315.22848896974381</c:v>
                </c:pt>
                <c:pt idx="211">
                  <c:v>296.83549465734382</c:v>
                </c:pt>
                <c:pt idx="212">
                  <c:v>135.49487657714076</c:v>
                </c:pt>
                <c:pt idx="213">
                  <c:v>139.77846465299058</c:v>
                </c:pt>
                <c:pt idx="214">
                  <c:v>443.44240575028789</c:v>
                </c:pt>
                <c:pt idx="215">
                  <c:v>466.76872017557878</c:v>
                </c:pt>
                <c:pt idx="216">
                  <c:v>371.10944533976391</c:v>
                </c:pt>
                <c:pt idx="217">
                  <c:v>305.59692898870162</c:v>
                </c:pt>
                <c:pt idx="218">
                  <c:v>290.88096110093841</c:v>
                </c:pt>
                <c:pt idx="219">
                  <c:v>480.69917509437806</c:v>
                </c:pt>
                <c:pt idx="220">
                  <c:v>193.28307455387889</c:v>
                </c:pt>
                <c:pt idx="221">
                  <c:v>219.11479231456633</c:v>
                </c:pt>
                <c:pt idx="222">
                  <c:v>219.12660487350968</c:v>
                </c:pt>
                <c:pt idx="223">
                  <c:v>196.15672848411447</c:v>
                </c:pt>
                <c:pt idx="224">
                  <c:v>184.71095691791055</c:v>
                </c:pt>
                <c:pt idx="225">
                  <c:v>219.19763033770147</c:v>
                </c:pt>
                <c:pt idx="226">
                  <c:v>182.00042406843176</c:v>
                </c:pt>
                <c:pt idx="227">
                  <c:v>629.63637938586851</c:v>
                </c:pt>
                <c:pt idx="228">
                  <c:v>375.08610495226731</c:v>
                </c:pt>
                <c:pt idx="229">
                  <c:v>143.10946769436214</c:v>
                </c:pt>
                <c:pt idx="230">
                  <c:v>412.46836422211766</c:v>
                </c:pt>
                <c:pt idx="231">
                  <c:v>330.49808789533557</c:v>
                </c:pt>
                <c:pt idx="232">
                  <c:v>298.394329889527</c:v>
                </c:pt>
                <c:pt idx="233">
                  <c:v>299.78644400406262</c:v>
                </c:pt>
                <c:pt idx="234">
                  <c:v>329.19874985556123</c:v>
                </c:pt>
                <c:pt idx="235">
                  <c:v>383.91845478720694</c:v>
                </c:pt>
                <c:pt idx="236">
                  <c:v>152.21924953961877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3C9-427C-953C-2F85334A2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089408"/>
        <c:axId val="117091328"/>
      </c:scatterChart>
      <c:valAx>
        <c:axId val="117089408"/>
        <c:scaling>
          <c:orientation val="minMax"/>
          <c:max val="6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Effective 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Stress (</a:t>
                </a:r>
                <a:r>
                  <a:rPr lang="en-US" sz="1800" dirty="0" err="1"/>
                  <a:t>kPa</a:t>
                </a:r>
                <a:r>
                  <a:rPr lang="en-US" sz="1800" dirty="0"/>
                  <a:t>)</a:t>
                </a:r>
                <a:endParaRPr lang="en-US" sz="1800" baseline="-25000" dirty="0"/>
              </a:p>
            </c:rich>
          </c:tx>
          <c:layout>
            <c:manualLayout>
              <c:xMode val="edge"/>
              <c:yMode val="edge"/>
              <c:x val="0.17857607759110528"/>
              <c:y val="6.6941371229808797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7091328"/>
        <c:crosses val="autoZero"/>
        <c:crossBetween val="midCat"/>
        <c:majorUnit val="100"/>
        <c:minorUnit val="20"/>
      </c:valAx>
      <c:valAx>
        <c:axId val="117091328"/>
        <c:scaling>
          <c:orientation val="maxMin"/>
          <c:max val="25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7089408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69182190531872"/>
          <c:y val="0.1122946508052116"/>
          <c:w val="0.67238010838022089"/>
          <c:h val="0.86198232783037954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'Program Steps'!$CN$24:$CN$488</c:f>
              <c:numCache>
                <c:formatCode>General</c:formatCode>
                <c:ptCount val="465"/>
                <c:pt idx="0">
                  <c:v>21.956735845218756</c:v>
                </c:pt>
                <c:pt idx="1">
                  <c:v>12.615673197063426</c:v>
                </c:pt>
                <c:pt idx="2">
                  <c:v>14.363897681800424</c:v>
                </c:pt>
                <c:pt idx="3">
                  <c:v>19.397930809865759</c:v>
                </c:pt>
                <c:pt idx="4">
                  <c:v>7.1631867048093101</c:v>
                </c:pt>
                <c:pt idx="5">
                  <c:v>6.1820294268471248</c:v>
                </c:pt>
                <c:pt idx="6">
                  <c:v>8.0263336927151059</c:v>
                </c:pt>
                <c:pt idx="7">
                  <c:v>7.8152631196541273</c:v>
                </c:pt>
                <c:pt idx="8">
                  <c:v>8.9622950411413562</c:v>
                </c:pt>
                <c:pt idx="9">
                  <c:v>9.5105376528013537</c:v>
                </c:pt>
                <c:pt idx="10">
                  <c:v>5.1893214938155232</c:v>
                </c:pt>
                <c:pt idx="11">
                  <c:v>3.5717889877839952</c:v>
                </c:pt>
                <c:pt idx="12">
                  <c:v>3.791779264866181</c:v>
                </c:pt>
                <c:pt idx="13">
                  <c:v>7.5189156691866392</c:v>
                </c:pt>
                <c:pt idx="14">
                  <c:v>6.931592491529555</c:v>
                </c:pt>
                <c:pt idx="15">
                  <c:v>6.4596950434981757</c:v>
                </c:pt>
                <c:pt idx="16">
                  <c:v>5.6983756037968698</c:v>
                </c:pt>
                <c:pt idx="17">
                  <c:v>5.6454103874851445</c:v>
                </c:pt>
                <c:pt idx="18">
                  <c:v>3.8776487509171664</c:v>
                </c:pt>
                <c:pt idx="19">
                  <c:v>4.5950636946039287</c:v>
                </c:pt>
                <c:pt idx="20">
                  <c:v>4.937670106124318</c:v>
                </c:pt>
                <c:pt idx="21">
                  <c:v>2.9203462154527657</c:v>
                </c:pt>
                <c:pt idx="22">
                  <c:v>2.7813344185522269</c:v>
                </c:pt>
                <c:pt idx="23">
                  <c:v>3.0592446683314831</c:v>
                </c:pt>
                <c:pt idx="24">
                  <c:v>4.5057528482188438</c:v>
                </c:pt>
                <c:pt idx="25">
                  <c:v>3.1480568030313592</c:v>
                </c:pt>
                <c:pt idx="26">
                  <c:v>2.2343065891777218</c:v>
                </c:pt>
                <c:pt idx="27">
                  <c:v>3.2220962420037016</c:v>
                </c:pt>
                <c:pt idx="28">
                  <c:v>4.8105890495611918</c:v>
                </c:pt>
                <c:pt idx="29">
                  <c:v>3.7560636163195071</c:v>
                </c:pt>
                <c:pt idx="30">
                  <c:v>2.7948628627170273</c:v>
                </c:pt>
                <c:pt idx="31">
                  <c:v>1.9440450032967898</c:v>
                </c:pt>
                <c:pt idx="32">
                  <c:v>2.2682771474310903</c:v>
                </c:pt>
                <c:pt idx="33">
                  <c:v>1.9151022318660722</c:v>
                </c:pt>
                <c:pt idx="34">
                  <c:v>1.6809096626542135</c:v>
                </c:pt>
                <c:pt idx="35">
                  <c:v>1.8231836428898389</c:v>
                </c:pt>
                <c:pt idx="36">
                  <c:v>1.6071276795422964</c:v>
                </c:pt>
                <c:pt idx="37">
                  <c:v>3.1030774782335802</c:v>
                </c:pt>
                <c:pt idx="38">
                  <c:v>1.4155022960005652</c:v>
                </c:pt>
                <c:pt idx="39">
                  <c:v>1.5862933234535781</c:v>
                </c:pt>
                <c:pt idx="40">
                  <c:v>3.7597272265811519</c:v>
                </c:pt>
                <c:pt idx="41">
                  <c:v>3.5604726398381246</c:v>
                </c:pt>
                <c:pt idx="42">
                  <c:v>2.9190305586661385</c:v>
                </c:pt>
                <c:pt idx="43">
                  <c:v>2.6350975356090287</c:v>
                </c:pt>
                <c:pt idx="44">
                  <c:v>2.2428403277774485</c:v>
                </c:pt>
                <c:pt idx="45">
                  <c:v>1.9126184804411859</c:v>
                </c:pt>
                <c:pt idx="46">
                  <c:v>1.5891259077549198</c:v>
                </c:pt>
                <c:pt idx="47">
                  <c:v>1.7544489923731845</c:v>
                </c:pt>
                <c:pt idx="48">
                  <c:v>2.5859578416752695</c:v>
                </c:pt>
                <c:pt idx="49">
                  <c:v>1.832124522090234</c:v>
                </c:pt>
                <c:pt idx="50">
                  <c:v>2.4698585089517433</c:v>
                </c:pt>
                <c:pt idx="51">
                  <c:v>1.7841201296528897</c:v>
                </c:pt>
                <c:pt idx="52">
                  <c:v>1.1275711027927335</c:v>
                </c:pt>
                <c:pt idx="53">
                  <c:v>0.94792035612092052</c:v>
                </c:pt>
                <c:pt idx="54">
                  <c:v>1.9457518323374812</c:v>
                </c:pt>
                <c:pt idx="55">
                  <c:v>2.6951855650641545</c:v>
                </c:pt>
                <c:pt idx="56">
                  <c:v>2.4057844506743389</c:v>
                </c:pt>
                <c:pt idx="57">
                  <c:v>1.7187514961198196</c:v>
                </c:pt>
                <c:pt idx="58">
                  <c:v>2.1570925191353596</c:v>
                </c:pt>
                <c:pt idx="59">
                  <c:v>2.6711878850156343</c:v>
                </c:pt>
                <c:pt idx="60">
                  <c:v>2.0752107311164978</c:v>
                </c:pt>
                <c:pt idx="61">
                  <c:v>2.3267971395917164</c:v>
                </c:pt>
                <c:pt idx="62">
                  <c:v>2.3432099606263557</c:v>
                </c:pt>
                <c:pt idx="63">
                  <c:v>2.0039613237146066</c:v>
                </c:pt>
                <c:pt idx="64">
                  <c:v>1.5987264755287911</c:v>
                </c:pt>
                <c:pt idx="65">
                  <c:v>2.1821639063020242</c:v>
                </c:pt>
                <c:pt idx="66">
                  <c:v>1.2102244582359882</c:v>
                </c:pt>
                <c:pt idx="67">
                  <c:v>2.8385211398769981</c:v>
                </c:pt>
                <c:pt idx="68">
                  <c:v>3.6238866674866963</c:v>
                </c:pt>
                <c:pt idx="69">
                  <c:v>1.6397769747495676</c:v>
                </c:pt>
                <c:pt idx="70">
                  <c:v>1.4400377395472597</c:v>
                </c:pt>
                <c:pt idx="71">
                  <c:v>2.1181109313039714</c:v>
                </c:pt>
                <c:pt idx="72">
                  <c:v>2.0856900626952166</c:v>
                </c:pt>
                <c:pt idx="73">
                  <c:v>2.5506608945781983</c:v>
                </c:pt>
                <c:pt idx="74">
                  <c:v>3.6589529134829522</c:v>
                </c:pt>
                <c:pt idx="75">
                  <c:v>3.2224788997661582</c:v>
                </c:pt>
                <c:pt idx="76">
                  <c:v>1.869526180454709</c:v>
                </c:pt>
                <c:pt idx="77">
                  <c:v>1.7651094333828707</c:v>
                </c:pt>
                <c:pt idx="78">
                  <c:v>2.322552511942765</c:v>
                </c:pt>
                <c:pt idx="79">
                  <c:v>1.2345174901715785</c:v>
                </c:pt>
                <c:pt idx="80">
                  <c:v>1.9948829941488817</c:v>
                </c:pt>
                <c:pt idx="81">
                  <c:v>1.1069072765035544</c:v>
                </c:pt>
                <c:pt idx="82">
                  <c:v>2.2488147554676603</c:v>
                </c:pt>
                <c:pt idx="83">
                  <c:v>2.8973634268986244</c:v>
                </c:pt>
                <c:pt idx="84">
                  <c:v>2.7033190446019906</c:v>
                </c:pt>
                <c:pt idx="85">
                  <c:v>2.1176222358014525</c:v>
                </c:pt>
                <c:pt idx="86">
                  <c:v>1.6833911567718769</c:v>
                </c:pt>
                <c:pt idx="87">
                  <c:v>1.7985497420190417</c:v>
                </c:pt>
                <c:pt idx="88">
                  <c:v>1.7000017551415587</c:v>
                </c:pt>
                <c:pt idx="89">
                  <c:v>2.0793783859256139</c:v>
                </c:pt>
                <c:pt idx="90">
                  <c:v>1.9003362078678998</c:v>
                </c:pt>
                <c:pt idx="91">
                  <c:v>1.9540769592853273</c:v>
                </c:pt>
                <c:pt idx="92">
                  <c:v>2.294277984536198</c:v>
                </c:pt>
                <c:pt idx="93">
                  <c:v>2.7590070034612797</c:v>
                </c:pt>
                <c:pt idx="94">
                  <c:v>2.5356710646151557</c:v>
                </c:pt>
                <c:pt idx="95">
                  <c:v>1.7087272606622275</c:v>
                </c:pt>
                <c:pt idx="96">
                  <c:v>1.9614987524942031</c:v>
                </c:pt>
                <c:pt idx="97">
                  <c:v>2.1353998232381</c:v>
                </c:pt>
                <c:pt idx="98">
                  <c:v>2.3113610796556081</c:v>
                </c:pt>
                <c:pt idx="99">
                  <c:v>0.96713493830278274</c:v>
                </c:pt>
                <c:pt idx="100">
                  <c:v>1.6156604898898101</c:v>
                </c:pt>
                <c:pt idx="101">
                  <c:v>3.0213548539921127</c:v>
                </c:pt>
                <c:pt idx="102">
                  <c:v>2.4026022965241176</c:v>
                </c:pt>
                <c:pt idx="103">
                  <c:v>2.2439456880171118</c:v>
                </c:pt>
                <c:pt idx="104">
                  <c:v>1.402750322947022</c:v>
                </c:pt>
                <c:pt idx="105">
                  <c:v>2.3176510557972128</c:v>
                </c:pt>
                <c:pt idx="106">
                  <c:v>2.5389794285735405</c:v>
                </c:pt>
                <c:pt idx="107">
                  <c:v>1.8323003709929493</c:v>
                </c:pt>
                <c:pt idx="108">
                  <c:v>1.1490652688289131</c:v>
                </c:pt>
                <c:pt idx="109">
                  <c:v>2.5111580439500565</c:v>
                </c:pt>
                <c:pt idx="110">
                  <c:v>1.3267297690236903</c:v>
                </c:pt>
                <c:pt idx="111">
                  <c:v>1.4497266808153506</c:v>
                </c:pt>
                <c:pt idx="112">
                  <c:v>1.6767905605332392</c:v>
                </c:pt>
                <c:pt idx="113">
                  <c:v>1.6360018102058425</c:v>
                </c:pt>
                <c:pt idx="114">
                  <c:v>1.6614334302569922</c:v>
                </c:pt>
                <c:pt idx="115">
                  <c:v>1.7817594694076948</c:v>
                </c:pt>
                <c:pt idx="116">
                  <c:v>1.4102310940163725</c:v>
                </c:pt>
                <c:pt idx="117">
                  <c:v>2.9572929820521607</c:v>
                </c:pt>
                <c:pt idx="118">
                  <c:v>1.0676822683440945</c:v>
                </c:pt>
                <c:pt idx="119">
                  <c:v>1.1124100731594571</c:v>
                </c:pt>
                <c:pt idx="120">
                  <c:v>1.1430984882002233</c:v>
                </c:pt>
                <c:pt idx="121">
                  <c:v>1.1470901921410765</c:v>
                </c:pt>
                <c:pt idx="122">
                  <c:v>1.4862243388520591</c:v>
                </c:pt>
                <c:pt idx="123">
                  <c:v>1.3171195709974617</c:v>
                </c:pt>
                <c:pt idx="124">
                  <c:v>1.1245411719367788</c:v>
                </c:pt>
                <c:pt idx="125">
                  <c:v>1.0829018587915389</c:v>
                </c:pt>
                <c:pt idx="126">
                  <c:v>3.1302226442074432</c:v>
                </c:pt>
                <c:pt idx="127">
                  <c:v>2.5372554501060383</c:v>
                </c:pt>
                <c:pt idx="128">
                  <c:v>1.980399438837986</c:v>
                </c:pt>
                <c:pt idx="129">
                  <c:v>1.0613497111035923</c:v>
                </c:pt>
                <c:pt idx="130">
                  <c:v>1.3188809231641667</c:v>
                </c:pt>
                <c:pt idx="131">
                  <c:v>3.2324864282279653</c:v>
                </c:pt>
                <c:pt idx="132">
                  <c:v>2.7856816643461726</c:v>
                </c:pt>
                <c:pt idx="133">
                  <c:v>0.98986612707375454</c:v>
                </c:pt>
                <c:pt idx="134">
                  <c:v>1.7777338017477418</c:v>
                </c:pt>
                <c:pt idx="135">
                  <c:v>1.2459843312967374</c:v>
                </c:pt>
                <c:pt idx="136">
                  <c:v>0.92969815621088758</c:v>
                </c:pt>
                <c:pt idx="137">
                  <c:v>1.1500750770652284</c:v>
                </c:pt>
                <c:pt idx="138">
                  <c:v>1.3605745063388477</c:v>
                </c:pt>
                <c:pt idx="139">
                  <c:v>1.3113375575526272</c:v>
                </c:pt>
                <c:pt idx="140">
                  <c:v>3.7432784938993047</c:v>
                </c:pt>
                <c:pt idx="141">
                  <c:v>3.1864330495565176</c:v>
                </c:pt>
                <c:pt idx="142">
                  <c:v>1.9239415534442852</c:v>
                </c:pt>
                <c:pt idx="143">
                  <c:v>2.4576369916582412</c:v>
                </c:pt>
                <c:pt idx="144">
                  <c:v>2.3620591399682236</c:v>
                </c:pt>
                <c:pt idx="145">
                  <c:v>1.0904243063648569</c:v>
                </c:pt>
                <c:pt idx="146">
                  <c:v>1.1743399711690394</c:v>
                </c:pt>
                <c:pt idx="147">
                  <c:v>3.4243126411935187</c:v>
                </c:pt>
                <c:pt idx="148">
                  <c:v>2.058457966421809</c:v>
                </c:pt>
                <c:pt idx="149">
                  <c:v>2.0991923790568876</c:v>
                </c:pt>
                <c:pt idx="150">
                  <c:v>3.0679875301596509</c:v>
                </c:pt>
                <c:pt idx="151">
                  <c:v>1.1049353665584549</c:v>
                </c:pt>
                <c:pt idx="152">
                  <c:v>2.2561435505824567</c:v>
                </c:pt>
                <c:pt idx="153">
                  <c:v>2.4383938639866969</c:v>
                </c:pt>
                <c:pt idx="154">
                  <c:v>2.3001900548887178</c:v>
                </c:pt>
                <c:pt idx="155">
                  <c:v>2.0905668952212992</c:v>
                </c:pt>
                <c:pt idx="156">
                  <c:v>1.9016938076684673</c:v>
                </c:pt>
                <c:pt idx="157">
                  <c:v>1.8245181386649285</c:v>
                </c:pt>
                <c:pt idx="158">
                  <c:v>1.8706981244678025</c:v>
                </c:pt>
                <c:pt idx="159">
                  <c:v>1.6898215345156413</c:v>
                </c:pt>
                <c:pt idx="160">
                  <c:v>1.9893366037388711</c:v>
                </c:pt>
                <c:pt idx="161">
                  <c:v>1.0142520273342175</c:v>
                </c:pt>
                <c:pt idx="162">
                  <c:v>2.5803917487950363</c:v>
                </c:pt>
                <c:pt idx="163">
                  <c:v>2.1857289783927105</c:v>
                </c:pt>
                <c:pt idx="164">
                  <c:v>1.9327306628685441</c:v>
                </c:pt>
                <c:pt idx="165">
                  <c:v>1.5269183144480492</c:v>
                </c:pt>
                <c:pt idx="166">
                  <c:v>1.9974808807246813</c:v>
                </c:pt>
                <c:pt idx="167">
                  <c:v>1.4454813998801923</c:v>
                </c:pt>
                <c:pt idx="168">
                  <c:v>1.7136493477267214</c:v>
                </c:pt>
                <c:pt idx="169">
                  <c:v>1.6748886447725206</c:v>
                </c:pt>
                <c:pt idx="170">
                  <c:v>1.8203315150461521</c:v>
                </c:pt>
                <c:pt idx="171">
                  <c:v>2.0846146935945833</c:v>
                </c:pt>
                <c:pt idx="172">
                  <c:v>2.2090958091455577</c:v>
                </c:pt>
                <c:pt idx="173">
                  <c:v>1.9122586480403314</c:v>
                </c:pt>
                <c:pt idx="174">
                  <c:v>1.9690529477072465</c:v>
                </c:pt>
                <c:pt idx="175">
                  <c:v>2.9460936983124393</c:v>
                </c:pt>
                <c:pt idx="176">
                  <c:v>2.3590872661693498</c:v>
                </c:pt>
                <c:pt idx="177">
                  <c:v>1.8646074542377755</c:v>
                </c:pt>
                <c:pt idx="178">
                  <c:v>1.9639011778560636</c:v>
                </c:pt>
                <c:pt idx="179">
                  <c:v>1.0500008729830252</c:v>
                </c:pt>
                <c:pt idx="180">
                  <c:v>1.8838231330184461</c:v>
                </c:pt>
                <c:pt idx="181">
                  <c:v>1.9716439397212406</c:v>
                </c:pt>
                <c:pt idx="182">
                  <c:v>2.1125237251403481</c:v>
                </c:pt>
                <c:pt idx="183">
                  <c:v>1.8425558894855574</c:v>
                </c:pt>
                <c:pt idx="184">
                  <c:v>2.1103731760817719</c:v>
                </c:pt>
                <c:pt idx="185">
                  <c:v>2.2974180194015332</c:v>
                </c:pt>
                <c:pt idx="186">
                  <c:v>2.2115911294497015</c:v>
                </c:pt>
                <c:pt idx="187">
                  <c:v>2.7035782297705913</c:v>
                </c:pt>
                <c:pt idx="188">
                  <c:v>0.84520336682966457</c:v>
                </c:pt>
                <c:pt idx="189">
                  <c:v>1.2081255926581553</c:v>
                </c:pt>
                <c:pt idx="190">
                  <c:v>3.656055298876578</c:v>
                </c:pt>
                <c:pt idx="191">
                  <c:v>1.0174824457313965</c:v>
                </c:pt>
                <c:pt idx="192">
                  <c:v>1.1166212323757416</c:v>
                </c:pt>
                <c:pt idx="193">
                  <c:v>1.1246447864918345</c:v>
                </c:pt>
                <c:pt idx="194">
                  <c:v>4.0801150599303941</c:v>
                </c:pt>
                <c:pt idx="195">
                  <c:v>1.1084354895976658</c:v>
                </c:pt>
                <c:pt idx="196">
                  <c:v>1.377668927260143</c:v>
                </c:pt>
                <c:pt idx="197">
                  <c:v>3.3105439719591527</c:v>
                </c:pt>
                <c:pt idx="198">
                  <c:v>2.5493725555705269</c:v>
                </c:pt>
                <c:pt idx="199">
                  <c:v>2.3242975496251845</c:v>
                </c:pt>
                <c:pt idx="200">
                  <c:v>1.8600067548155523</c:v>
                </c:pt>
                <c:pt idx="201">
                  <c:v>2.1379796044592965</c:v>
                </c:pt>
                <c:pt idx="202">
                  <c:v>2.4518182695106168</c:v>
                </c:pt>
                <c:pt idx="203">
                  <c:v>3.0180652849043632</c:v>
                </c:pt>
                <c:pt idx="204">
                  <c:v>1.0931125441491918</c:v>
                </c:pt>
                <c:pt idx="205">
                  <c:v>0.95997528732158044</c:v>
                </c:pt>
                <c:pt idx="206">
                  <c:v>1.2571625963934905</c:v>
                </c:pt>
                <c:pt idx="207">
                  <c:v>1.7261185306601354</c:v>
                </c:pt>
                <c:pt idx="208">
                  <c:v>3.0762846852720038</c:v>
                </c:pt>
                <c:pt idx="209">
                  <c:v>2.4124999555236748</c:v>
                </c:pt>
                <c:pt idx="210">
                  <c:v>2.3078197806184555</c:v>
                </c:pt>
                <c:pt idx="211">
                  <c:v>2.1626290007487903</c:v>
                </c:pt>
                <c:pt idx="212">
                  <c:v>0.98156659235351973</c:v>
                </c:pt>
                <c:pt idx="213">
                  <c:v>1.0067149602222705</c:v>
                </c:pt>
                <c:pt idx="214">
                  <c:v>3.1768523997587179</c:v>
                </c:pt>
                <c:pt idx="215">
                  <c:v>3.3260642973477661</c:v>
                </c:pt>
                <c:pt idx="216">
                  <c:v>2.6280371851861704</c:v>
                </c:pt>
                <c:pt idx="217">
                  <c:v>2.1533262022709208</c:v>
                </c:pt>
                <c:pt idx="218">
                  <c:v>2.0387315342524288</c:v>
                </c:pt>
                <c:pt idx="219">
                  <c:v>3.3553264474624753</c:v>
                </c:pt>
                <c:pt idx="220">
                  <c:v>1.3399343235229066</c:v>
                </c:pt>
                <c:pt idx="221">
                  <c:v>1.5091815462266716</c:v>
                </c:pt>
                <c:pt idx="222">
                  <c:v>1.5006253588289509</c:v>
                </c:pt>
                <c:pt idx="223">
                  <c:v>1.3356702247629868</c:v>
                </c:pt>
                <c:pt idx="224">
                  <c:v>1.249600902497265</c:v>
                </c:pt>
                <c:pt idx="225">
                  <c:v>1.4735122739686459</c:v>
                </c:pt>
                <c:pt idx="226">
                  <c:v>1.216873369924941</c:v>
                </c:pt>
                <c:pt idx="227">
                  <c:v>4.1900435385028247</c:v>
                </c:pt>
                <c:pt idx="228">
                  <c:v>2.4784289615273507</c:v>
                </c:pt>
                <c:pt idx="229">
                  <c:v>0.94132486889509503</c:v>
                </c:pt>
                <c:pt idx="230">
                  <c:v>2.6970081016988514</c:v>
                </c:pt>
                <c:pt idx="231">
                  <c:v>2.1508505048405668</c:v>
                </c:pt>
                <c:pt idx="232">
                  <c:v>1.932062579133826</c:v>
                </c:pt>
                <c:pt idx="233">
                  <c:v>1.9317588718339789</c:v>
                </c:pt>
                <c:pt idx="234">
                  <c:v>2.1123721210105071</c:v>
                </c:pt>
                <c:pt idx="235">
                  <c:v>2.4530129945007664</c:v>
                </c:pt>
                <c:pt idx="236">
                  <c:v>0.96727006510525582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7A-442E-9B95-9A8E11AE1182}"/>
            </c:ext>
          </c:extLst>
        </c:ser>
        <c:ser>
          <c:idx val="1"/>
          <c:order val="1"/>
          <c:tx>
            <c:v>CSL for Sands</c:v>
          </c:tx>
          <c:spPr>
            <a:ln w="28575">
              <a:noFill/>
              <a:prstDash val="sysDash"/>
            </a:ln>
          </c:spPr>
          <c:marker>
            <c:symbol val="square"/>
            <c:size val="4"/>
          </c:marker>
          <c:xVal>
            <c:numRef>
              <c:f>'Program Steps'!$CP$24:$CP$488</c:f>
              <c:numCache>
                <c:formatCode>0.00</c:formatCode>
                <c:ptCount val="465"/>
                <c:pt idx="0">
                  <c:v>2.9953979997859168</c:v>
                </c:pt>
                <c:pt idx="1">
                  <c:v>2.9090142089216644</c:v>
                </c:pt>
                <c:pt idx="2">
                  <c:v>2.8401016424633942</c:v>
                </c:pt>
                <c:pt idx="3">
                  <c:v>2.7576501343744626</c:v>
                </c:pt>
                <c:pt idx="4">
                  <c:v>2.6457430792958427</c:v>
                </c:pt>
                <c:pt idx="5">
                  <c:v>2.5973669808807092</c:v>
                </c:pt>
                <c:pt idx="6">
                  <c:v>2.6494651738773984</c:v>
                </c:pt>
                <c:pt idx="7">
                  <c:v>2.8496436294124079</c:v>
                </c:pt>
                <c:pt idx="8">
                  <c:v>2.8800479665027079</c:v>
                </c:pt>
                <c:pt idx="9">
                  <c:v>2.8698682327685994</c:v>
                </c:pt>
                <c:pt idx="10">
                  <c:v>2.8979613007220482</c:v>
                </c:pt>
                <c:pt idx="11">
                  <c:v>2.938778416348697</c:v>
                </c:pt>
                <c:pt idx="12">
                  <c:v>2.9739998623219721</c:v>
                </c:pt>
                <c:pt idx="13">
                  <c:v>2.8686289067945916</c:v>
                </c:pt>
                <c:pt idx="14">
                  <c:v>2.8472240053815843</c:v>
                </c:pt>
                <c:pt idx="15">
                  <c:v>2.8469358717422559</c:v>
                </c:pt>
                <c:pt idx="16">
                  <c:v>2.7674102962099285</c:v>
                </c:pt>
                <c:pt idx="17">
                  <c:v>2.7668641073063438</c:v>
                </c:pt>
                <c:pt idx="18">
                  <c:v>2.7111407666368357</c:v>
                </c:pt>
                <c:pt idx="19">
                  <c:v>2.8341062088932496</c:v>
                </c:pt>
                <c:pt idx="20">
                  <c:v>2.8559732949497167</c:v>
                </c:pt>
                <c:pt idx="21">
                  <c:v>2.9036812674360122</c:v>
                </c:pt>
                <c:pt idx="22">
                  <c:v>3.0208081571539527</c:v>
                </c:pt>
                <c:pt idx="23">
                  <c:v>2.9716481249975804</c:v>
                </c:pt>
                <c:pt idx="24">
                  <c:v>2.8650388659156736</c:v>
                </c:pt>
                <c:pt idx="25">
                  <c:v>2.7062880691083961</c:v>
                </c:pt>
                <c:pt idx="26">
                  <c:v>2.8933301419414845</c:v>
                </c:pt>
                <c:pt idx="27">
                  <c:v>2.874140947650659</c:v>
                </c:pt>
                <c:pt idx="28">
                  <c:v>2.8184024647099708</c:v>
                </c:pt>
                <c:pt idx="29">
                  <c:v>2.7434902071860132</c:v>
                </c:pt>
                <c:pt idx="30">
                  <c:v>2.6820330232314573</c:v>
                </c:pt>
                <c:pt idx="31">
                  <c:v>2.8728502859790397</c:v>
                </c:pt>
                <c:pt idx="32">
                  <c:v>3.0133042400617698</c:v>
                </c:pt>
                <c:pt idx="33">
                  <c:v>2.9626345503188989</c:v>
                </c:pt>
                <c:pt idx="34">
                  <c:v>2.9087155145953534</c:v>
                </c:pt>
                <c:pt idx="35">
                  <c:v>2.9622551662092405</c:v>
                </c:pt>
                <c:pt idx="36">
                  <c:v>2.9081898227821257</c:v>
                </c:pt>
                <c:pt idx="37">
                  <c:v>2.772630574456596</c:v>
                </c:pt>
                <c:pt idx="38">
                  <c:v>2.8604938668621567</c:v>
                </c:pt>
                <c:pt idx="39">
                  <c:v>2.8141294195307136</c:v>
                </c:pt>
                <c:pt idx="40">
                  <c:v>2.7768222339190674</c:v>
                </c:pt>
                <c:pt idx="41">
                  <c:v>2.8000266882295906</c:v>
                </c:pt>
                <c:pt idx="42">
                  <c:v>2.7702129243595519</c:v>
                </c:pt>
                <c:pt idx="43">
                  <c:v>2.7036315116236014</c:v>
                </c:pt>
                <c:pt idx="44">
                  <c:v>2.73220713410787</c:v>
                </c:pt>
                <c:pt idx="45">
                  <c:v>3.0166596247066391</c:v>
                </c:pt>
                <c:pt idx="46">
                  <c:v>2.9526996945765456</c:v>
                </c:pt>
                <c:pt idx="47">
                  <c:v>2.8872871242334335</c:v>
                </c:pt>
                <c:pt idx="48">
                  <c:v>2.8463671922542346</c:v>
                </c:pt>
                <c:pt idx="49">
                  <c:v>2.8226607038144591</c:v>
                </c:pt>
                <c:pt idx="50">
                  <c:v>2.749518476511716</c:v>
                </c:pt>
                <c:pt idx="51">
                  <c:v>2.8349861559897058</c:v>
                </c:pt>
                <c:pt idx="52">
                  <c:v>2.808706760526126</c:v>
                </c:pt>
                <c:pt idx="53">
                  <c:v>2.8630025771733103</c:v>
                </c:pt>
                <c:pt idx="54">
                  <c:v>2.8502003963860565</c:v>
                </c:pt>
                <c:pt idx="55">
                  <c:v>2.9067825245509162</c:v>
                </c:pt>
                <c:pt idx="56">
                  <c:v>2.7656724515811524</c:v>
                </c:pt>
                <c:pt idx="57">
                  <c:v>2.9394083316193491</c:v>
                </c:pt>
                <c:pt idx="58">
                  <c:v>2.897090107928884</c:v>
                </c:pt>
                <c:pt idx="59">
                  <c:v>2.8371658792512799</c:v>
                </c:pt>
                <c:pt idx="60">
                  <c:v>2.9444541594186187</c:v>
                </c:pt>
                <c:pt idx="61">
                  <c:v>2.969473408179391</c:v>
                </c:pt>
                <c:pt idx="62">
                  <c:v>2.7363330540127517</c:v>
                </c:pt>
                <c:pt idx="63">
                  <c:v>2.8026237546612593</c:v>
                </c:pt>
                <c:pt idx="64">
                  <c:v>2.9923834108434364</c:v>
                </c:pt>
                <c:pt idx="65">
                  <c:v>3.038198463144743</c:v>
                </c:pt>
                <c:pt idx="66">
                  <c:v>2.8902205728213999</c:v>
                </c:pt>
                <c:pt idx="67">
                  <c:v>3.0193170531457514</c:v>
                </c:pt>
                <c:pt idx="68">
                  <c:v>2.9385486607815947</c:v>
                </c:pt>
                <c:pt idx="69">
                  <c:v>2.9504022008293735</c:v>
                </c:pt>
                <c:pt idx="70">
                  <c:v>2.9825933276823204</c:v>
                </c:pt>
                <c:pt idx="71">
                  <c:v>3.0052458043570724</c:v>
                </c:pt>
                <c:pt idx="72">
                  <c:v>3.0341172852401543</c:v>
                </c:pt>
                <c:pt idx="73">
                  <c:v>3.0066483264224395</c:v>
                </c:pt>
                <c:pt idx="74">
                  <c:v>2.9488584687811059</c:v>
                </c:pt>
                <c:pt idx="75">
                  <c:v>2.9613331467129718</c:v>
                </c:pt>
                <c:pt idx="76">
                  <c:v>2.9605392886063235</c:v>
                </c:pt>
                <c:pt idx="77">
                  <c:v>2.9731089733449414</c:v>
                </c:pt>
                <c:pt idx="78">
                  <c:v>3.0496082680901009</c:v>
                </c:pt>
                <c:pt idx="79">
                  <c:v>2.9786585883165286</c:v>
                </c:pt>
                <c:pt idx="80">
                  <c:v>3.0346427495142727</c:v>
                </c:pt>
                <c:pt idx="81">
                  <c:v>2.9722314646058186</c:v>
                </c:pt>
                <c:pt idx="82">
                  <c:v>3.013200651442324</c:v>
                </c:pt>
                <c:pt idx="83">
                  <c:v>3.0606726724708659</c:v>
                </c:pt>
                <c:pt idx="84">
                  <c:v>2.7927804874562936</c:v>
                </c:pt>
                <c:pt idx="85">
                  <c:v>2.7622467908494905</c:v>
                </c:pt>
                <c:pt idx="86">
                  <c:v>2.9238070228716055</c:v>
                </c:pt>
                <c:pt idx="87">
                  <c:v>2.9580580136353092</c:v>
                </c:pt>
                <c:pt idx="88">
                  <c:v>2.9594324787445476</c:v>
                </c:pt>
                <c:pt idx="89">
                  <c:v>2.912425476324592</c:v>
                </c:pt>
                <c:pt idx="90">
                  <c:v>2.9367929669432979</c:v>
                </c:pt>
                <c:pt idx="91">
                  <c:v>2.968346562821139</c:v>
                </c:pt>
                <c:pt idx="92">
                  <c:v>2.9445166565823504</c:v>
                </c:pt>
                <c:pt idx="93">
                  <c:v>2.828342085177963</c:v>
                </c:pt>
                <c:pt idx="94">
                  <c:v>2.9148138317148433</c:v>
                </c:pt>
                <c:pt idx="95">
                  <c:v>2.8123524411052996</c:v>
                </c:pt>
                <c:pt idx="96">
                  <c:v>2.9087521203204418</c:v>
                </c:pt>
                <c:pt idx="97">
                  <c:v>2.9875385065060471</c:v>
                </c:pt>
                <c:pt idx="98">
                  <c:v>2.9949990485322657</c:v>
                </c:pt>
                <c:pt idx="99">
                  <c:v>2.8930725038173351</c:v>
                </c:pt>
                <c:pt idx="100">
                  <c:v>2.8403265064871044</c:v>
                </c:pt>
                <c:pt idx="101">
                  <c:v>2.9725853406625502</c:v>
                </c:pt>
                <c:pt idx="102">
                  <c:v>2.9924573132081398</c:v>
                </c:pt>
                <c:pt idx="103">
                  <c:v>2.9610412048442241</c:v>
                </c:pt>
                <c:pt idx="104">
                  <c:v>2.8640465290557544</c:v>
                </c:pt>
                <c:pt idx="105">
                  <c:v>2.8267198965204057</c:v>
                </c:pt>
                <c:pt idx="106">
                  <c:v>2.9527482888776619</c:v>
                </c:pt>
                <c:pt idx="107">
                  <c:v>2.85398567128926</c:v>
                </c:pt>
                <c:pt idx="108">
                  <c:v>2.8770308714642119</c:v>
                </c:pt>
                <c:pt idx="109">
                  <c:v>2.9552171951033106</c:v>
                </c:pt>
                <c:pt idx="110">
                  <c:v>2.9427350054426169</c:v>
                </c:pt>
                <c:pt idx="111">
                  <c:v>3.0348382110381027</c:v>
                </c:pt>
                <c:pt idx="112">
                  <c:v>3.0849317407138321</c:v>
                </c:pt>
                <c:pt idx="113">
                  <c:v>3.0717787187223915</c:v>
                </c:pt>
                <c:pt idx="114">
                  <c:v>3.0855542280618469</c:v>
                </c:pt>
                <c:pt idx="115">
                  <c:v>3.1065551309926884</c:v>
                </c:pt>
                <c:pt idx="116">
                  <c:v>3.0084784531979123</c:v>
                </c:pt>
                <c:pt idx="117">
                  <c:v>2.8611691668428327</c:v>
                </c:pt>
                <c:pt idx="118">
                  <c:v>2.9369946537176506</c:v>
                </c:pt>
                <c:pt idx="119">
                  <c:v>2.9616219903212313</c:v>
                </c:pt>
                <c:pt idx="120">
                  <c:v>2.972767948561247</c:v>
                </c:pt>
                <c:pt idx="121">
                  <c:v>2.9680278946332237</c:v>
                </c:pt>
                <c:pt idx="122">
                  <c:v>3.0614288248630057</c:v>
                </c:pt>
                <c:pt idx="123">
                  <c:v>3.0202164361546058</c:v>
                </c:pt>
                <c:pt idx="124">
                  <c:v>2.9598466338223921</c:v>
                </c:pt>
                <c:pt idx="125">
                  <c:v>2.9089529999632529</c:v>
                </c:pt>
                <c:pt idx="126">
                  <c:v>2.8706713338637484</c:v>
                </c:pt>
                <c:pt idx="127">
                  <c:v>2.9721555837840676</c:v>
                </c:pt>
                <c:pt idx="128">
                  <c:v>2.8492061814703757</c:v>
                </c:pt>
                <c:pt idx="129">
                  <c:v>2.9572243965972689</c:v>
                </c:pt>
                <c:pt idx="130">
                  <c:v>2.9362996646201172</c:v>
                </c:pt>
                <c:pt idx="131">
                  <c:v>2.9781176484787819</c:v>
                </c:pt>
                <c:pt idx="132">
                  <c:v>2.8095833403354469</c:v>
                </c:pt>
                <c:pt idx="133">
                  <c:v>2.9260002353264949</c:v>
                </c:pt>
                <c:pt idx="134">
                  <c:v>2.8766601605481088</c:v>
                </c:pt>
                <c:pt idx="135">
                  <c:v>2.9543657010759228</c:v>
                </c:pt>
                <c:pt idx="136">
                  <c:v>2.9125815636699488</c:v>
                </c:pt>
                <c:pt idx="137">
                  <c:v>2.994531413834554</c:v>
                </c:pt>
                <c:pt idx="138">
                  <c:v>3.0533186987853305</c:v>
                </c:pt>
                <c:pt idx="139">
                  <c:v>3.0033697240126287</c:v>
                </c:pt>
                <c:pt idx="140">
                  <c:v>2.915388405720285</c:v>
                </c:pt>
                <c:pt idx="141">
                  <c:v>2.961742163620678</c:v>
                </c:pt>
                <c:pt idx="142">
                  <c:v>2.9056904255555458</c:v>
                </c:pt>
                <c:pt idx="143">
                  <c:v>2.9157016354678111</c:v>
                </c:pt>
                <c:pt idx="144">
                  <c:v>2.8201681680246256</c:v>
                </c:pt>
                <c:pt idx="145">
                  <c:v>2.9015200821555727</c:v>
                </c:pt>
                <c:pt idx="146">
                  <c:v>2.9798713503052321</c:v>
                </c:pt>
                <c:pt idx="147">
                  <c:v>2.9301110766120475</c:v>
                </c:pt>
                <c:pt idx="148">
                  <c:v>3.0145426876100974</c:v>
                </c:pt>
                <c:pt idx="149">
                  <c:v>2.8767029920683918</c:v>
                </c:pt>
                <c:pt idx="150">
                  <c:v>2.8187538383291972</c:v>
                </c:pt>
                <c:pt idx="151">
                  <c:v>2.8529685496113597</c:v>
                </c:pt>
                <c:pt idx="152">
                  <c:v>3.0415464498051263</c:v>
                </c:pt>
                <c:pt idx="153">
                  <c:v>2.8665654040287332</c:v>
                </c:pt>
                <c:pt idx="154">
                  <c:v>2.9269871771908633</c:v>
                </c:pt>
                <c:pt idx="155">
                  <c:v>3.0206951437579779</c:v>
                </c:pt>
                <c:pt idx="156">
                  <c:v>2.9312971938633545</c:v>
                </c:pt>
                <c:pt idx="157">
                  <c:v>2.9876304809708989</c:v>
                </c:pt>
                <c:pt idx="158">
                  <c:v>2.9789343357574336</c:v>
                </c:pt>
                <c:pt idx="159">
                  <c:v>2.9450788621394302</c:v>
                </c:pt>
                <c:pt idx="160">
                  <c:v>2.9389464496351239</c:v>
                </c:pt>
                <c:pt idx="161">
                  <c:v>2.8523530539636757</c:v>
                </c:pt>
                <c:pt idx="162">
                  <c:v>2.9268674696622536</c:v>
                </c:pt>
                <c:pt idx="163">
                  <c:v>2.9270822978883952</c:v>
                </c:pt>
                <c:pt idx="164">
                  <c:v>2.9598533192506333</c:v>
                </c:pt>
                <c:pt idx="165">
                  <c:v>2.9712514006034376</c:v>
                </c:pt>
                <c:pt idx="166">
                  <c:v>2.906291146362677</c:v>
                </c:pt>
                <c:pt idx="167">
                  <c:v>2.8988672171152108</c:v>
                </c:pt>
                <c:pt idx="168">
                  <c:v>2.9380008818362602</c:v>
                </c:pt>
                <c:pt idx="169">
                  <c:v>2.9632090701526437</c:v>
                </c:pt>
                <c:pt idx="170">
                  <c:v>2.9642854854839644</c:v>
                </c:pt>
                <c:pt idx="171">
                  <c:v>2.9682023792319492</c:v>
                </c:pt>
                <c:pt idx="172">
                  <c:v>2.7487324764150771</c:v>
                </c:pt>
                <c:pt idx="173">
                  <c:v>2.8744428725058229</c:v>
                </c:pt>
                <c:pt idx="174">
                  <c:v>2.9628013240268976</c:v>
                </c:pt>
                <c:pt idx="175">
                  <c:v>2.7947770097618494</c:v>
                </c:pt>
                <c:pt idx="176">
                  <c:v>2.8753480511495857</c:v>
                </c:pt>
                <c:pt idx="177">
                  <c:v>2.9566079875673377</c:v>
                </c:pt>
                <c:pt idx="178">
                  <c:v>2.9806978640200872</c:v>
                </c:pt>
                <c:pt idx="179">
                  <c:v>2.9581476378560341</c:v>
                </c:pt>
                <c:pt idx="180">
                  <c:v>2.9837108499825038</c:v>
                </c:pt>
                <c:pt idx="181">
                  <c:v>2.9743414677126805</c:v>
                </c:pt>
                <c:pt idx="182">
                  <c:v>2.9735837350698699</c:v>
                </c:pt>
                <c:pt idx="183">
                  <c:v>2.8166296149135457</c:v>
                </c:pt>
                <c:pt idx="184">
                  <c:v>2.8967952132158654</c:v>
                </c:pt>
                <c:pt idx="185">
                  <c:v>2.9793323755132342</c:v>
                </c:pt>
                <c:pt idx="186">
                  <c:v>2.9550880304065839</c:v>
                </c:pt>
                <c:pt idx="187">
                  <c:v>2.9564752771705169</c:v>
                </c:pt>
                <c:pt idx="188">
                  <c:v>2.9117110884223085</c:v>
                </c:pt>
                <c:pt idx="189">
                  <c:v>2.9592443151832257</c:v>
                </c:pt>
                <c:pt idx="190">
                  <c:v>3.1079652416072916</c:v>
                </c:pt>
                <c:pt idx="191">
                  <c:v>2.9696888630916081</c:v>
                </c:pt>
                <c:pt idx="192">
                  <c:v>3.0140806993853437</c:v>
                </c:pt>
                <c:pt idx="193">
                  <c:v>2.9513713545467737</c:v>
                </c:pt>
                <c:pt idx="194">
                  <c:v>2.8592600536300532</c:v>
                </c:pt>
                <c:pt idx="195">
                  <c:v>3.0230250761670874</c:v>
                </c:pt>
                <c:pt idx="196">
                  <c:v>2.9555517387856916</c:v>
                </c:pt>
                <c:pt idx="197">
                  <c:v>2.9921009465313815</c:v>
                </c:pt>
                <c:pt idx="198">
                  <c:v>2.842494577081927</c:v>
                </c:pt>
                <c:pt idx="199">
                  <c:v>2.8391621071242246</c:v>
                </c:pt>
                <c:pt idx="200">
                  <c:v>2.9789727174480438</c:v>
                </c:pt>
                <c:pt idx="201">
                  <c:v>3.0051550613800524</c:v>
                </c:pt>
                <c:pt idx="202">
                  <c:v>2.8139030538243293</c:v>
                </c:pt>
                <c:pt idx="203">
                  <c:v>3.1100758837130957</c:v>
                </c:pt>
                <c:pt idx="204">
                  <c:v>2.9564989444934708</c:v>
                </c:pt>
                <c:pt idx="205">
                  <c:v>2.9908695341692653</c:v>
                </c:pt>
                <c:pt idx="206">
                  <c:v>2.9293601496646424</c:v>
                </c:pt>
                <c:pt idx="207">
                  <c:v>2.9418563888584899</c:v>
                </c:pt>
                <c:pt idx="208">
                  <c:v>2.9247881723428812</c:v>
                </c:pt>
                <c:pt idx="209">
                  <c:v>3.0451961002755752</c:v>
                </c:pt>
                <c:pt idx="210">
                  <c:v>2.9041814311882193</c:v>
                </c:pt>
                <c:pt idx="211">
                  <c:v>3.0134097080237279</c:v>
                </c:pt>
                <c:pt idx="212">
                  <c:v>2.9304838219326435</c:v>
                </c:pt>
                <c:pt idx="213">
                  <c:v>2.9979474455636401</c:v>
                </c:pt>
                <c:pt idx="214">
                  <c:v>2.8444442826256262</c:v>
                </c:pt>
                <c:pt idx="215">
                  <c:v>2.8179967065576905</c:v>
                </c:pt>
                <c:pt idx="216">
                  <c:v>2.7829150079359288</c:v>
                </c:pt>
                <c:pt idx="217">
                  <c:v>2.8986383146021577</c:v>
                </c:pt>
                <c:pt idx="218">
                  <c:v>2.8636511467577339</c:v>
                </c:pt>
                <c:pt idx="219">
                  <c:v>2.9178046120932493</c:v>
                </c:pt>
                <c:pt idx="220">
                  <c:v>3.1178705145571795</c:v>
                </c:pt>
                <c:pt idx="221">
                  <c:v>3.168204599954402</c:v>
                </c:pt>
                <c:pt idx="222">
                  <c:v>3.166991386755003</c:v>
                </c:pt>
                <c:pt idx="223">
                  <c:v>3.1128569854346404</c:v>
                </c:pt>
                <c:pt idx="224">
                  <c:v>3.0829088250361938</c:v>
                </c:pt>
                <c:pt idx="225">
                  <c:v>3.1693645056008042</c:v>
                </c:pt>
                <c:pt idx="226">
                  <c:v>3.0676343456905912</c:v>
                </c:pt>
                <c:pt idx="227">
                  <c:v>2.8951562477694925</c:v>
                </c:pt>
                <c:pt idx="228">
                  <c:v>2.9235918767791258</c:v>
                </c:pt>
                <c:pt idx="229">
                  <c:v>2.9084924258014668</c:v>
                </c:pt>
                <c:pt idx="230">
                  <c:v>2.9725362678168228</c:v>
                </c:pt>
                <c:pt idx="231">
                  <c:v>2.965799518804864</c:v>
                </c:pt>
                <c:pt idx="232">
                  <c:v>2.9267383727235656</c:v>
                </c:pt>
                <c:pt idx="233">
                  <c:v>2.9513602257853568</c:v>
                </c:pt>
                <c:pt idx="234">
                  <c:v>2.9472437079567171</c:v>
                </c:pt>
                <c:pt idx="235">
                  <c:v>2.9341377196427536</c:v>
                </c:pt>
                <c:pt idx="236">
                  <c:v>3.0095807775819012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7A-442E-9B95-9A8E11AE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385792"/>
        <c:axId val="132392064"/>
      </c:scatterChart>
      <c:valAx>
        <c:axId val="132385792"/>
        <c:scaling>
          <c:orientation val="minMax"/>
          <c:max val="8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YSR </a:t>
                </a:r>
                <a:r>
                  <a:rPr lang="en-US" sz="1800" baseline="0"/>
                  <a:t> = Yield Stress Ratio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.23522101853620447"/>
              <c:y val="1.7199259391084173E-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392064"/>
        <c:crosses val="autoZero"/>
        <c:crossBetween val="midCat"/>
        <c:majorUnit val="1"/>
        <c:minorUnit val="0.2"/>
      </c:valAx>
      <c:valAx>
        <c:axId val="132392064"/>
        <c:scaling>
          <c:orientation val="maxMin"/>
          <c:max val="25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Depth (m)</a:t>
                </a:r>
              </a:p>
            </c:rich>
          </c:tx>
          <c:layout>
            <c:manualLayout>
              <c:xMode val="edge"/>
              <c:yMode val="edge"/>
              <c:x val="4.2670964125560533E-3"/>
              <c:y val="0.45874771311728735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385792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7661204511602"/>
          <c:y val="0.13170915407993303"/>
          <c:w val="0.77499574377527281"/>
          <c:h val="0.83714653917755855"/>
        </c:manualLayout>
      </c:layout>
      <c:scatterChart>
        <c:scatterStyle val="smoothMarker"/>
        <c:varyColors val="0"/>
        <c:ser>
          <c:idx val="0"/>
          <c:order val="0"/>
          <c:tx>
            <c:v>State Param Been et al 2012</c:v>
          </c:tx>
          <c:spPr>
            <a:ln w="22225">
              <a:solidFill>
                <a:srgbClr val="00B050"/>
              </a:solidFill>
            </a:ln>
          </c:spPr>
          <c:marker>
            <c:symbol val="diamond"/>
            <c:size val="4"/>
            <c:spPr>
              <a:solidFill>
                <a:srgbClr val="00B050"/>
              </a:solidFill>
              <a:ln w="6350">
                <a:noFill/>
              </a:ln>
            </c:spPr>
          </c:marker>
          <c:xVal>
            <c:numRef>
              <c:f>'Raw CPT'!$F$20:$F$313</c:f>
              <c:numCache>
                <c:formatCode>0.000</c:formatCode>
                <c:ptCount val="294"/>
                <c:pt idx="0">
                  <c:v>-0.188405797101449</c:v>
                </c:pt>
                <c:pt idx="1">
                  <c:v>-5.21739130434783E-2</c:v>
                </c:pt>
                <c:pt idx="2">
                  <c:v>1.4492753623188401E-2</c:v>
                </c:pt>
                <c:pt idx="3">
                  <c:v>1.15942028985507E-2</c:v>
                </c:pt>
                <c:pt idx="4">
                  <c:v>1.7391304347826101E-2</c:v>
                </c:pt>
                <c:pt idx="5">
                  <c:v>1.15942028985507E-2</c:v>
                </c:pt>
                <c:pt idx="6">
                  <c:v>2.0289855072463801E-2</c:v>
                </c:pt>
                <c:pt idx="7">
                  <c:v>0</c:v>
                </c:pt>
                <c:pt idx="8">
                  <c:v>-2.8985507246376802E-2</c:v>
                </c:pt>
                <c:pt idx="9">
                  <c:v>-4.6376811594202899E-2</c:v>
                </c:pt>
                <c:pt idx="10">
                  <c:v>-2.3188405797101401E-2</c:v>
                </c:pt>
                <c:pt idx="11">
                  <c:v>-2.6086956521739101E-2</c:v>
                </c:pt>
                <c:pt idx="12">
                  <c:v>-4.3478260869565202E-2</c:v>
                </c:pt>
                <c:pt idx="13">
                  <c:v>-2.6086956521739101E-2</c:v>
                </c:pt>
                <c:pt idx="14">
                  <c:v>-7.2463768115942004E-2</c:v>
                </c:pt>
                <c:pt idx="15">
                  <c:v>-3.7681159420289899E-2</c:v>
                </c:pt>
                <c:pt idx="16">
                  <c:v>-5.7971014492753603E-2</c:v>
                </c:pt>
                <c:pt idx="17">
                  <c:v>-2.3188405797101401E-2</c:v>
                </c:pt>
                <c:pt idx="18">
                  <c:v>2.8985507246376799E-3</c:v>
                </c:pt>
                <c:pt idx="19">
                  <c:v>2.8985507246376799E-3</c:v>
                </c:pt>
                <c:pt idx="20">
                  <c:v>-1.4492753623188401E-2</c:v>
                </c:pt>
                <c:pt idx="21">
                  <c:v>2.8985507246376802E-2</c:v>
                </c:pt>
                <c:pt idx="22">
                  <c:v>6.6666666666666693E-2</c:v>
                </c:pt>
                <c:pt idx="23">
                  <c:v>5.7971014492753603E-2</c:v>
                </c:pt>
                <c:pt idx="24">
                  <c:v>7.8260869565217397E-2</c:v>
                </c:pt>
                <c:pt idx="25">
                  <c:v>0.107246376811594</c:v>
                </c:pt>
                <c:pt idx="26">
                  <c:v>6.9565217391304293E-2</c:v>
                </c:pt>
                <c:pt idx="27">
                  <c:v>8.4057971014492694E-2</c:v>
                </c:pt>
                <c:pt idx="28">
                  <c:v>4.3478260869565202E-2</c:v>
                </c:pt>
                <c:pt idx="29">
                  <c:v>8.6956521739130505E-3</c:v>
                </c:pt>
                <c:pt idx="30">
                  <c:v>3.4782608695652202E-2</c:v>
                </c:pt>
                <c:pt idx="31">
                  <c:v>4.0579710144927499E-2</c:v>
                </c:pt>
                <c:pt idx="32">
                  <c:v>1.15942028985507E-2</c:v>
                </c:pt>
                <c:pt idx="33">
                  <c:v>-8.6956521739130505E-3</c:v>
                </c:pt>
                <c:pt idx="34">
                  <c:v>-3.1884057971014498E-2</c:v>
                </c:pt>
                <c:pt idx="35">
                  <c:v>-6.08695652173913E-2</c:v>
                </c:pt>
                <c:pt idx="36">
                  <c:v>-4.9275362318840603E-2</c:v>
                </c:pt>
                <c:pt idx="37">
                  <c:v>1.15942028985507E-2</c:v>
                </c:pt>
                <c:pt idx="38">
                  <c:v>6.3768115942028997E-2</c:v>
                </c:pt>
                <c:pt idx="39">
                  <c:v>0.101449275362319</c:v>
                </c:pt>
                <c:pt idx="40">
                  <c:v>8.9855072463768101E-2</c:v>
                </c:pt>
                <c:pt idx="41">
                  <c:v>6.08695652173913E-2</c:v>
                </c:pt>
                <c:pt idx="42">
                  <c:v>-2.8985507246376799E-3</c:v>
                </c:pt>
                <c:pt idx="43">
                  <c:v>2.6086956521739101E-2</c:v>
                </c:pt>
                <c:pt idx="44">
                  <c:v>3.7681159420289899E-2</c:v>
                </c:pt>
                <c:pt idx="45">
                  <c:v>6.6666666666666693E-2</c:v>
                </c:pt>
                <c:pt idx="46">
                  <c:v>8.4057971014492694E-2</c:v>
                </c:pt>
                <c:pt idx="47">
                  <c:v>0.104347826086957</c:v>
                </c:pt>
                <c:pt idx="48">
                  <c:v>7.8260869565217397E-2</c:v>
                </c:pt>
                <c:pt idx="49">
                  <c:v>2.3188405797101502E-2</c:v>
                </c:pt>
                <c:pt idx="50">
                  <c:v>-5.7971014492753702E-3</c:v>
                </c:pt>
                <c:pt idx="51">
                  <c:v>-5.21739130434783E-2</c:v>
                </c:pt>
                <c:pt idx="52">
                  <c:v>-3.1884057971014498E-2</c:v>
                </c:pt>
                <c:pt idx="53">
                  <c:v>-3.7681159420289899E-2</c:v>
                </c:pt>
                <c:pt idx="54">
                  <c:v>-5.7971014492753702E-3</c:v>
                </c:pt>
                <c:pt idx="55">
                  <c:v>-2.0289855072463801E-2</c:v>
                </c:pt>
                <c:pt idx="56">
                  <c:v>1.7391304347826101E-2</c:v>
                </c:pt>
                <c:pt idx="57">
                  <c:v>-4.3478260869565202E-2</c:v>
                </c:pt>
                <c:pt idx="58">
                  <c:v>-2.6086956521739101E-2</c:v>
                </c:pt>
                <c:pt idx="59">
                  <c:v>-2.8985507246376799E-3</c:v>
                </c:pt>
                <c:pt idx="60">
                  <c:v>2.6086956521739101E-2</c:v>
                </c:pt>
                <c:pt idx="61">
                  <c:v>8.6956521739130405E-2</c:v>
                </c:pt>
                <c:pt idx="62">
                  <c:v>5.5072463768115899E-2</c:v>
                </c:pt>
                <c:pt idx="63">
                  <c:v>6.08695652173913E-2</c:v>
                </c:pt>
                <c:pt idx="64">
                  <c:v>2.6086956521739101E-2</c:v>
                </c:pt>
                <c:pt idx="65">
                  <c:v>4.3478260869565202E-2</c:v>
                </c:pt>
                <c:pt idx="66">
                  <c:v>1.15942028985507E-2</c:v>
                </c:pt>
                <c:pt idx="67">
                  <c:v>5.7971014492753603E-2</c:v>
                </c:pt>
                <c:pt idx="68">
                  <c:v>9.2753623188405798E-2</c:v>
                </c:pt>
                <c:pt idx="69">
                  <c:v>7.8260869565217397E-2</c:v>
                </c:pt>
                <c:pt idx="70">
                  <c:v>9.2753623188405798E-2</c:v>
                </c:pt>
                <c:pt idx="71">
                  <c:v>8.1159420289855094E-2</c:v>
                </c:pt>
                <c:pt idx="72">
                  <c:v>0.104347826086957</c:v>
                </c:pt>
                <c:pt idx="73">
                  <c:v>0.101449275362319</c:v>
                </c:pt>
                <c:pt idx="74">
                  <c:v>0.107246376811594</c:v>
                </c:pt>
                <c:pt idx="75">
                  <c:v>0.12753623188405799</c:v>
                </c:pt>
                <c:pt idx="76">
                  <c:v>2.8985507246376799E-3</c:v>
                </c:pt>
                <c:pt idx="77">
                  <c:v>-2.8985507246376802E-2</c:v>
                </c:pt>
                <c:pt idx="78">
                  <c:v>-3.7681159420289899E-2</c:v>
                </c:pt>
                <c:pt idx="79">
                  <c:v>5.7971014492753398E-3</c:v>
                </c:pt>
                <c:pt idx="80">
                  <c:v>1.15942028985507E-2</c:v>
                </c:pt>
                <c:pt idx="81">
                  <c:v>7.5362318840579701E-2</c:v>
                </c:pt>
                <c:pt idx="82">
                  <c:v>5.21739130434783E-2</c:v>
                </c:pt>
                <c:pt idx="83">
                  <c:v>5.21739130434783E-2</c:v>
                </c:pt>
                <c:pt idx="84">
                  <c:v>7.2463768115942004E-2</c:v>
                </c:pt>
                <c:pt idx="85">
                  <c:v>0.11304347826087</c:v>
                </c:pt>
                <c:pt idx="86">
                  <c:v>0.107246376811594</c:v>
                </c:pt>
                <c:pt idx="87">
                  <c:v>8.6956521739130405E-2</c:v>
                </c:pt>
                <c:pt idx="88">
                  <c:v>5.5072463768115899E-2</c:v>
                </c:pt>
                <c:pt idx="89">
                  <c:v>4.0579710144927499E-2</c:v>
                </c:pt>
                <c:pt idx="90">
                  <c:v>2.8985507246376802E-2</c:v>
                </c:pt>
                <c:pt idx="91">
                  <c:v>2.8985507246376799E-3</c:v>
                </c:pt>
                <c:pt idx="92">
                  <c:v>-6.6666666666666693E-2</c:v>
                </c:pt>
                <c:pt idx="93">
                  <c:v>8.6956521739130405E-2</c:v>
                </c:pt>
                <c:pt idx="94">
                  <c:v>9.5652173913043495E-2</c:v>
                </c:pt>
                <c:pt idx="95">
                  <c:v>0.107246376811594</c:v>
                </c:pt>
                <c:pt idx="96">
                  <c:v>8.6956521739130405E-2</c:v>
                </c:pt>
                <c:pt idx="97">
                  <c:v>-5.5072463768115899E-2</c:v>
                </c:pt>
                <c:pt idx="98">
                  <c:v>7.2463768115942004E-2</c:v>
                </c:pt>
                <c:pt idx="99">
                  <c:v>9.8550724637681206E-2</c:v>
                </c:pt>
                <c:pt idx="100">
                  <c:v>8.9855072463768101E-2</c:v>
                </c:pt>
                <c:pt idx="101">
                  <c:v>7.8260869565217397E-2</c:v>
                </c:pt>
                <c:pt idx="102">
                  <c:v>8.9855072463768101E-2</c:v>
                </c:pt>
                <c:pt idx="103">
                  <c:v>0.118840579710145</c:v>
                </c:pt>
                <c:pt idx="104">
                  <c:v>0.101449275362319</c:v>
                </c:pt>
                <c:pt idx="105">
                  <c:v>4.9275362318840603E-2</c:v>
                </c:pt>
                <c:pt idx="106">
                  <c:v>7.5362318840579701E-2</c:v>
                </c:pt>
                <c:pt idx="107">
                  <c:v>2.3188405797101502E-2</c:v>
                </c:pt>
                <c:pt idx="108">
                  <c:v>4.0579710144927499E-2</c:v>
                </c:pt>
                <c:pt idx="109">
                  <c:v>6.3768115942028997E-2</c:v>
                </c:pt>
                <c:pt idx="110">
                  <c:v>9.2753623188405798E-2</c:v>
                </c:pt>
                <c:pt idx="111">
                  <c:v>8.9855072463768101E-2</c:v>
                </c:pt>
                <c:pt idx="112">
                  <c:v>6.9565217391304293E-2</c:v>
                </c:pt>
                <c:pt idx="113">
                  <c:v>4.6376811594202899E-2</c:v>
                </c:pt>
                <c:pt idx="114">
                  <c:v>8.4057971014492694E-2</c:v>
                </c:pt>
                <c:pt idx="115">
                  <c:v>8.6956521739130405E-2</c:v>
                </c:pt>
                <c:pt idx="116">
                  <c:v>7.8260869565217397E-2</c:v>
                </c:pt>
                <c:pt idx="117">
                  <c:v>8.1159420289855094E-2</c:v>
                </c:pt>
                <c:pt idx="118">
                  <c:v>9.5652173913043495E-2</c:v>
                </c:pt>
                <c:pt idx="119">
                  <c:v>6.9565217391304293E-2</c:v>
                </c:pt>
                <c:pt idx="120">
                  <c:v>8.9855072463768101E-2</c:v>
                </c:pt>
                <c:pt idx="121">
                  <c:v>8.9855072463768101E-2</c:v>
                </c:pt>
                <c:pt idx="122">
                  <c:v>6.9565217391304293E-2</c:v>
                </c:pt>
                <c:pt idx="123">
                  <c:v>7.8260869565217397E-2</c:v>
                </c:pt>
                <c:pt idx="124">
                  <c:v>6.3768115942028997E-2</c:v>
                </c:pt>
                <c:pt idx="125">
                  <c:v>7.2463768115942004E-2</c:v>
                </c:pt>
                <c:pt idx="126">
                  <c:v>4.3478260869565202E-2</c:v>
                </c:pt>
                <c:pt idx="127">
                  <c:v>8.6956521739130405E-2</c:v>
                </c:pt>
                <c:pt idx="128">
                  <c:v>9.8550724637681206E-2</c:v>
                </c:pt>
                <c:pt idx="129">
                  <c:v>0.118840579710145</c:v>
                </c:pt>
                <c:pt idx="130">
                  <c:v>0.121739130434783</c:v>
                </c:pt>
                <c:pt idx="131">
                  <c:v>9.5652173913043495E-2</c:v>
                </c:pt>
                <c:pt idx="132">
                  <c:v>0.101449275362319</c:v>
                </c:pt>
                <c:pt idx="133">
                  <c:v>9.8550724637681206E-2</c:v>
                </c:pt>
                <c:pt idx="134">
                  <c:v>6.9565217391304293E-2</c:v>
                </c:pt>
                <c:pt idx="135">
                  <c:v>9.8550724637681206E-2</c:v>
                </c:pt>
                <c:pt idx="136">
                  <c:v>0.101449275362319</c:v>
                </c:pt>
                <c:pt idx="137">
                  <c:v>8.9855072463768101E-2</c:v>
                </c:pt>
                <c:pt idx="138">
                  <c:v>0.104347826086957</c:v>
                </c:pt>
                <c:pt idx="139">
                  <c:v>8.6956521739130405E-2</c:v>
                </c:pt>
                <c:pt idx="140">
                  <c:v>0.104347826086957</c:v>
                </c:pt>
                <c:pt idx="141">
                  <c:v>0.101449275362319</c:v>
                </c:pt>
                <c:pt idx="142">
                  <c:v>0.121739130434783</c:v>
                </c:pt>
                <c:pt idx="143">
                  <c:v>0.11014492753623201</c:v>
                </c:pt>
                <c:pt idx="144">
                  <c:v>8.1159420289855094E-2</c:v>
                </c:pt>
                <c:pt idx="145">
                  <c:v>0.101449275362319</c:v>
                </c:pt>
                <c:pt idx="146">
                  <c:v>0.101449275362319</c:v>
                </c:pt>
                <c:pt idx="147">
                  <c:v>0.104347826086957</c:v>
                </c:pt>
                <c:pt idx="148">
                  <c:v>9.2753623188405798E-2</c:v>
                </c:pt>
                <c:pt idx="149">
                  <c:v>2.3188405797101502E-2</c:v>
                </c:pt>
                <c:pt idx="150">
                  <c:v>6.3768115942028997E-2</c:v>
                </c:pt>
                <c:pt idx="151">
                  <c:v>8.6956521739130405E-2</c:v>
                </c:pt>
                <c:pt idx="152">
                  <c:v>0.115942028985507</c:v>
                </c:pt>
                <c:pt idx="153">
                  <c:v>0.104347826086957</c:v>
                </c:pt>
                <c:pt idx="154">
                  <c:v>0.107246376811594</c:v>
                </c:pt>
                <c:pt idx="155">
                  <c:v>6.6666666666666693E-2</c:v>
                </c:pt>
                <c:pt idx="156">
                  <c:v>6.9565217391304293E-2</c:v>
                </c:pt>
                <c:pt idx="157">
                  <c:v>8.6956521739130405E-2</c:v>
                </c:pt>
                <c:pt idx="158">
                  <c:v>0.115942028985507</c:v>
                </c:pt>
                <c:pt idx="159">
                  <c:v>0.11014492753623201</c:v>
                </c:pt>
                <c:pt idx="160">
                  <c:v>7.5362318840579701E-2</c:v>
                </c:pt>
                <c:pt idx="161">
                  <c:v>0.121739130434783</c:v>
                </c:pt>
                <c:pt idx="162">
                  <c:v>0.107246376811594</c:v>
                </c:pt>
                <c:pt idx="163">
                  <c:v>4.3478260869565202E-2</c:v>
                </c:pt>
                <c:pt idx="164">
                  <c:v>3.1884057971014498E-2</c:v>
                </c:pt>
                <c:pt idx="165">
                  <c:v>8.6956521739130505E-3</c:v>
                </c:pt>
                <c:pt idx="166">
                  <c:v>-8.6956521739130505E-3</c:v>
                </c:pt>
                <c:pt idx="167">
                  <c:v>-2.8985507246376799E-3</c:v>
                </c:pt>
                <c:pt idx="168">
                  <c:v>-2.3188405797101401E-2</c:v>
                </c:pt>
                <c:pt idx="169">
                  <c:v>-3.7681159420289899E-2</c:v>
                </c:pt>
                <c:pt idx="170">
                  <c:v>-2.3188405797101401E-2</c:v>
                </c:pt>
                <c:pt idx="171">
                  <c:v>6.9565217391304293E-2</c:v>
                </c:pt>
                <c:pt idx="172">
                  <c:v>8.9855072463768101E-2</c:v>
                </c:pt>
                <c:pt idx="173">
                  <c:v>6.6666666666666693E-2</c:v>
                </c:pt>
                <c:pt idx="174">
                  <c:v>3.7681159420289899E-2</c:v>
                </c:pt>
                <c:pt idx="175">
                  <c:v>3.1884057971014498E-2</c:v>
                </c:pt>
                <c:pt idx="176">
                  <c:v>2.3188405797101502E-2</c:v>
                </c:pt>
                <c:pt idx="177">
                  <c:v>4.0579710144927499E-2</c:v>
                </c:pt>
                <c:pt idx="178">
                  <c:v>5.7971014492753398E-3</c:v>
                </c:pt>
                <c:pt idx="179">
                  <c:v>-1.15942028985507E-2</c:v>
                </c:pt>
                <c:pt idx="180">
                  <c:v>2.0289855072463801E-2</c:v>
                </c:pt>
                <c:pt idx="181">
                  <c:v>4.3478260869565202E-2</c:v>
                </c:pt>
                <c:pt idx="182">
                  <c:v>5.5072463768115899E-2</c:v>
                </c:pt>
                <c:pt idx="183">
                  <c:v>0.104347826086957</c:v>
                </c:pt>
                <c:pt idx="184">
                  <c:v>8.9855072463768101E-2</c:v>
                </c:pt>
                <c:pt idx="185">
                  <c:v>8.1159420289855094E-2</c:v>
                </c:pt>
                <c:pt idx="186">
                  <c:v>5.7971014492753603E-2</c:v>
                </c:pt>
                <c:pt idx="187">
                  <c:v>3.7681159420289899E-2</c:v>
                </c:pt>
                <c:pt idx="188">
                  <c:v>9.8550724637681206E-2</c:v>
                </c:pt>
                <c:pt idx="189">
                  <c:v>0.11304347826087</c:v>
                </c:pt>
                <c:pt idx="190">
                  <c:v>9.8550724637681206E-2</c:v>
                </c:pt>
                <c:pt idx="191">
                  <c:v>3.7681159420289899E-2</c:v>
                </c:pt>
                <c:pt idx="192">
                  <c:v>7.5362318840579701E-2</c:v>
                </c:pt>
                <c:pt idx="193">
                  <c:v>6.6666666666666693E-2</c:v>
                </c:pt>
                <c:pt idx="194">
                  <c:v>5.7971014492753603E-2</c:v>
                </c:pt>
                <c:pt idx="195">
                  <c:v>4.3478260869565202E-2</c:v>
                </c:pt>
                <c:pt idx="196">
                  <c:v>-2.8985507246376799E-3</c:v>
                </c:pt>
                <c:pt idx="197">
                  <c:v>1.7391304347826101E-2</c:v>
                </c:pt>
                <c:pt idx="198">
                  <c:v>7.2463768115942004E-2</c:v>
                </c:pt>
                <c:pt idx="199">
                  <c:v>9.2753623188405798E-2</c:v>
                </c:pt>
                <c:pt idx="200">
                  <c:v>8.9855072463768101E-2</c:v>
                </c:pt>
                <c:pt idx="201">
                  <c:v>0.11304347826087</c:v>
                </c:pt>
                <c:pt idx="202">
                  <c:v>0.104347826086957</c:v>
                </c:pt>
                <c:pt idx="203">
                  <c:v>0.11304347826087</c:v>
                </c:pt>
                <c:pt idx="204">
                  <c:v>5.21739130434783E-2</c:v>
                </c:pt>
                <c:pt idx="205">
                  <c:v>2.0289855072463801E-2</c:v>
                </c:pt>
                <c:pt idx="206">
                  <c:v>0.107246376811594</c:v>
                </c:pt>
                <c:pt idx="207">
                  <c:v>0.101449275362319</c:v>
                </c:pt>
                <c:pt idx="208">
                  <c:v>0.12753623188405799</c:v>
                </c:pt>
                <c:pt idx="209">
                  <c:v>9.5652173913043495E-2</c:v>
                </c:pt>
                <c:pt idx="210">
                  <c:v>6.08695652173913E-2</c:v>
                </c:pt>
                <c:pt idx="211">
                  <c:v>8.6956521739130405E-2</c:v>
                </c:pt>
                <c:pt idx="212">
                  <c:v>8.1159420289855094E-2</c:v>
                </c:pt>
                <c:pt idx="213">
                  <c:v>0.107246376811594</c:v>
                </c:pt>
                <c:pt idx="214">
                  <c:v>9.8550724637681206E-2</c:v>
                </c:pt>
                <c:pt idx="215">
                  <c:v>0.101449275362319</c:v>
                </c:pt>
                <c:pt idx="216">
                  <c:v>9.5652173913043495E-2</c:v>
                </c:pt>
                <c:pt idx="217">
                  <c:v>0.11014492753623201</c:v>
                </c:pt>
                <c:pt idx="218">
                  <c:v>5.7971014492753603E-2</c:v>
                </c:pt>
                <c:pt idx="219">
                  <c:v>9.5652173913043495E-2</c:v>
                </c:pt>
                <c:pt idx="220">
                  <c:v>0.107246376811594</c:v>
                </c:pt>
                <c:pt idx="221">
                  <c:v>9.8550724637681206E-2</c:v>
                </c:pt>
                <c:pt idx="222">
                  <c:v>8.4057971014492694E-2</c:v>
                </c:pt>
                <c:pt idx="223">
                  <c:v>0.104347826086957</c:v>
                </c:pt>
                <c:pt idx="224">
                  <c:v>8.6956521739130405E-2</c:v>
                </c:pt>
                <c:pt idx="225">
                  <c:v>7.8260869565217397E-2</c:v>
                </c:pt>
                <c:pt idx="226">
                  <c:v>9.5652173913043495E-2</c:v>
                </c:pt>
                <c:pt idx="227">
                  <c:v>9.5652173913043495E-2</c:v>
                </c:pt>
                <c:pt idx="228">
                  <c:v>0.107246376811594</c:v>
                </c:pt>
                <c:pt idx="229">
                  <c:v>0.13043478260869601</c:v>
                </c:pt>
                <c:pt idx="230">
                  <c:v>0.121739130434783</c:v>
                </c:pt>
                <c:pt idx="231">
                  <c:v>0.104347826086957</c:v>
                </c:pt>
                <c:pt idx="232">
                  <c:v>0.104347826086957</c:v>
                </c:pt>
                <c:pt idx="233">
                  <c:v>0.118840579710145</c:v>
                </c:pt>
                <c:pt idx="234">
                  <c:v>9.2753623188405798E-2</c:v>
                </c:pt>
                <c:pt idx="235">
                  <c:v>9.5652173913043495E-2</c:v>
                </c:pt>
                <c:pt idx="236">
                  <c:v>6.9565217391304293E-2</c:v>
                </c:pt>
                <c:pt idx="237">
                  <c:v>9.2753623188405798E-2</c:v>
                </c:pt>
                <c:pt idx="238">
                  <c:v>9.8550724637681206E-2</c:v>
                </c:pt>
                <c:pt idx="239">
                  <c:v>9.5652173913043495E-2</c:v>
                </c:pt>
                <c:pt idx="240">
                  <c:v>8.1159420289855094E-2</c:v>
                </c:pt>
                <c:pt idx="241">
                  <c:v>9.8550724637681206E-2</c:v>
                </c:pt>
                <c:pt idx="242">
                  <c:v>0.104347826086957</c:v>
                </c:pt>
                <c:pt idx="243">
                  <c:v>0.11014492753623201</c:v>
                </c:pt>
                <c:pt idx="244">
                  <c:v>7.8260869565217397E-2</c:v>
                </c:pt>
                <c:pt idx="245">
                  <c:v>3.7681159420289899E-2</c:v>
                </c:pt>
                <c:pt idx="246">
                  <c:v>7.8260869565217397E-2</c:v>
                </c:pt>
                <c:pt idx="247">
                  <c:v>4.6376811594202899E-2</c:v>
                </c:pt>
                <c:pt idx="248">
                  <c:v>1.15942028985507E-2</c:v>
                </c:pt>
                <c:pt idx="249">
                  <c:v>3.7681159420289899E-2</c:v>
                </c:pt>
                <c:pt idx="250">
                  <c:v>7.5362318840579701E-2</c:v>
                </c:pt>
                <c:pt idx="251">
                  <c:v>9.5652173913043495E-2</c:v>
                </c:pt>
                <c:pt idx="252">
                  <c:v>1.7391304347826101E-2</c:v>
                </c:pt>
                <c:pt idx="253">
                  <c:v>4.9275362318840603E-2</c:v>
                </c:pt>
                <c:pt idx="254">
                  <c:v>7.2463768115942004E-2</c:v>
                </c:pt>
                <c:pt idx="255">
                  <c:v>9.5652173913043495E-2</c:v>
                </c:pt>
                <c:pt idx="256">
                  <c:v>9.5652173913043495E-2</c:v>
                </c:pt>
                <c:pt idx="257">
                  <c:v>0.118840579710145</c:v>
                </c:pt>
                <c:pt idx="258">
                  <c:v>9.8550724637681206E-2</c:v>
                </c:pt>
                <c:pt idx="259">
                  <c:v>9.2753623188405798E-2</c:v>
                </c:pt>
                <c:pt idx="260">
                  <c:v>0.11304347826087</c:v>
                </c:pt>
                <c:pt idx="261">
                  <c:v>7.2463768115942004E-2</c:v>
                </c:pt>
                <c:pt idx="262">
                  <c:v>3.4782608695652202E-2</c:v>
                </c:pt>
                <c:pt idx="263">
                  <c:v>5.7971014492753603E-2</c:v>
                </c:pt>
                <c:pt idx="264">
                  <c:v>4.9275362318840603E-2</c:v>
                </c:pt>
                <c:pt idx="265">
                  <c:v>0.11014492753623201</c:v>
                </c:pt>
                <c:pt idx="266">
                  <c:v>8.6956521739130405E-2</c:v>
                </c:pt>
                <c:pt idx="267">
                  <c:v>9.8550724637681206E-2</c:v>
                </c:pt>
                <c:pt idx="268">
                  <c:v>8.4057971014492694E-2</c:v>
                </c:pt>
                <c:pt idx="269">
                  <c:v>3.1884057971014498E-2</c:v>
                </c:pt>
                <c:pt idx="270">
                  <c:v>9.5652173913043495E-2</c:v>
                </c:pt>
                <c:pt idx="271">
                  <c:v>0.11014492753623201</c:v>
                </c:pt>
                <c:pt idx="272">
                  <c:v>0.121739130434783</c:v>
                </c:pt>
                <c:pt idx="273">
                  <c:v>0.104347826086957</c:v>
                </c:pt>
                <c:pt idx="274">
                  <c:v>8.1159420289855094E-2</c:v>
                </c:pt>
                <c:pt idx="275">
                  <c:v>-5.7971014492753702E-3</c:v>
                </c:pt>
                <c:pt idx="276">
                  <c:v>-2.0289855072463801E-2</c:v>
                </c:pt>
                <c:pt idx="277">
                  <c:v>-2.3188405797101401E-2</c:v>
                </c:pt>
                <c:pt idx="278">
                  <c:v>5.7971014492753398E-3</c:v>
                </c:pt>
                <c:pt idx="279">
                  <c:v>-2.6086956521739101E-2</c:v>
                </c:pt>
                <c:pt idx="280">
                  <c:v>3.1884057971014498E-2</c:v>
                </c:pt>
                <c:pt idx="281">
                  <c:v>6.9565217391304293E-2</c:v>
                </c:pt>
                <c:pt idx="282">
                  <c:v>5.5072463768115899E-2</c:v>
                </c:pt>
                <c:pt idx="283">
                  <c:v>4.6376811594202899E-2</c:v>
                </c:pt>
                <c:pt idx="284">
                  <c:v>6.08695652173913E-2</c:v>
                </c:pt>
                <c:pt idx="285">
                  <c:v>8.1159420289855094E-2</c:v>
                </c:pt>
                <c:pt idx="286">
                  <c:v>9.5652173913043495E-2</c:v>
                </c:pt>
                <c:pt idx="287">
                  <c:v>9.5652173913043495E-2</c:v>
                </c:pt>
                <c:pt idx="288">
                  <c:v>0.107246376811594</c:v>
                </c:pt>
                <c:pt idx="289">
                  <c:v>9.5652173913043495E-2</c:v>
                </c:pt>
                <c:pt idx="290">
                  <c:v>9.5652173913043495E-2</c:v>
                </c:pt>
                <c:pt idx="291">
                  <c:v>3.1884057971014498E-2</c:v>
                </c:pt>
                <c:pt idx="292">
                  <c:v>8.6956521739130505E-3</c:v>
                </c:pt>
                <c:pt idx="293">
                  <c:v>4.3478260869565202E-2</c:v>
                </c:pt>
              </c:numCache>
            </c:numRef>
          </c:xVal>
          <c:yVal>
            <c:numRef>
              <c:f>'Raw CPT'!$G$20:$G$313</c:f>
              <c:numCache>
                <c:formatCode>0.000</c:formatCode>
                <c:ptCount val="294"/>
                <c:pt idx="0">
                  <c:v>0.29205607476635498</c:v>
                </c:pt>
                <c:pt idx="1">
                  <c:v>0.467289719626168</c:v>
                </c:pt>
                <c:pt idx="2">
                  <c:v>0.52570093457943901</c:v>
                </c:pt>
                <c:pt idx="3">
                  <c:v>0.58411214953270996</c:v>
                </c:pt>
                <c:pt idx="4">
                  <c:v>0.58411214953270996</c:v>
                </c:pt>
                <c:pt idx="5">
                  <c:v>0.64252336448598102</c:v>
                </c:pt>
                <c:pt idx="6">
                  <c:v>0.75934579439252303</c:v>
                </c:pt>
                <c:pt idx="7">
                  <c:v>0.75934579439252303</c:v>
                </c:pt>
                <c:pt idx="8">
                  <c:v>0.81775700934579398</c:v>
                </c:pt>
                <c:pt idx="9">
                  <c:v>0.87616822429906505</c:v>
                </c:pt>
                <c:pt idx="10">
                  <c:v>0.99299065420560695</c:v>
                </c:pt>
                <c:pt idx="11">
                  <c:v>1.05140186915888</c:v>
                </c:pt>
                <c:pt idx="12">
                  <c:v>1.1098130841121501</c:v>
                </c:pt>
                <c:pt idx="13">
                  <c:v>1.1682242990654199</c:v>
                </c:pt>
                <c:pt idx="14">
                  <c:v>1.22663551401869</c:v>
                </c:pt>
                <c:pt idx="15">
                  <c:v>1.28504672897196</c:v>
                </c:pt>
                <c:pt idx="16">
                  <c:v>1.3434579439252301</c:v>
                </c:pt>
                <c:pt idx="17">
                  <c:v>1.3434579439252301</c:v>
                </c:pt>
                <c:pt idx="18">
                  <c:v>1.4018691588784999</c:v>
                </c:pt>
                <c:pt idx="19">
                  <c:v>1.46028037383178</c:v>
                </c:pt>
                <c:pt idx="20">
                  <c:v>1.5771028037383199</c:v>
                </c:pt>
                <c:pt idx="21">
                  <c:v>1.63551401869159</c:v>
                </c:pt>
                <c:pt idx="22">
                  <c:v>1.63551401869159</c:v>
                </c:pt>
                <c:pt idx="23">
                  <c:v>1.69392523364486</c:v>
                </c:pt>
                <c:pt idx="24">
                  <c:v>1.7523364485981301</c:v>
                </c:pt>
                <c:pt idx="25">
                  <c:v>1.86915887850467</c:v>
                </c:pt>
                <c:pt idx="26">
                  <c:v>1.86915887850467</c:v>
                </c:pt>
                <c:pt idx="27">
                  <c:v>1.86915887850467</c:v>
                </c:pt>
                <c:pt idx="28">
                  <c:v>1.86915887850467</c:v>
                </c:pt>
                <c:pt idx="29">
                  <c:v>1.9275700934579401</c:v>
                </c:pt>
                <c:pt idx="30">
                  <c:v>1.9859813084112099</c:v>
                </c:pt>
                <c:pt idx="31">
                  <c:v>2.0443925233644902</c:v>
                </c:pt>
                <c:pt idx="32">
                  <c:v>2.1612149532710299</c:v>
                </c:pt>
                <c:pt idx="33">
                  <c:v>2.1612149532710299</c:v>
                </c:pt>
                <c:pt idx="34">
                  <c:v>2.1612149532710299</c:v>
                </c:pt>
                <c:pt idx="35">
                  <c:v>2.2196261682243001</c:v>
                </c:pt>
                <c:pt idx="36">
                  <c:v>2.3364485981308398</c:v>
                </c:pt>
                <c:pt idx="37">
                  <c:v>2.3364485981308398</c:v>
                </c:pt>
                <c:pt idx="38">
                  <c:v>2.45327102803738</c:v>
                </c:pt>
                <c:pt idx="39">
                  <c:v>2.5116822429906498</c:v>
                </c:pt>
                <c:pt idx="40">
                  <c:v>2.5700934579439298</c:v>
                </c:pt>
                <c:pt idx="41">
                  <c:v>2.5700934579439298</c:v>
                </c:pt>
                <c:pt idx="42">
                  <c:v>2.6285046728972001</c:v>
                </c:pt>
                <c:pt idx="43">
                  <c:v>2.6285046728972001</c:v>
                </c:pt>
                <c:pt idx="44">
                  <c:v>2.7453271028037398</c:v>
                </c:pt>
                <c:pt idx="45">
                  <c:v>2.8037383177570101</c:v>
                </c:pt>
                <c:pt idx="46">
                  <c:v>2.8621495327102799</c:v>
                </c:pt>
                <c:pt idx="47">
                  <c:v>2.8621495327102799</c:v>
                </c:pt>
                <c:pt idx="48">
                  <c:v>2.9205607476635498</c:v>
                </c:pt>
                <c:pt idx="49">
                  <c:v>2.9789719626168201</c:v>
                </c:pt>
                <c:pt idx="50">
                  <c:v>2.9789719626168201</c:v>
                </c:pt>
                <c:pt idx="51">
                  <c:v>3.0957943925233602</c:v>
                </c:pt>
                <c:pt idx="52">
                  <c:v>3.0957943925233602</c:v>
                </c:pt>
                <c:pt idx="53">
                  <c:v>3.1542056074766398</c:v>
                </c:pt>
                <c:pt idx="54">
                  <c:v>3.1542056074766398</c:v>
                </c:pt>
                <c:pt idx="55">
                  <c:v>3.2126168224299101</c:v>
                </c:pt>
                <c:pt idx="56">
                  <c:v>3.2710280373831799</c:v>
                </c:pt>
                <c:pt idx="57">
                  <c:v>3.3294392523364502</c:v>
                </c:pt>
                <c:pt idx="58">
                  <c:v>3.3878504672897201</c:v>
                </c:pt>
                <c:pt idx="59">
                  <c:v>3.3878504672897201</c:v>
                </c:pt>
                <c:pt idx="60">
                  <c:v>3.4462616822429899</c:v>
                </c:pt>
                <c:pt idx="61">
                  <c:v>3.5046728971962602</c:v>
                </c:pt>
                <c:pt idx="62">
                  <c:v>3.56308411214953</c:v>
                </c:pt>
                <c:pt idx="63">
                  <c:v>3.6214953271027999</c:v>
                </c:pt>
                <c:pt idx="64">
                  <c:v>3.6214953271027999</c:v>
                </c:pt>
                <c:pt idx="65">
                  <c:v>3.6799065420560702</c:v>
                </c:pt>
                <c:pt idx="66">
                  <c:v>3.7383177570093502</c:v>
                </c:pt>
                <c:pt idx="67">
                  <c:v>3.79672897196262</c:v>
                </c:pt>
                <c:pt idx="68">
                  <c:v>3.79672897196262</c:v>
                </c:pt>
                <c:pt idx="69">
                  <c:v>3.8551401869158899</c:v>
                </c:pt>
                <c:pt idx="70">
                  <c:v>3.9135514018691602</c:v>
                </c:pt>
                <c:pt idx="71">
                  <c:v>3.97196261682243</c:v>
                </c:pt>
                <c:pt idx="72">
                  <c:v>3.97196261682243</c:v>
                </c:pt>
                <c:pt idx="73">
                  <c:v>4.0303738317756999</c:v>
                </c:pt>
                <c:pt idx="74">
                  <c:v>4.1471962616822404</c:v>
                </c:pt>
                <c:pt idx="75">
                  <c:v>4.2056074766355103</c:v>
                </c:pt>
                <c:pt idx="76">
                  <c:v>4.2640186915887801</c:v>
                </c:pt>
                <c:pt idx="77">
                  <c:v>4.2640186915887801</c:v>
                </c:pt>
                <c:pt idx="78">
                  <c:v>4.3808411214953296</c:v>
                </c:pt>
                <c:pt idx="79">
                  <c:v>4.3808411214953296</c:v>
                </c:pt>
                <c:pt idx="80">
                  <c:v>4.4392523364486003</c:v>
                </c:pt>
                <c:pt idx="81">
                  <c:v>4.4976635514018701</c:v>
                </c:pt>
                <c:pt idx="82">
                  <c:v>4.55607476635514</c:v>
                </c:pt>
                <c:pt idx="83">
                  <c:v>4.6144859813084098</c:v>
                </c:pt>
                <c:pt idx="84">
                  <c:v>4.6144859813084098</c:v>
                </c:pt>
                <c:pt idx="85">
                  <c:v>4.7313084112149504</c:v>
                </c:pt>
                <c:pt idx="86">
                  <c:v>4.7897196261682202</c:v>
                </c:pt>
                <c:pt idx="87">
                  <c:v>4.9065420560747697</c:v>
                </c:pt>
                <c:pt idx="88">
                  <c:v>4.9065420560747697</c:v>
                </c:pt>
                <c:pt idx="89">
                  <c:v>4.9649532710280404</c:v>
                </c:pt>
                <c:pt idx="90">
                  <c:v>5.0233644859813102</c:v>
                </c:pt>
                <c:pt idx="91">
                  <c:v>5.0817757009345801</c:v>
                </c:pt>
                <c:pt idx="92">
                  <c:v>5.0817757009345801</c:v>
                </c:pt>
                <c:pt idx="93">
                  <c:v>5.1985981308411198</c:v>
                </c:pt>
                <c:pt idx="94">
                  <c:v>5.3154205607476603</c:v>
                </c:pt>
                <c:pt idx="95">
                  <c:v>5.3154205607476603</c:v>
                </c:pt>
                <c:pt idx="96">
                  <c:v>5.3738317757009302</c:v>
                </c:pt>
                <c:pt idx="97">
                  <c:v>5.4322429906542098</c:v>
                </c:pt>
                <c:pt idx="98">
                  <c:v>5.4906542056074796</c:v>
                </c:pt>
                <c:pt idx="99">
                  <c:v>5.5490654205607504</c:v>
                </c:pt>
                <c:pt idx="100">
                  <c:v>5.6074766355140202</c:v>
                </c:pt>
                <c:pt idx="101">
                  <c:v>5.7242990654205599</c:v>
                </c:pt>
                <c:pt idx="102">
                  <c:v>5.8411214953270996</c:v>
                </c:pt>
                <c:pt idx="103">
                  <c:v>5.8995327102803703</c:v>
                </c:pt>
                <c:pt idx="104">
                  <c:v>6.0163551401869197</c:v>
                </c:pt>
                <c:pt idx="105">
                  <c:v>6.0163551401869197</c:v>
                </c:pt>
                <c:pt idx="106">
                  <c:v>6.1331775700934603</c:v>
                </c:pt>
                <c:pt idx="107">
                  <c:v>6.1915887850467302</c:v>
                </c:pt>
                <c:pt idx="108">
                  <c:v>6.25</c:v>
                </c:pt>
                <c:pt idx="109">
                  <c:v>6.3668224299065397</c:v>
                </c:pt>
                <c:pt idx="110">
                  <c:v>6.4252336448598104</c:v>
                </c:pt>
                <c:pt idx="111">
                  <c:v>6.4252336448598104</c:v>
                </c:pt>
                <c:pt idx="112">
                  <c:v>6.5420560747663501</c:v>
                </c:pt>
                <c:pt idx="113">
                  <c:v>6.6004672897196297</c:v>
                </c:pt>
                <c:pt idx="114">
                  <c:v>6.6588785046729004</c:v>
                </c:pt>
                <c:pt idx="115">
                  <c:v>6.7757009345794401</c:v>
                </c:pt>
                <c:pt idx="116">
                  <c:v>6.8925233644859798</c:v>
                </c:pt>
                <c:pt idx="117">
                  <c:v>6.9509345794392496</c:v>
                </c:pt>
                <c:pt idx="118">
                  <c:v>7.0677570093457902</c:v>
                </c:pt>
                <c:pt idx="119">
                  <c:v>7.12616822429906</c:v>
                </c:pt>
                <c:pt idx="120">
                  <c:v>7.2429906542056104</c:v>
                </c:pt>
                <c:pt idx="121">
                  <c:v>7.3598130841121501</c:v>
                </c:pt>
                <c:pt idx="122">
                  <c:v>7.3014018691588802</c:v>
                </c:pt>
                <c:pt idx="123">
                  <c:v>7.4182242990654199</c:v>
                </c:pt>
                <c:pt idx="124">
                  <c:v>7.4182242990654199</c:v>
                </c:pt>
                <c:pt idx="125">
                  <c:v>7.4766355140186898</c:v>
                </c:pt>
                <c:pt idx="126">
                  <c:v>7.5350467289719596</c:v>
                </c:pt>
                <c:pt idx="127">
                  <c:v>7.6518691588785002</c:v>
                </c:pt>
                <c:pt idx="128">
                  <c:v>7.8271028037383203</c:v>
                </c:pt>
                <c:pt idx="129">
                  <c:v>7.8271028037383203</c:v>
                </c:pt>
                <c:pt idx="130">
                  <c:v>7.94392523364486</c:v>
                </c:pt>
                <c:pt idx="131">
                  <c:v>8.0023364485981308</c:v>
                </c:pt>
                <c:pt idx="132">
                  <c:v>8.1775700934579394</c:v>
                </c:pt>
                <c:pt idx="133">
                  <c:v>8.1775700934579394</c:v>
                </c:pt>
                <c:pt idx="134">
                  <c:v>8.2943925233644897</c:v>
                </c:pt>
                <c:pt idx="135">
                  <c:v>8.2943925233644897</c:v>
                </c:pt>
                <c:pt idx="136">
                  <c:v>8.3528037383177605</c:v>
                </c:pt>
                <c:pt idx="137">
                  <c:v>8.4112149532710294</c:v>
                </c:pt>
                <c:pt idx="138">
                  <c:v>8.5280373831775709</c:v>
                </c:pt>
                <c:pt idx="139">
                  <c:v>8.5280373831775709</c:v>
                </c:pt>
                <c:pt idx="140">
                  <c:v>8.5864485981308398</c:v>
                </c:pt>
                <c:pt idx="141">
                  <c:v>8.7032710280373795</c:v>
                </c:pt>
                <c:pt idx="142">
                  <c:v>8.7616822429906502</c:v>
                </c:pt>
                <c:pt idx="143">
                  <c:v>8.8200934579439298</c:v>
                </c:pt>
                <c:pt idx="144">
                  <c:v>8.8785046728972006</c:v>
                </c:pt>
                <c:pt idx="145">
                  <c:v>8.9953271028037403</c:v>
                </c:pt>
                <c:pt idx="146">
                  <c:v>9.1121495327102799</c:v>
                </c:pt>
                <c:pt idx="147">
                  <c:v>9.1705607476635507</c:v>
                </c:pt>
                <c:pt idx="148">
                  <c:v>9.2289719626168196</c:v>
                </c:pt>
                <c:pt idx="149">
                  <c:v>9.2289719626168196</c:v>
                </c:pt>
                <c:pt idx="150">
                  <c:v>9.3457943925233593</c:v>
                </c:pt>
                <c:pt idx="151">
                  <c:v>9.3457943925233593</c:v>
                </c:pt>
                <c:pt idx="152">
                  <c:v>9.5210280373831804</c:v>
                </c:pt>
                <c:pt idx="153">
                  <c:v>9.5794392523364493</c:v>
                </c:pt>
                <c:pt idx="154">
                  <c:v>9.6962616822429908</c:v>
                </c:pt>
                <c:pt idx="155">
                  <c:v>9.6962616822429908</c:v>
                </c:pt>
                <c:pt idx="156">
                  <c:v>9.7546728971962597</c:v>
                </c:pt>
                <c:pt idx="157">
                  <c:v>9.8130841121495305</c:v>
                </c:pt>
                <c:pt idx="158">
                  <c:v>9.9299065420560702</c:v>
                </c:pt>
                <c:pt idx="159">
                  <c:v>9.9883177570093498</c:v>
                </c:pt>
                <c:pt idx="160">
                  <c:v>10.046728971962599</c:v>
                </c:pt>
                <c:pt idx="161">
                  <c:v>10.163551401869199</c:v>
                </c:pt>
                <c:pt idx="162">
                  <c:v>10.221962616822401</c:v>
                </c:pt>
                <c:pt idx="163">
                  <c:v>10.221962616822401</c:v>
                </c:pt>
                <c:pt idx="164">
                  <c:v>10.338785046729001</c:v>
                </c:pt>
                <c:pt idx="165">
                  <c:v>10.3971962616822</c:v>
                </c:pt>
                <c:pt idx="166">
                  <c:v>10.4556074766355</c:v>
                </c:pt>
                <c:pt idx="167">
                  <c:v>10.5724299065421</c:v>
                </c:pt>
                <c:pt idx="168">
                  <c:v>10.630841121495299</c:v>
                </c:pt>
                <c:pt idx="169">
                  <c:v>10.6892523364486</c:v>
                </c:pt>
                <c:pt idx="170">
                  <c:v>10.806074766355099</c:v>
                </c:pt>
                <c:pt idx="171">
                  <c:v>10.806074766355099</c:v>
                </c:pt>
                <c:pt idx="172">
                  <c:v>10.981308411215</c:v>
                </c:pt>
                <c:pt idx="173">
                  <c:v>10.981308411215</c:v>
                </c:pt>
                <c:pt idx="174">
                  <c:v>11.0397196261682</c:v>
                </c:pt>
                <c:pt idx="175">
                  <c:v>11.098130841121501</c:v>
                </c:pt>
                <c:pt idx="176">
                  <c:v>11.1565420560748</c:v>
                </c:pt>
                <c:pt idx="177">
                  <c:v>11.2733644859813</c:v>
                </c:pt>
                <c:pt idx="178">
                  <c:v>11.3317757009346</c:v>
                </c:pt>
                <c:pt idx="179">
                  <c:v>11.390186915887901</c:v>
                </c:pt>
                <c:pt idx="180">
                  <c:v>11.507009345794399</c:v>
                </c:pt>
                <c:pt idx="181">
                  <c:v>11.6238317757009</c:v>
                </c:pt>
                <c:pt idx="182">
                  <c:v>11.682242990654199</c:v>
                </c:pt>
                <c:pt idx="183">
                  <c:v>11.7990654205607</c:v>
                </c:pt>
                <c:pt idx="184">
                  <c:v>11.9158878504673</c:v>
                </c:pt>
                <c:pt idx="185">
                  <c:v>11.974299065420601</c:v>
                </c:pt>
                <c:pt idx="186">
                  <c:v>12.0327102803738</c:v>
                </c:pt>
                <c:pt idx="187">
                  <c:v>12.1495327102804</c:v>
                </c:pt>
                <c:pt idx="188">
                  <c:v>12.1495327102804</c:v>
                </c:pt>
                <c:pt idx="189">
                  <c:v>12.266355140186899</c:v>
                </c:pt>
                <c:pt idx="190">
                  <c:v>12.3247663551402</c:v>
                </c:pt>
                <c:pt idx="191">
                  <c:v>12.383177570093499</c:v>
                </c:pt>
                <c:pt idx="192">
                  <c:v>12.5</c:v>
                </c:pt>
                <c:pt idx="193">
                  <c:v>12.616822429906501</c:v>
                </c:pt>
                <c:pt idx="194">
                  <c:v>12.6752336448598</c:v>
                </c:pt>
                <c:pt idx="195">
                  <c:v>12.733644859813101</c:v>
                </c:pt>
                <c:pt idx="196">
                  <c:v>12.7920560747664</c:v>
                </c:pt>
                <c:pt idx="197">
                  <c:v>12.9088785046729</c:v>
                </c:pt>
                <c:pt idx="198">
                  <c:v>13.025700934579399</c:v>
                </c:pt>
                <c:pt idx="199">
                  <c:v>13.025700934579399</c:v>
                </c:pt>
                <c:pt idx="200">
                  <c:v>13.142523364485999</c:v>
                </c:pt>
                <c:pt idx="201">
                  <c:v>13.2009345794393</c:v>
                </c:pt>
                <c:pt idx="202">
                  <c:v>13.317757009345801</c:v>
                </c:pt>
                <c:pt idx="203">
                  <c:v>13.4345794392523</c:v>
                </c:pt>
                <c:pt idx="204">
                  <c:v>13.4345794392523</c:v>
                </c:pt>
                <c:pt idx="205">
                  <c:v>13.492990654205601</c:v>
                </c:pt>
                <c:pt idx="206">
                  <c:v>13.6682242990654</c:v>
                </c:pt>
                <c:pt idx="207">
                  <c:v>13.7266355140187</c:v>
                </c:pt>
                <c:pt idx="208">
                  <c:v>13.901869158878499</c:v>
                </c:pt>
                <c:pt idx="209">
                  <c:v>13.9602803738318</c:v>
                </c:pt>
                <c:pt idx="210">
                  <c:v>13.9602803738318</c:v>
                </c:pt>
                <c:pt idx="211">
                  <c:v>14.1355140186916</c:v>
                </c:pt>
                <c:pt idx="212">
                  <c:v>14.193925233644901</c:v>
                </c:pt>
                <c:pt idx="213">
                  <c:v>14.252336448598101</c:v>
                </c:pt>
                <c:pt idx="214">
                  <c:v>14.369158878504701</c:v>
                </c:pt>
                <c:pt idx="215">
                  <c:v>14.485981308411199</c:v>
                </c:pt>
                <c:pt idx="216">
                  <c:v>14.6028037383178</c:v>
                </c:pt>
                <c:pt idx="217">
                  <c:v>14.836448598130801</c:v>
                </c:pt>
                <c:pt idx="218">
                  <c:v>14.953271028037401</c:v>
                </c:pt>
                <c:pt idx="219">
                  <c:v>14.953271028037401</c:v>
                </c:pt>
                <c:pt idx="220">
                  <c:v>15.0700934579439</c:v>
                </c:pt>
                <c:pt idx="221">
                  <c:v>15.1869158878505</c:v>
                </c:pt>
                <c:pt idx="222">
                  <c:v>15.303738317757</c:v>
                </c:pt>
                <c:pt idx="223">
                  <c:v>15.4205607476636</c:v>
                </c:pt>
                <c:pt idx="224">
                  <c:v>15.4205607476636</c:v>
                </c:pt>
                <c:pt idx="225">
                  <c:v>15.537383177570099</c:v>
                </c:pt>
                <c:pt idx="226">
                  <c:v>15.537383177570099</c:v>
                </c:pt>
                <c:pt idx="227">
                  <c:v>15.712616822429901</c:v>
                </c:pt>
                <c:pt idx="228">
                  <c:v>15.7710280373832</c:v>
                </c:pt>
                <c:pt idx="229">
                  <c:v>15.887850467289701</c:v>
                </c:pt>
                <c:pt idx="230">
                  <c:v>16.004672897196301</c:v>
                </c:pt>
                <c:pt idx="231">
                  <c:v>16.0630841121495</c:v>
                </c:pt>
                <c:pt idx="232">
                  <c:v>16.179906542056099</c:v>
                </c:pt>
                <c:pt idx="233">
                  <c:v>16.296728971962601</c:v>
                </c:pt>
                <c:pt idx="234">
                  <c:v>16.3551401869159</c:v>
                </c:pt>
                <c:pt idx="235">
                  <c:v>16.530373831775702</c:v>
                </c:pt>
                <c:pt idx="236">
                  <c:v>16.530373831775702</c:v>
                </c:pt>
                <c:pt idx="237">
                  <c:v>16.7056074766355</c:v>
                </c:pt>
                <c:pt idx="238">
                  <c:v>16.880841121495301</c:v>
                </c:pt>
                <c:pt idx="239">
                  <c:v>16.997663551401899</c:v>
                </c:pt>
                <c:pt idx="240">
                  <c:v>17.056074766355099</c:v>
                </c:pt>
                <c:pt idx="241">
                  <c:v>17.114485981308398</c:v>
                </c:pt>
                <c:pt idx="242">
                  <c:v>17.231308411215</c:v>
                </c:pt>
                <c:pt idx="243">
                  <c:v>17.348130841121499</c:v>
                </c:pt>
                <c:pt idx="244">
                  <c:v>17.406542056074802</c:v>
                </c:pt>
                <c:pt idx="245">
                  <c:v>17.406542056074802</c:v>
                </c:pt>
                <c:pt idx="246">
                  <c:v>17.5817757009346</c:v>
                </c:pt>
                <c:pt idx="247">
                  <c:v>17.698598130841098</c:v>
                </c:pt>
                <c:pt idx="248">
                  <c:v>17.757009345794401</c:v>
                </c:pt>
                <c:pt idx="249">
                  <c:v>17.8154205607477</c:v>
                </c:pt>
                <c:pt idx="250">
                  <c:v>17.932242990654199</c:v>
                </c:pt>
                <c:pt idx="251">
                  <c:v>18.049065420560702</c:v>
                </c:pt>
                <c:pt idx="252">
                  <c:v>18.107476635514001</c:v>
                </c:pt>
                <c:pt idx="253">
                  <c:v>18.1658878504673</c:v>
                </c:pt>
                <c:pt idx="254">
                  <c:v>18.224299065420599</c:v>
                </c:pt>
                <c:pt idx="255">
                  <c:v>18.282710280373799</c:v>
                </c:pt>
                <c:pt idx="256">
                  <c:v>18.3995327102804</c:v>
                </c:pt>
                <c:pt idx="257">
                  <c:v>18.4579439252336</c:v>
                </c:pt>
                <c:pt idx="258">
                  <c:v>18.574766355140198</c:v>
                </c:pt>
                <c:pt idx="259">
                  <c:v>18.691588785046701</c:v>
                </c:pt>
                <c:pt idx="260">
                  <c:v>18.808411214953299</c:v>
                </c:pt>
                <c:pt idx="261">
                  <c:v>18.808411214953299</c:v>
                </c:pt>
                <c:pt idx="262">
                  <c:v>18.925233644859802</c:v>
                </c:pt>
                <c:pt idx="263">
                  <c:v>19.1004672897196</c:v>
                </c:pt>
                <c:pt idx="264">
                  <c:v>19.158878504672899</c:v>
                </c:pt>
                <c:pt idx="265">
                  <c:v>19.275700934579401</c:v>
                </c:pt>
                <c:pt idx="266">
                  <c:v>19.392523364485999</c:v>
                </c:pt>
                <c:pt idx="267">
                  <c:v>19.509345794392502</c:v>
                </c:pt>
                <c:pt idx="268">
                  <c:v>19.6261682242991</c:v>
                </c:pt>
                <c:pt idx="269">
                  <c:v>19.742990654205599</c:v>
                </c:pt>
                <c:pt idx="270">
                  <c:v>19.859813084112101</c:v>
                </c:pt>
                <c:pt idx="271">
                  <c:v>19.9182242990654</c:v>
                </c:pt>
                <c:pt idx="272">
                  <c:v>20.035046728971999</c:v>
                </c:pt>
                <c:pt idx="273">
                  <c:v>20.093457943925198</c:v>
                </c:pt>
                <c:pt idx="274">
                  <c:v>20.2102803738318</c:v>
                </c:pt>
                <c:pt idx="275">
                  <c:v>20.327102803738299</c:v>
                </c:pt>
                <c:pt idx="276">
                  <c:v>20.385514018691602</c:v>
                </c:pt>
                <c:pt idx="277">
                  <c:v>20.502336448598101</c:v>
                </c:pt>
                <c:pt idx="278">
                  <c:v>20.677570093457899</c:v>
                </c:pt>
                <c:pt idx="279">
                  <c:v>20.7943925233645</c:v>
                </c:pt>
                <c:pt idx="280">
                  <c:v>20.969626168224298</c:v>
                </c:pt>
                <c:pt idx="281">
                  <c:v>20.969626168224298</c:v>
                </c:pt>
                <c:pt idx="282">
                  <c:v>21.028037383177601</c:v>
                </c:pt>
                <c:pt idx="283">
                  <c:v>21.203271028037399</c:v>
                </c:pt>
                <c:pt idx="284">
                  <c:v>21.261682242990702</c:v>
                </c:pt>
                <c:pt idx="285">
                  <c:v>21.320093457943901</c:v>
                </c:pt>
                <c:pt idx="286">
                  <c:v>21.378504672897201</c:v>
                </c:pt>
                <c:pt idx="287">
                  <c:v>21.495327102803699</c:v>
                </c:pt>
                <c:pt idx="288">
                  <c:v>21.612149532710301</c:v>
                </c:pt>
                <c:pt idx="289">
                  <c:v>21.612149532710301</c:v>
                </c:pt>
                <c:pt idx="290">
                  <c:v>21.787383177570099</c:v>
                </c:pt>
                <c:pt idx="291">
                  <c:v>21.845794392523398</c:v>
                </c:pt>
                <c:pt idx="292">
                  <c:v>21.904205607476602</c:v>
                </c:pt>
                <c:pt idx="293">
                  <c:v>21.962616822429901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D75-4907-9830-D276D8BCCFBE}"/>
            </c:ext>
          </c:extLst>
        </c:ser>
        <c:ser>
          <c:idx val="1"/>
          <c:order val="1"/>
          <c:tx>
            <c:v>Contractive-Dilative</c:v>
          </c:tx>
          <c:spPr>
            <a:ln w="4445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'Been Romero Hebeler'!$AG$49:$AG$50</c:f>
              <c:numCache>
                <c:formatCode>General</c:formatCode>
                <c:ptCount val="2"/>
                <c:pt idx="0">
                  <c:v>-0.05</c:v>
                </c:pt>
                <c:pt idx="1">
                  <c:v>-0.05</c:v>
                </c:pt>
              </c:numCache>
            </c:numRef>
          </c:xVal>
          <c:yVal>
            <c:numRef>
              <c:f>'Been Romero Hebeler'!$AH$49:$AH$50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D75-4907-9830-D276D8BCC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40064"/>
        <c:axId val="132442368"/>
      </c:scatterChart>
      <c:valAx>
        <c:axId val="132440064"/>
        <c:scaling>
          <c:orientation val="minMax"/>
          <c:max val="0.2"/>
          <c:min val="-0.30000000000000004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State Parameter, </a:t>
                </a:r>
                <a:r>
                  <a:rPr lang="en-US" sz="1800">
                    <a:latin typeface="Symbol" panose="05050102010706020507" pitchFamily="18" charset="2"/>
                  </a:rPr>
                  <a:t>Y</a:t>
                </a:r>
              </a:p>
            </c:rich>
          </c:tx>
          <c:layout>
            <c:manualLayout>
              <c:xMode val="edge"/>
              <c:yMode val="edge"/>
              <c:x val="0.12665461118230475"/>
              <c:y val="1.4824381131216497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2368"/>
        <c:crosses val="autoZero"/>
        <c:crossBetween val="midCat"/>
        <c:majorUnit val="0.1"/>
      </c:valAx>
      <c:valAx>
        <c:axId val="132442368"/>
        <c:scaling>
          <c:orientation val="maxMin"/>
          <c:max val="25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440064"/>
        <c:crossesAt val="-0.4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13102205630607"/>
          <c:y val="0.12397521892136483"/>
          <c:w val="0.77129308241391625"/>
          <c:h val="0.8303527285456147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'Program Steps'!$AT$24:$AT$488</c:f>
              <c:numCache>
                <c:formatCode>0.00</c:formatCode>
                <c:ptCount val="465"/>
                <c:pt idx="0">
                  <c:v>38.037244938969494</c:v>
                </c:pt>
                <c:pt idx="1">
                  <c:v>32.318374800245778</c:v>
                </c:pt>
                <c:pt idx="2">
                  <c:v>43.449762478078618</c:v>
                </c:pt>
                <c:pt idx="3">
                  <c:v>55.219600588873533</c:v>
                </c:pt>
                <c:pt idx="4">
                  <c:v>33.7261796318965</c:v>
                </c:pt>
                <c:pt idx="5">
                  <c:v>32.08164149805841</c:v>
                </c:pt>
                <c:pt idx="6">
                  <c:v>39.812686875291931</c:v>
                </c:pt>
                <c:pt idx="7">
                  <c:v>49.032354961040483</c:v>
                </c:pt>
                <c:pt idx="8">
                  <c:v>60.559980983133073</c:v>
                </c:pt>
                <c:pt idx="9">
                  <c:v>63.409728834432592</c:v>
                </c:pt>
                <c:pt idx="10">
                  <c:v>55.620229846838271</c:v>
                </c:pt>
                <c:pt idx="11">
                  <c:v>50.319936582616528</c:v>
                </c:pt>
                <c:pt idx="12">
                  <c:v>60.981749953913599</c:v>
                </c:pt>
                <c:pt idx="13">
                  <c:v>65.876289196607701</c:v>
                </c:pt>
                <c:pt idx="14">
                  <c:v>61.558111410992161</c:v>
                </c:pt>
                <c:pt idx="15">
                  <c:v>59.822037341468409</c:v>
                </c:pt>
                <c:pt idx="16">
                  <c:v>54.33945758396694</c:v>
                </c:pt>
                <c:pt idx="17">
                  <c:v>57.140086153031888</c:v>
                </c:pt>
                <c:pt idx="18">
                  <c:v>45.139126733236196</c:v>
                </c:pt>
                <c:pt idx="19">
                  <c:v>50.460356865361973</c:v>
                </c:pt>
                <c:pt idx="20">
                  <c:v>56.855214183208453</c:v>
                </c:pt>
                <c:pt idx="21">
                  <c:v>53.65329066938861</c:v>
                </c:pt>
                <c:pt idx="22">
                  <c:v>49.737424899849174</c:v>
                </c:pt>
                <c:pt idx="23">
                  <c:v>68.02401093468923</c:v>
                </c:pt>
                <c:pt idx="24">
                  <c:v>58.413012386708097</c:v>
                </c:pt>
                <c:pt idx="25">
                  <c:v>37.048035544288375</c:v>
                </c:pt>
                <c:pt idx="26">
                  <c:v>47.062669150661677</c:v>
                </c:pt>
                <c:pt idx="27">
                  <c:v>53.506744837670624</c:v>
                </c:pt>
                <c:pt idx="28">
                  <c:v>54.886738147334825</c:v>
                </c:pt>
                <c:pt idx="29">
                  <c:v>45.634833941962199</c:v>
                </c:pt>
                <c:pt idx="30">
                  <c:v>35.360352246287469</c:v>
                </c:pt>
                <c:pt idx="31">
                  <c:v>42.947811562699215</c:v>
                </c:pt>
                <c:pt idx="32">
                  <c:v>46.535909742322112</c:v>
                </c:pt>
                <c:pt idx="33">
                  <c:v>44.283030402566766</c:v>
                </c:pt>
                <c:pt idx="34">
                  <c:v>41.597005006825732</c:v>
                </c:pt>
                <c:pt idx="35">
                  <c:v>37.939249143614589</c:v>
                </c:pt>
                <c:pt idx="36">
                  <c:v>40.486258271078142</c:v>
                </c:pt>
                <c:pt idx="37">
                  <c:v>40.303963471811393</c:v>
                </c:pt>
                <c:pt idx="38">
                  <c:v>35.25084002167619</c:v>
                </c:pt>
                <c:pt idx="39">
                  <c:v>33.697988819327925</c:v>
                </c:pt>
                <c:pt idx="40">
                  <c:v>52.354341060510606</c:v>
                </c:pt>
                <c:pt idx="41">
                  <c:v>48.891193684286385</c:v>
                </c:pt>
                <c:pt idx="42">
                  <c:v>40.319824521053668</c:v>
                </c:pt>
                <c:pt idx="43">
                  <c:v>44.061843966095154</c:v>
                </c:pt>
                <c:pt idx="44">
                  <c:v>48.660668406898196</c:v>
                </c:pt>
                <c:pt idx="45">
                  <c:v>50.191288438942095</c:v>
                </c:pt>
                <c:pt idx="46">
                  <c:v>46.770885993934215</c:v>
                </c:pt>
                <c:pt idx="47">
                  <c:v>48.206653056712057</c:v>
                </c:pt>
                <c:pt idx="48">
                  <c:v>50.179742667835541</c:v>
                </c:pt>
                <c:pt idx="49">
                  <c:v>39.765512728882065</c:v>
                </c:pt>
                <c:pt idx="50">
                  <c:v>38.85416495558335</c:v>
                </c:pt>
                <c:pt idx="51">
                  <c:v>27.121034527557654</c:v>
                </c:pt>
                <c:pt idx="52">
                  <c:v>30.098148557379524</c:v>
                </c:pt>
                <c:pt idx="53">
                  <c:v>26.546876437109947</c:v>
                </c:pt>
                <c:pt idx="54">
                  <c:v>31.941563879720867</c:v>
                </c:pt>
                <c:pt idx="55">
                  <c:v>43.125805814765236</c:v>
                </c:pt>
                <c:pt idx="56">
                  <c:v>44.25882759799449</c:v>
                </c:pt>
                <c:pt idx="57">
                  <c:v>31.955887322054643</c:v>
                </c:pt>
                <c:pt idx="58">
                  <c:v>46.029209735324784</c:v>
                </c:pt>
                <c:pt idx="59">
                  <c:v>54.098048510309638</c:v>
                </c:pt>
                <c:pt idx="60">
                  <c:v>35.597061938208846</c:v>
                </c:pt>
                <c:pt idx="61">
                  <c:v>40.381023254519441</c:v>
                </c:pt>
                <c:pt idx="62">
                  <c:v>41.784052963623168</c:v>
                </c:pt>
                <c:pt idx="63">
                  <c:v>35.585131269224256</c:v>
                </c:pt>
                <c:pt idx="64">
                  <c:v>29.804167865948415</c:v>
                </c:pt>
                <c:pt idx="65">
                  <c:v>38.887257887852179</c:v>
                </c:pt>
                <c:pt idx="66">
                  <c:v>42.055979333810654</c:v>
                </c:pt>
                <c:pt idx="67">
                  <c:v>62.52210217849214</c:v>
                </c:pt>
                <c:pt idx="68">
                  <c:v>72.263086232163758</c:v>
                </c:pt>
                <c:pt idx="69">
                  <c:v>39.647043824347463</c:v>
                </c:pt>
                <c:pt idx="70">
                  <c:v>33.558281008261936</c:v>
                </c:pt>
                <c:pt idx="71">
                  <c:v>43.0922083409233</c:v>
                </c:pt>
                <c:pt idx="72">
                  <c:v>41.4321801406982</c:v>
                </c:pt>
                <c:pt idx="73">
                  <c:v>50.57690444155233</c:v>
                </c:pt>
                <c:pt idx="74">
                  <c:v>72.534126669859518</c:v>
                </c:pt>
                <c:pt idx="75">
                  <c:v>64.216485700175767</c:v>
                </c:pt>
                <c:pt idx="76">
                  <c:v>39.323326215410134</c:v>
                </c:pt>
                <c:pt idx="77">
                  <c:v>35.008192252505459</c:v>
                </c:pt>
                <c:pt idx="78">
                  <c:v>47.474373494244752</c:v>
                </c:pt>
                <c:pt idx="79">
                  <c:v>31.099885428364267</c:v>
                </c:pt>
                <c:pt idx="80">
                  <c:v>39.259524446976066</c:v>
                </c:pt>
                <c:pt idx="81">
                  <c:v>37.624771268169717</c:v>
                </c:pt>
                <c:pt idx="82">
                  <c:v>44.990534851669345</c:v>
                </c:pt>
                <c:pt idx="83">
                  <c:v>71.776245111828473</c:v>
                </c:pt>
                <c:pt idx="84">
                  <c:v>54.117926007343719</c:v>
                </c:pt>
                <c:pt idx="85">
                  <c:v>41.492153776078403</c:v>
                </c:pt>
                <c:pt idx="86">
                  <c:v>32.69085404240267</c:v>
                </c:pt>
                <c:pt idx="87">
                  <c:v>35.94997406986738</c:v>
                </c:pt>
                <c:pt idx="88">
                  <c:v>34.09692003764625</c:v>
                </c:pt>
                <c:pt idx="89">
                  <c:v>42.873526100900136</c:v>
                </c:pt>
                <c:pt idx="90">
                  <c:v>40.406589922519821</c:v>
                </c:pt>
                <c:pt idx="91">
                  <c:v>38.315684855006801</c:v>
                </c:pt>
                <c:pt idx="92">
                  <c:v>46.676652393425911</c:v>
                </c:pt>
                <c:pt idx="93">
                  <c:v>56.887715798949706</c:v>
                </c:pt>
                <c:pt idx="94">
                  <c:v>52.636653764819577</c:v>
                </c:pt>
                <c:pt idx="95">
                  <c:v>41.656427155805893</c:v>
                </c:pt>
                <c:pt idx="96">
                  <c:v>39.147333740841226</c:v>
                </c:pt>
                <c:pt idx="97">
                  <c:v>46.670890124990912</c:v>
                </c:pt>
                <c:pt idx="98">
                  <c:v>48.386675184434814</c:v>
                </c:pt>
                <c:pt idx="99">
                  <c:v>37.103692222167659</c:v>
                </c:pt>
                <c:pt idx="100">
                  <c:v>45.351812392528132</c:v>
                </c:pt>
                <c:pt idx="101">
                  <c:v>64.931512942482541</c:v>
                </c:pt>
                <c:pt idx="102">
                  <c:v>48.627159963259409</c:v>
                </c:pt>
                <c:pt idx="103">
                  <c:v>44.712097072063436</c:v>
                </c:pt>
                <c:pt idx="104">
                  <c:v>46.744268439525449</c:v>
                </c:pt>
                <c:pt idx="105">
                  <c:v>51.122147391624267</c:v>
                </c:pt>
                <c:pt idx="106">
                  <c:v>57.242942734376669</c:v>
                </c:pt>
                <c:pt idx="107">
                  <c:v>50.654581219499235</c:v>
                </c:pt>
                <c:pt idx="108">
                  <c:v>44.272669137001891</c:v>
                </c:pt>
                <c:pt idx="109">
                  <c:v>50.73433164143912</c:v>
                </c:pt>
                <c:pt idx="110">
                  <c:v>58.028176913865977</c:v>
                </c:pt>
                <c:pt idx="111">
                  <c:v>61.942798847480667</c:v>
                </c:pt>
                <c:pt idx="112">
                  <c:v>68.714029937104257</c:v>
                </c:pt>
                <c:pt idx="113">
                  <c:v>76.583615428313678</c:v>
                </c:pt>
                <c:pt idx="114">
                  <c:v>63.945206165553991</c:v>
                </c:pt>
                <c:pt idx="115">
                  <c:v>58.791743729532818</c:v>
                </c:pt>
                <c:pt idx="116">
                  <c:v>68.195743191394584</c:v>
                </c:pt>
                <c:pt idx="117">
                  <c:v>65.112649307804418</c:v>
                </c:pt>
                <c:pt idx="118">
                  <c:v>47.103719225381866</c:v>
                </c:pt>
                <c:pt idx="119">
                  <c:v>48.144862139240196</c:v>
                </c:pt>
                <c:pt idx="120">
                  <c:v>49.216140596602116</c:v>
                </c:pt>
                <c:pt idx="121">
                  <c:v>51.637305220777527</c:v>
                </c:pt>
                <c:pt idx="122">
                  <c:v>54.618779985849912</c:v>
                </c:pt>
                <c:pt idx="123">
                  <c:v>58.877227069600643</c:v>
                </c:pt>
                <c:pt idx="124">
                  <c:v>51.817229203045741</c:v>
                </c:pt>
                <c:pt idx="125">
                  <c:v>47.933325388438917</c:v>
                </c:pt>
                <c:pt idx="126">
                  <c:v>65.609292531602549</c:v>
                </c:pt>
                <c:pt idx="127">
                  <c:v>51.801083173037725</c:v>
                </c:pt>
                <c:pt idx="128">
                  <c:v>52.289069390726077</c:v>
                </c:pt>
                <c:pt idx="129">
                  <c:v>38.705816319497472</c:v>
                </c:pt>
                <c:pt idx="130">
                  <c:v>59.418012633263857</c:v>
                </c:pt>
                <c:pt idx="131">
                  <c:v>75.61138098528275</c:v>
                </c:pt>
                <c:pt idx="132">
                  <c:v>56.954019899263329</c:v>
                </c:pt>
                <c:pt idx="133">
                  <c:v>45.720802378780689</c:v>
                </c:pt>
                <c:pt idx="134">
                  <c:v>55.729318012331696</c:v>
                </c:pt>
                <c:pt idx="135">
                  <c:v>42.79714906406096</c:v>
                </c:pt>
                <c:pt idx="136">
                  <c:v>42.554131585448694</c:v>
                </c:pt>
                <c:pt idx="137">
                  <c:v>52.914526568739241</c:v>
                </c:pt>
                <c:pt idx="138">
                  <c:v>58.129057028595085</c:v>
                </c:pt>
                <c:pt idx="139">
                  <c:v>68.619715511074489</c:v>
                </c:pt>
                <c:pt idx="140">
                  <c:v>87.028106545721315</c:v>
                </c:pt>
                <c:pt idx="141">
                  <c:v>67.909619093636294</c:v>
                </c:pt>
                <c:pt idx="142">
                  <c:v>46.089511068350056</c:v>
                </c:pt>
                <c:pt idx="143">
                  <c:v>59.268208414231154</c:v>
                </c:pt>
                <c:pt idx="144">
                  <c:v>51.92374107622301</c:v>
                </c:pt>
                <c:pt idx="145">
                  <c:v>49.219639103870762</c:v>
                </c:pt>
                <c:pt idx="146">
                  <c:v>60.942987965618975</c:v>
                </c:pt>
                <c:pt idx="147">
                  <c:v>76.931464531827586</c:v>
                </c:pt>
                <c:pt idx="148">
                  <c:v>50.531505912476106</c:v>
                </c:pt>
                <c:pt idx="149">
                  <c:v>66.812992538957076</c:v>
                </c:pt>
                <c:pt idx="150">
                  <c:v>63.400303711092015</c:v>
                </c:pt>
                <c:pt idx="151">
                  <c:v>42.508840696439506</c:v>
                </c:pt>
                <c:pt idx="152">
                  <c:v>48.287733325432171</c:v>
                </c:pt>
                <c:pt idx="153">
                  <c:v>61.621402358448918</c:v>
                </c:pt>
                <c:pt idx="154">
                  <c:v>52.149003911880008</c:v>
                </c:pt>
                <c:pt idx="155">
                  <c:v>42.674794319660421</c:v>
                </c:pt>
                <c:pt idx="156">
                  <c:v>39.690533352945955</c:v>
                </c:pt>
                <c:pt idx="157">
                  <c:v>40.262044166957367</c:v>
                </c:pt>
                <c:pt idx="158">
                  <c:v>39.529405894168832</c:v>
                </c:pt>
                <c:pt idx="159">
                  <c:v>38.496209325596737</c:v>
                </c:pt>
                <c:pt idx="160">
                  <c:v>50.059739110473579</c:v>
                </c:pt>
                <c:pt idx="161">
                  <c:v>41.127114939631902</c:v>
                </c:pt>
                <c:pt idx="162">
                  <c:v>53.193814840415676</c:v>
                </c:pt>
                <c:pt idx="163">
                  <c:v>46.871317240368917</c:v>
                </c:pt>
                <c:pt idx="164">
                  <c:v>39.83609156217247</c:v>
                </c:pt>
                <c:pt idx="165">
                  <c:v>36.707855907784271</c:v>
                </c:pt>
                <c:pt idx="166">
                  <c:v>41.063242286006037</c:v>
                </c:pt>
                <c:pt idx="167">
                  <c:v>36.568740774265436</c:v>
                </c:pt>
                <c:pt idx="168">
                  <c:v>34.953712038035135</c:v>
                </c:pt>
                <c:pt idx="169">
                  <c:v>34.829172535960005</c:v>
                </c:pt>
                <c:pt idx="170">
                  <c:v>38.643925077021514</c:v>
                </c:pt>
                <c:pt idx="171">
                  <c:v>54.862377134933773</c:v>
                </c:pt>
                <c:pt idx="172">
                  <c:v>49.140948294137402</c:v>
                </c:pt>
                <c:pt idx="173">
                  <c:v>48.604388408183723</c:v>
                </c:pt>
                <c:pt idx="174">
                  <c:v>40.457896681692695</c:v>
                </c:pt>
                <c:pt idx="175">
                  <c:v>64.704668603936184</c:v>
                </c:pt>
                <c:pt idx="176">
                  <c:v>48.743551524180859</c:v>
                </c:pt>
                <c:pt idx="177">
                  <c:v>38.227357172018841</c:v>
                </c:pt>
                <c:pt idx="178">
                  <c:v>40.777572254829828</c:v>
                </c:pt>
                <c:pt idx="179">
                  <c:v>35.053777498129001</c:v>
                </c:pt>
                <c:pt idx="180">
                  <c:v>38.702540858182473</c:v>
                </c:pt>
                <c:pt idx="181">
                  <c:v>45.03290532073315</c:v>
                </c:pt>
                <c:pt idx="182">
                  <c:v>45.611800452250918</c:v>
                </c:pt>
                <c:pt idx="183">
                  <c:v>46.155813073703918</c:v>
                </c:pt>
                <c:pt idx="184">
                  <c:v>50.726920153961778</c:v>
                </c:pt>
                <c:pt idx="185">
                  <c:v>55.96176214284106</c:v>
                </c:pt>
                <c:pt idx="186">
                  <c:v>46.80133000372944</c:v>
                </c:pt>
                <c:pt idx="187">
                  <c:v>56.311213398968619</c:v>
                </c:pt>
                <c:pt idx="188">
                  <c:v>44.558204888719494</c:v>
                </c:pt>
                <c:pt idx="189">
                  <c:v>65.119204172223959</c:v>
                </c:pt>
                <c:pt idx="190">
                  <c:v>77.909280745246235</c:v>
                </c:pt>
                <c:pt idx="191">
                  <c:v>58.220346769666257</c:v>
                </c:pt>
                <c:pt idx="192">
                  <c:v>66.382189376978971</c:v>
                </c:pt>
                <c:pt idx="193">
                  <c:v>61.346773469025116</c:v>
                </c:pt>
                <c:pt idx="194">
                  <c:v>86.602581196722383</c:v>
                </c:pt>
                <c:pt idx="195">
                  <c:v>65.509034117024484</c:v>
                </c:pt>
                <c:pt idx="196">
                  <c:v>69.499526607147743</c:v>
                </c:pt>
                <c:pt idx="197">
                  <c:v>69.140847450151767</c:v>
                </c:pt>
                <c:pt idx="198">
                  <c:v>58.907483805635366</c:v>
                </c:pt>
                <c:pt idx="199">
                  <c:v>50.001332290153307</c:v>
                </c:pt>
                <c:pt idx="200">
                  <c:v>41.22042152572179</c:v>
                </c:pt>
                <c:pt idx="201">
                  <c:v>47.126272399353851</c:v>
                </c:pt>
                <c:pt idx="202">
                  <c:v>51.325020627957812</c:v>
                </c:pt>
                <c:pt idx="203">
                  <c:v>68.994129165800786</c:v>
                </c:pt>
                <c:pt idx="204">
                  <c:v>61.903425060752895</c:v>
                </c:pt>
                <c:pt idx="205">
                  <c:v>55.114633105771929</c:v>
                </c:pt>
                <c:pt idx="206">
                  <c:v>61.636263168958621</c:v>
                </c:pt>
                <c:pt idx="207">
                  <c:v>73.132122194854631</c:v>
                </c:pt>
                <c:pt idx="208">
                  <c:v>65.946963668926372</c:v>
                </c:pt>
                <c:pt idx="209">
                  <c:v>53.928210518355648</c:v>
                </c:pt>
                <c:pt idx="210">
                  <c:v>48.313309105274342</c:v>
                </c:pt>
                <c:pt idx="211">
                  <c:v>52.063342450280729</c:v>
                </c:pt>
                <c:pt idx="212">
                  <c:v>54.495520550227724</c:v>
                </c:pt>
                <c:pt idx="213">
                  <c:v>61.580915509179007</c:v>
                </c:pt>
                <c:pt idx="214">
                  <c:v>67.553947095502522</c:v>
                </c:pt>
                <c:pt idx="215">
                  <c:v>72.073766160442219</c:v>
                </c:pt>
                <c:pt idx="216">
                  <c:v>55.935663696350709</c:v>
                </c:pt>
                <c:pt idx="217">
                  <c:v>46.953678482765859</c:v>
                </c:pt>
                <c:pt idx="218">
                  <c:v>50.366846805672367</c:v>
                </c:pt>
                <c:pt idx="219">
                  <c:v>70.389632117812525</c:v>
                </c:pt>
                <c:pt idx="220">
                  <c:v>85.734769273163295</c:v>
                </c:pt>
                <c:pt idx="221">
                  <c:v>92.984668046925051</c:v>
                </c:pt>
                <c:pt idx="222">
                  <c:v>92.743643059151879</c:v>
                </c:pt>
                <c:pt idx="223">
                  <c:v>89.394134402872623</c:v>
                </c:pt>
                <c:pt idx="224">
                  <c:v>84.24149017826791</c:v>
                </c:pt>
                <c:pt idx="225">
                  <c:v>83.936884414726393</c:v>
                </c:pt>
                <c:pt idx="226">
                  <c:v>82.732960555974515</c:v>
                </c:pt>
                <c:pt idx="227">
                  <c:v>90.320126403914912</c:v>
                </c:pt>
                <c:pt idx="228">
                  <c:v>78.131918720842563</c:v>
                </c:pt>
                <c:pt idx="229">
                  <c:v>50.856313085535277</c:v>
                </c:pt>
                <c:pt idx="230">
                  <c:v>56.368866629433718</c:v>
                </c:pt>
                <c:pt idx="231">
                  <c:v>48.29547504492924</c:v>
                </c:pt>
                <c:pt idx="232">
                  <c:v>42.205309026026256</c:v>
                </c:pt>
                <c:pt idx="233">
                  <c:v>42.557677914809695</c:v>
                </c:pt>
                <c:pt idx="234">
                  <c:v>44.273254416836366</c:v>
                </c:pt>
                <c:pt idx="235">
                  <c:v>62.343024329848461</c:v>
                </c:pt>
                <c:pt idx="236">
                  <c:v>61.63250076818094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0.20790207578632636</c:v>
                </c:pt>
                <c:pt idx="1">
                  <c:v>0.28128773503536303</c:v>
                </c:pt>
                <c:pt idx="2">
                  <c:v>0.39136622390891834</c:v>
                </c:pt>
                <c:pt idx="3">
                  <c:v>0.47700678511873934</c:v>
                </c:pt>
                <c:pt idx="4">
                  <c:v>0.57483037203151077</c:v>
                </c:pt>
                <c:pt idx="5">
                  <c:v>0.66047093324133166</c:v>
                </c:pt>
                <c:pt idx="6">
                  <c:v>0.75829452015410304</c:v>
                </c:pt>
                <c:pt idx="7">
                  <c:v>0.85615404519579086</c:v>
                </c:pt>
                <c:pt idx="8">
                  <c:v>0.94175866827669541</c:v>
                </c:pt>
                <c:pt idx="9">
                  <c:v>1.0518371571502467</c:v>
                </c:pt>
                <c:pt idx="10">
                  <c:v>1.1252228163992901</c:v>
                </c:pt>
                <c:pt idx="11">
                  <c:v>1.21086337760911</c:v>
                </c:pt>
                <c:pt idx="12">
                  <c:v>1.3086869645218766</c:v>
                </c:pt>
                <c:pt idx="13">
                  <c:v>1.4065464895635664</c:v>
                </c:pt>
                <c:pt idx="14">
                  <c:v>1.4921511126444733</c:v>
                </c:pt>
                <c:pt idx="15">
                  <c:v>1.5655367718935065</c:v>
                </c:pt>
                <c:pt idx="16">
                  <c:v>1.67561526076706</c:v>
                </c:pt>
                <c:pt idx="17">
                  <c:v>1.7734747858087534</c:v>
                </c:pt>
                <c:pt idx="18">
                  <c:v>1.8590794088896567</c:v>
                </c:pt>
                <c:pt idx="19">
                  <c:v>1.9324650681386899</c:v>
                </c:pt>
                <c:pt idx="20">
                  <c:v>2.0425435570122499</c:v>
                </c:pt>
                <c:pt idx="21">
                  <c:v>2.12818411822207</c:v>
                </c:pt>
                <c:pt idx="22">
                  <c:v>2.2260077051348399</c:v>
                </c:pt>
                <c:pt idx="23">
                  <c:v>2.3116123282157433</c:v>
                </c:pt>
                <c:pt idx="24">
                  <c:v>2.4094718532574331</c:v>
                </c:pt>
                <c:pt idx="25">
                  <c:v>2.4951124144672536</c:v>
                </c:pt>
                <c:pt idx="26">
                  <c:v>2.5929360013800236</c:v>
                </c:pt>
                <c:pt idx="27">
                  <c:v>2.6785765625898463</c:v>
                </c:pt>
                <c:pt idx="28">
                  <c:v>2.7764001495026167</c:v>
                </c:pt>
                <c:pt idx="29">
                  <c:v>2.8497858087516534</c:v>
                </c:pt>
                <c:pt idx="30">
                  <c:v>2.959864297625213</c:v>
                </c:pt>
                <c:pt idx="31">
                  <c:v>3.0577238226668961</c:v>
                </c:pt>
                <c:pt idx="32">
                  <c:v>3.1433284457477999</c:v>
                </c:pt>
                <c:pt idx="33">
                  <c:v>3.2411879707894866</c:v>
                </c:pt>
                <c:pt idx="34">
                  <c:v>3.3267925938703935</c:v>
                </c:pt>
                <c:pt idx="35">
                  <c:v>3.4001782531194302</c:v>
                </c:pt>
                <c:pt idx="36">
                  <c:v>3.5102567419929831</c:v>
                </c:pt>
                <c:pt idx="37">
                  <c:v>3.6081162670346765</c:v>
                </c:pt>
                <c:pt idx="38">
                  <c:v>3.6937208901155767</c:v>
                </c:pt>
                <c:pt idx="39">
                  <c:v>3.7671065493646139</c:v>
                </c:pt>
                <c:pt idx="40">
                  <c:v>3.8771850382381667</c:v>
                </c:pt>
                <c:pt idx="41">
                  <c:v>3.9628255994479935</c:v>
                </c:pt>
                <c:pt idx="42">
                  <c:v>4.0606491863607594</c:v>
                </c:pt>
                <c:pt idx="43">
                  <c:v>4.1340348456097971</c:v>
                </c:pt>
                <c:pt idx="44">
                  <c:v>4.2441133344833561</c:v>
                </c:pt>
                <c:pt idx="45">
                  <c:v>4.3541918233569099</c:v>
                </c:pt>
                <c:pt idx="46">
                  <c:v>4.4275774826059431</c:v>
                </c:pt>
                <c:pt idx="47">
                  <c:v>4.5009631418549798</c:v>
                </c:pt>
                <c:pt idx="48">
                  <c:v>4.5988226668966732</c:v>
                </c:pt>
                <c:pt idx="49">
                  <c:v>4.6844272899775738</c:v>
                </c:pt>
                <c:pt idx="50">
                  <c:v>4.7945057788511258</c:v>
                </c:pt>
                <c:pt idx="51">
                  <c:v>4.8923653038928201</c:v>
                </c:pt>
                <c:pt idx="52">
                  <c:v>4.9779699269737234</c:v>
                </c:pt>
                <c:pt idx="53">
                  <c:v>5.0758294520154097</c:v>
                </c:pt>
                <c:pt idx="54">
                  <c:v>5.1614340750963166</c:v>
                </c:pt>
                <c:pt idx="55">
                  <c:v>5.2592936001380037</c:v>
                </c:pt>
                <c:pt idx="56">
                  <c:v>5.3448982232189062</c:v>
                </c:pt>
                <c:pt idx="57">
                  <c:v>5.4305028462998068</c:v>
                </c:pt>
                <c:pt idx="58">
                  <c:v>5.5283623713415002</c:v>
                </c:pt>
                <c:pt idx="59">
                  <c:v>5.6017480305905378</c:v>
                </c:pt>
                <c:pt idx="60">
                  <c:v>5.7118265194640898</c:v>
                </c:pt>
                <c:pt idx="61">
                  <c:v>5.7974670806739068</c:v>
                </c:pt>
                <c:pt idx="62">
                  <c:v>5.895290667586683</c:v>
                </c:pt>
                <c:pt idx="63">
                  <c:v>5.9686763268357197</c:v>
                </c:pt>
                <c:pt idx="64">
                  <c:v>6.0787548157092735</c:v>
                </c:pt>
                <c:pt idx="65">
                  <c:v>6.1766143407509633</c:v>
                </c:pt>
                <c:pt idx="66">
                  <c:v>6.2622189638318666</c:v>
                </c:pt>
                <c:pt idx="67">
                  <c:v>6.3356046230809042</c:v>
                </c:pt>
                <c:pt idx="68">
                  <c:v>6.4456831119544598</c:v>
                </c:pt>
                <c:pt idx="69">
                  <c:v>6.5313236731642803</c:v>
                </c:pt>
                <c:pt idx="70">
                  <c:v>6.6291472600770502</c:v>
                </c:pt>
                <c:pt idx="71">
                  <c:v>6.7270067851187401</c:v>
                </c:pt>
                <c:pt idx="72">
                  <c:v>6.8126114081996434</c:v>
                </c:pt>
                <c:pt idx="73">
                  <c:v>6.9104709332413305</c:v>
                </c:pt>
                <c:pt idx="74">
                  <c:v>6.996075556322233</c:v>
                </c:pt>
                <c:pt idx="75">
                  <c:v>7.0817161175320607</c:v>
                </c:pt>
                <c:pt idx="76">
                  <c:v>7.179539704444827</c:v>
                </c:pt>
                <c:pt idx="77">
                  <c:v>7.2529253636938629</c:v>
                </c:pt>
                <c:pt idx="78">
                  <c:v>7.3630038525674237</c:v>
                </c:pt>
                <c:pt idx="79">
                  <c:v>7.4363895118164569</c:v>
                </c:pt>
                <c:pt idx="80">
                  <c:v>7.5464680006900098</c:v>
                </c:pt>
                <c:pt idx="81">
                  <c:v>7.6321085618998303</c:v>
                </c:pt>
                <c:pt idx="82">
                  <c:v>7.7299321488126074</c:v>
                </c:pt>
                <c:pt idx="83">
                  <c:v>7.8399746995572395</c:v>
                </c:pt>
                <c:pt idx="84">
                  <c:v>7.9133962969351934</c:v>
                </c:pt>
                <c:pt idx="85">
                  <c:v>7.9990368581450211</c:v>
                </c:pt>
                <c:pt idx="86">
                  <c:v>8.096860445057791</c:v>
                </c:pt>
                <c:pt idx="87">
                  <c:v>8.1947199700994773</c:v>
                </c:pt>
                <c:pt idx="88">
                  <c:v>8.2803245931803762</c:v>
                </c:pt>
                <c:pt idx="89">
                  <c:v>8.3781481800931541</c:v>
                </c:pt>
                <c:pt idx="90">
                  <c:v>8.463788741302972</c:v>
                </c:pt>
                <c:pt idx="91">
                  <c:v>8.5494293025127934</c:v>
                </c:pt>
                <c:pt idx="92">
                  <c:v>8.647252889425566</c:v>
                </c:pt>
                <c:pt idx="93">
                  <c:v>8.7206385486746019</c:v>
                </c:pt>
                <c:pt idx="94">
                  <c:v>8.8307170375481565</c:v>
                </c:pt>
                <c:pt idx="95">
                  <c:v>8.9163216606290625</c:v>
                </c:pt>
                <c:pt idx="96">
                  <c:v>9.0141811856707506</c:v>
                </c:pt>
                <c:pt idx="97">
                  <c:v>9.1120407107124368</c:v>
                </c:pt>
                <c:pt idx="98">
                  <c:v>9.1976453337933393</c:v>
                </c:pt>
                <c:pt idx="99">
                  <c:v>9.2832858950031625</c:v>
                </c:pt>
                <c:pt idx="100">
                  <c:v>9.3811094819159333</c:v>
                </c:pt>
                <c:pt idx="101">
                  <c:v>9.4667500431257547</c:v>
                </c:pt>
                <c:pt idx="102">
                  <c:v>9.5523546662066607</c:v>
                </c:pt>
                <c:pt idx="103">
                  <c:v>9.6379592892875632</c:v>
                </c:pt>
                <c:pt idx="104">
                  <c:v>9.7480377781611178</c:v>
                </c:pt>
                <c:pt idx="105">
                  <c:v>9.8214234374101537</c:v>
                </c:pt>
                <c:pt idx="106">
                  <c:v>9.9315019262837101</c:v>
                </c:pt>
                <c:pt idx="107">
                  <c:v>10.004887585532733</c:v>
                </c:pt>
                <c:pt idx="108">
                  <c:v>10.114966074406301</c:v>
                </c:pt>
                <c:pt idx="109">
                  <c:v>10.200606635616099</c:v>
                </c:pt>
                <c:pt idx="110">
                  <c:v>10.298430222528866</c:v>
                </c:pt>
                <c:pt idx="111">
                  <c:v>10.396253809441633</c:v>
                </c:pt>
                <c:pt idx="112">
                  <c:v>10.481894370651467</c:v>
                </c:pt>
                <c:pt idx="113">
                  <c:v>10.567498993732366</c:v>
                </c:pt>
                <c:pt idx="114">
                  <c:v>10.665358518774065</c:v>
                </c:pt>
                <c:pt idx="115">
                  <c:v>10.738744178023103</c:v>
                </c:pt>
                <c:pt idx="116">
                  <c:v>10.848822666896632</c:v>
                </c:pt>
                <c:pt idx="117">
                  <c:v>10.934463228106532</c:v>
                </c:pt>
                <c:pt idx="118">
                  <c:v>11.032286815019299</c:v>
                </c:pt>
                <c:pt idx="119">
                  <c:v>11.130146340060966</c:v>
                </c:pt>
                <c:pt idx="120">
                  <c:v>11.20353199931</c:v>
                </c:pt>
                <c:pt idx="121">
                  <c:v>11.3013915243517</c:v>
                </c:pt>
                <c:pt idx="122">
                  <c:v>11.399215111264468</c:v>
                </c:pt>
                <c:pt idx="123">
                  <c:v>11.484855672474302</c:v>
                </c:pt>
                <c:pt idx="124">
                  <c:v>11.582679259387065</c:v>
                </c:pt>
                <c:pt idx="125">
                  <c:v>11.656064918636099</c:v>
                </c:pt>
                <c:pt idx="126">
                  <c:v>11.766143407509633</c:v>
                </c:pt>
                <c:pt idx="127">
                  <c:v>11.839529066758667</c:v>
                </c:pt>
                <c:pt idx="128">
                  <c:v>11.949607555632232</c:v>
                </c:pt>
                <c:pt idx="129">
                  <c:v>12.047431142545001</c:v>
                </c:pt>
                <c:pt idx="130">
                  <c:v>12.133071703754831</c:v>
                </c:pt>
                <c:pt idx="131">
                  <c:v>12.218712264964632</c:v>
                </c:pt>
                <c:pt idx="132">
                  <c:v>12.304280949916633</c:v>
                </c:pt>
                <c:pt idx="133">
                  <c:v>12.389921511126433</c:v>
                </c:pt>
                <c:pt idx="134">
                  <c:v>12.5</c:v>
                </c:pt>
                <c:pt idx="135">
                  <c:v>12.573385659249032</c:v>
                </c:pt>
                <c:pt idx="136">
                  <c:v>12.683464148122601</c:v>
                </c:pt>
                <c:pt idx="137">
                  <c:v>12.7690687712035</c:v>
                </c:pt>
                <c:pt idx="138">
                  <c:v>12.866928296245169</c:v>
                </c:pt>
                <c:pt idx="139">
                  <c:v>12.952568857454999</c:v>
                </c:pt>
                <c:pt idx="140">
                  <c:v>13.050392444367768</c:v>
                </c:pt>
                <c:pt idx="141">
                  <c:v>13.1360330055776</c:v>
                </c:pt>
                <c:pt idx="142">
                  <c:v>13.233856592490367</c:v>
                </c:pt>
                <c:pt idx="143">
                  <c:v>13.319497153700167</c:v>
                </c:pt>
                <c:pt idx="144">
                  <c:v>13.417320740612935</c:v>
                </c:pt>
                <c:pt idx="145">
                  <c:v>13.502961301822767</c:v>
                </c:pt>
                <c:pt idx="146">
                  <c:v>13.600784888735532</c:v>
                </c:pt>
                <c:pt idx="147">
                  <c:v>13.698644413777201</c:v>
                </c:pt>
                <c:pt idx="148">
                  <c:v>13.784249036858133</c:v>
                </c:pt>
                <c:pt idx="149">
                  <c:v>13.869853659939034</c:v>
                </c:pt>
                <c:pt idx="150">
                  <c:v>13.967713184980701</c:v>
                </c:pt>
                <c:pt idx="151">
                  <c:v>14.041098844229735</c:v>
                </c:pt>
                <c:pt idx="152">
                  <c:v>14.151177333103368</c:v>
                </c:pt>
                <c:pt idx="153">
                  <c:v>14.261255821976897</c:v>
                </c:pt>
                <c:pt idx="154">
                  <c:v>14.334641481225935</c:v>
                </c:pt>
                <c:pt idx="155">
                  <c:v>14.408027140474999</c:v>
                </c:pt>
                <c:pt idx="156">
                  <c:v>14.518105629348533</c:v>
                </c:pt>
                <c:pt idx="157">
                  <c:v>14.591491288597567</c:v>
                </c:pt>
                <c:pt idx="158">
                  <c:v>14.701569777471134</c:v>
                </c:pt>
                <c:pt idx="159">
                  <c:v>14.774955436720168</c:v>
                </c:pt>
                <c:pt idx="160">
                  <c:v>14.885033925593698</c:v>
                </c:pt>
                <c:pt idx="161">
                  <c:v>14.958419584842735</c:v>
                </c:pt>
                <c:pt idx="162">
                  <c:v>15.068498073716299</c:v>
                </c:pt>
                <c:pt idx="163">
                  <c:v>15.141883732965333</c:v>
                </c:pt>
                <c:pt idx="164">
                  <c:v>15.2519622218389</c:v>
                </c:pt>
                <c:pt idx="165">
                  <c:v>15.349821746880567</c:v>
                </c:pt>
                <c:pt idx="166">
                  <c:v>15.423207406129601</c:v>
                </c:pt>
                <c:pt idx="167">
                  <c:v>15.521066931171299</c:v>
                </c:pt>
                <c:pt idx="168">
                  <c:v>15.618890518084067</c:v>
                </c:pt>
                <c:pt idx="169">
                  <c:v>15.704531079293901</c:v>
                </c:pt>
                <c:pt idx="170">
                  <c:v>15.790135702374799</c:v>
                </c:pt>
                <c:pt idx="171">
                  <c:v>15.900214191248333</c:v>
                </c:pt>
                <c:pt idx="172">
                  <c:v>15.985818814329235</c:v>
                </c:pt>
                <c:pt idx="173">
                  <c:v>16.08367833937093</c:v>
                </c:pt>
                <c:pt idx="174">
                  <c:v>16.169282962451835</c:v>
                </c:pt>
                <c:pt idx="175">
                  <c:v>16.267106549364602</c:v>
                </c:pt>
                <c:pt idx="176">
                  <c:v>16.352747110574434</c:v>
                </c:pt>
                <c:pt idx="177">
                  <c:v>16.438351733655335</c:v>
                </c:pt>
                <c:pt idx="178">
                  <c:v>16.536211258696998</c:v>
                </c:pt>
                <c:pt idx="179">
                  <c:v>16.634034845609765</c:v>
                </c:pt>
                <c:pt idx="180">
                  <c:v>16.707456442987731</c:v>
                </c:pt>
                <c:pt idx="181">
                  <c:v>16.817534931861264</c:v>
                </c:pt>
                <c:pt idx="182">
                  <c:v>16.9031395549422</c:v>
                </c:pt>
                <c:pt idx="183">
                  <c:v>16.988780116152</c:v>
                </c:pt>
                <c:pt idx="184">
                  <c:v>17.086603703064768</c:v>
                </c:pt>
                <c:pt idx="185">
                  <c:v>17.184463228106498</c:v>
                </c:pt>
                <c:pt idx="186">
                  <c:v>17.270067851187431</c:v>
                </c:pt>
                <c:pt idx="187">
                  <c:v>17.343453510436465</c:v>
                </c:pt>
                <c:pt idx="188">
                  <c:v>17.453531999310002</c:v>
                </c:pt>
                <c:pt idx="189">
                  <c:v>17.526917658559068</c:v>
                </c:pt>
                <c:pt idx="190">
                  <c:v>17.636996147432601</c:v>
                </c:pt>
                <c:pt idx="191">
                  <c:v>17.722600770513498</c:v>
                </c:pt>
                <c:pt idx="192">
                  <c:v>17.820460295555197</c:v>
                </c:pt>
                <c:pt idx="193">
                  <c:v>17.906064918636101</c:v>
                </c:pt>
                <c:pt idx="194">
                  <c:v>18.003924443677764</c:v>
                </c:pt>
                <c:pt idx="195">
                  <c:v>18.089529066758669</c:v>
                </c:pt>
                <c:pt idx="196">
                  <c:v>18.187388591800367</c:v>
                </c:pt>
                <c:pt idx="197">
                  <c:v>18.285212178713135</c:v>
                </c:pt>
                <c:pt idx="198">
                  <c:v>18.370852739922967</c:v>
                </c:pt>
                <c:pt idx="199">
                  <c:v>18.444238399171997</c:v>
                </c:pt>
                <c:pt idx="200">
                  <c:v>18.554316888045534</c:v>
                </c:pt>
                <c:pt idx="201">
                  <c:v>18.652176413087233</c:v>
                </c:pt>
                <c:pt idx="202">
                  <c:v>18.737781036168133</c:v>
                </c:pt>
                <c:pt idx="203">
                  <c:v>18.835640561209832</c:v>
                </c:pt>
                <c:pt idx="204">
                  <c:v>18.921245184290736</c:v>
                </c:pt>
                <c:pt idx="205">
                  <c:v>18.994630843539767</c:v>
                </c:pt>
                <c:pt idx="206">
                  <c:v>19.1047093324133</c:v>
                </c:pt>
                <c:pt idx="207">
                  <c:v>19.190313955494201</c:v>
                </c:pt>
                <c:pt idx="208">
                  <c:v>19.275918578575098</c:v>
                </c:pt>
                <c:pt idx="209">
                  <c:v>19.386033005577602</c:v>
                </c:pt>
                <c:pt idx="210">
                  <c:v>19.471637628658502</c:v>
                </c:pt>
                <c:pt idx="211">
                  <c:v>19.557278189868303</c:v>
                </c:pt>
                <c:pt idx="212">
                  <c:v>19.655101776781066</c:v>
                </c:pt>
                <c:pt idx="213">
                  <c:v>19.752925363693834</c:v>
                </c:pt>
                <c:pt idx="214">
                  <c:v>19.838565924903666</c:v>
                </c:pt>
                <c:pt idx="215">
                  <c:v>19.92417054798457</c:v>
                </c:pt>
                <c:pt idx="216">
                  <c:v>20.022030073026269</c:v>
                </c:pt>
                <c:pt idx="217">
                  <c:v>20.107670634236065</c:v>
                </c:pt>
                <c:pt idx="218">
                  <c:v>20.205494221148836</c:v>
                </c:pt>
                <c:pt idx="219">
                  <c:v>20.278879880397866</c:v>
                </c:pt>
                <c:pt idx="220">
                  <c:v>20.388958369271499</c:v>
                </c:pt>
                <c:pt idx="221">
                  <c:v>20.486817894313166</c:v>
                </c:pt>
                <c:pt idx="222">
                  <c:v>20.572422517394063</c:v>
                </c:pt>
                <c:pt idx="223">
                  <c:v>20.658063078603899</c:v>
                </c:pt>
                <c:pt idx="224">
                  <c:v>20.755886665516666</c:v>
                </c:pt>
                <c:pt idx="225">
                  <c:v>20.853710252429433</c:v>
                </c:pt>
                <c:pt idx="226">
                  <c:v>20.939350813639265</c:v>
                </c:pt>
                <c:pt idx="227">
                  <c:v>21.012736472888299</c:v>
                </c:pt>
                <c:pt idx="228">
                  <c:v>21.122814961761833</c:v>
                </c:pt>
                <c:pt idx="229">
                  <c:v>21.196200621010863</c:v>
                </c:pt>
                <c:pt idx="230">
                  <c:v>21.306279109884432</c:v>
                </c:pt>
                <c:pt idx="231">
                  <c:v>21.391883732965329</c:v>
                </c:pt>
                <c:pt idx="232">
                  <c:v>21.489743258007035</c:v>
                </c:pt>
                <c:pt idx="233">
                  <c:v>21.587602783048698</c:v>
                </c:pt>
                <c:pt idx="234">
                  <c:v>21.673207406129603</c:v>
                </c:pt>
                <c:pt idx="235">
                  <c:v>21.758847967339435</c:v>
                </c:pt>
                <c:pt idx="236">
                  <c:v>21.856671554252198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3E-4BB5-9E5B-E9BE622122F2}"/>
            </c:ext>
          </c:extLst>
        </c:ser>
        <c:ser>
          <c:idx val="1"/>
          <c:order val="1"/>
          <c:tx>
            <c:v>Qtn-cs = 70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'Been Romero Hebeler'!$AV$49:$AV$50</c:f>
              <c:numCache>
                <c:formatCode>General</c:formatCode>
                <c:ptCount val="2"/>
                <c:pt idx="0">
                  <c:v>70</c:v>
                </c:pt>
                <c:pt idx="1">
                  <c:v>70</c:v>
                </c:pt>
              </c:numCache>
            </c:numRef>
          </c:xVal>
          <c:yVal>
            <c:numRef>
              <c:f>'Been Romero Hebeler'!$AW$49:$AW$50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13E-4BB5-9E5B-E9BE62212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81120"/>
        <c:axId val="116631040"/>
      </c:scatterChart>
      <c:valAx>
        <c:axId val="116981120"/>
        <c:scaling>
          <c:orientation val="minMax"/>
          <c:max val="2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800" b="1"/>
                </a:pPr>
                <a:r>
                  <a:rPr lang="en-US" sz="1800" b="1" dirty="0"/>
                  <a:t>Resistance, </a:t>
                </a:r>
                <a:r>
                  <a:rPr lang="en-US" sz="1800" b="1" dirty="0" err="1" smtClean="0"/>
                  <a:t>Q</a:t>
                </a:r>
                <a:r>
                  <a:rPr lang="en-US" sz="1800" b="1" baseline="-25000" dirty="0" err="1" smtClean="0"/>
                  <a:t>tn</a:t>
                </a:r>
                <a:r>
                  <a:rPr lang="en-US" sz="1800" b="1" baseline="-25000" dirty="0" smtClean="0"/>
                  <a:t> -</a:t>
                </a:r>
                <a:r>
                  <a:rPr lang="en-US" sz="1800" b="1" baseline="-25000" dirty="0" err="1" smtClean="0"/>
                  <a:t>cs</a:t>
                </a:r>
                <a:endParaRPr lang="en-US" sz="1800" b="1" baseline="-25000" dirty="0"/>
              </a:p>
            </c:rich>
          </c:tx>
          <c:layout>
            <c:manualLayout>
              <c:xMode val="edge"/>
              <c:yMode val="edge"/>
              <c:x val="0.20125650301950782"/>
              <c:y val="1.246808396526922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631040"/>
        <c:crosses val="autoZero"/>
        <c:crossBetween val="midCat"/>
        <c:majorUnit val="50"/>
        <c:minorUnit val="10"/>
      </c:valAx>
      <c:valAx>
        <c:axId val="116631040"/>
        <c:scaling>
          <c:orientation val="maxMin"/>
          <c:max val="25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981120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Steps'!$N$24:$N$390</c:f>
              <c:numCache>
                <c:formatCode>0.00</c:formatCode>
                <c:ptCount val="367"/>
                <c:pt idx="0">
                  <c:v>0.16655813953488399</c:v>
                </c:pt>
                <c:pt idx="1">
                  <c:v>0.16655813953488399</c:v>
                </c:pt>
                <c:pt idx="2">
                  <c:v>0.16655813953488399</c:v>
                </c:pt>
                <c:pt idx="3">
                  <c:v>0.16655813953488399</c:v>
                </c:pt>
                <c:pt idx="4">
                  <c:v>0.16655813953488399</c:v>
                </c:pt>
                <c:pt idx="5">
                  <c:v>0.16655813953488399</c:v>
                </c:pt>
                <c:pt idx="6">
                  <c:v>0.16655813953488399</c:v>
                </c:pt>
                <c:pt idx="7">
                  <c:v>0.16655813953488399</c:v>
                </c:pt>
                <c:pt idx="8">
                  <c:v>0.16655813953488399</c:v>
                </c:pt>
                <c:pt idx="9">
                  <c:v>0.16655813953488399</c:v>
                </c:pt>
                <c:pt idx="10">
                  <c:v>0.16655813953488399</c:v>
                </c:pt>
                <c:pt idx="11">
                  <c:v>0.16655813953488399</c:v>
                </c:pt>
                <c:pt idx="12">
                  <c:v>8.9038759689922017E-2</c:v>
                </c:pt>
                <c:pt idx="13">
                  <c:v>0.47663565891472898</c:v>
                </c:pt>
                <c:pt idx="14">
                  <c:v>0.63167441860465101</c:v>
                </c:pt>
                <c:pt idx="15">
                  <c:v>0.47663565891472898</c:v>
                </c:pt>
                <c:pt idx="16">
                  <c:v>0.16655813953488399</c:v>
                </c:pt>
                <c:pt idx="17">
                  <c:v>0.47663565891472898</c:v>
                </c:pt>
                <c:pt idx="18">
                  <c:v>0.16655813953488399</c:v>
                </c:pt>
                <c:pt idx="19">
                  <c:v>0.16655813953488399</c:v>
                </c:pt>
                <c:pt idx="20">
                  <c:v>0.16655813953488399</c:v>
                </c:pt>
                <c:pt idx="21">
                  <c:v>0.16655813953488399</c:v>
                </c:pt>
                <c:pt idx="22">
                  <c:v>0.24407751937984501</c:v>
                </c:pt>
                <c:pt idx="23">
                  <c:v>0.55415503875968997</c:v>
                </c:pt>
                <c:pt idx="24">
                  <c:v>0.7867131782945741</c:v>
                </c:pt>
                <c:pt idx="25">
                  <c:v>0.70919379844961206</c:v>
                </c:pt>
                <c:pt idx="26">
                  <c:v>0.86423255813953492</c:v>
                </c:pt>
                <c:pt idx="27">
                  <c:v>0.86423255813953492</c:v>
                </c:pt>
                <c:pt idx="28">
                  <c:v>0.47663565891472898</c:v>
                </c:pt>
                <c:pt idx="29">
                  <c:v>0.16655813953488399</c:v>
                </c:pt>
                <c:pt idx="30">
                  <c:v>0.39911627906976704</c:v>
                </c:pt>
                <c:pt idx="31">
                  <c:v>0.24407751937984501</c:v>
                </c:pt>
                <c:pt idx="32">
                  <c:v>0.63167441860465101</c:v>
                </c:pt>
                <c:pt idx="33">
                  <c:v>0.321596899224806</c:v>
                </c:pt>
                <c:pt idx="34">
                  <c:v>0.321596899224806</c:v>
                </c:pt>
                <c:pt idx="35">
                  <c:v>0.7867131782945741</c:v>
                </c:pt>
                <c:pt idx="36">
                  <c:v>0.55415503875968997</c:v>
                </c:pt>
                <c:pt idx="37">
                  <c:v>0.321596899224806</c:v>
                </c:pt>
                <c:pt idx="38">
                  <c:v>1.0192713178294601</c:v>
                </c:pt>
                <c:pt idx="39">
                  <c:v>0.63167441860465101</c:v>
                </c:pt>
                <c:pt idx="40">
                  <c:v>0.39911627906976704</c:v>
                </c:pt>
                <c:pt idx="41">
                  <c:v>1.0192713178294601</c:v>
                </c:pt>
                <c:pt idx="42">
                  <c:v>1.0967906976744199</c:v>
                </c:pt>
                <c:pt idx="43">
                  <c:v>1.17431007751938</c:v>
                </c:pt>
                <c:pt idx="44">
                  <c:v>1.4068682170542599</c:v>
                </c:pt>
                <c:pt idx="45">
                  <c:v>1.25182945736434</c:v>
                </c:pt>
                <c:pt idx="46">
                  <c:v>0.7867131782945741</c:v>
                </c:pt>
                <c:pt idx="47">
                  <c:v>1.0192713178294601</c:v>
                </c:pt>
                <c:pt idx="48">
                  <c:v>1.0192713178294601</c:v>
                </c:pt>
                <c:pt idx="49">
                  <c:v>1.0967906976744199</c:v>
                </c:pt>
                <c:pt idx="50">
                  <c:v>1.0192713178294601</c:v>
                </c:pt>
                <c:pt idx="51">
                  <c:v>1.0967906976744199</c:v>
                </c:pt>
                <c:pt idx="52">
                  <c:v>0.63167441860465101</c:v>
                </c:pt>
                <c:pt idx="53">
                  <c:v>0.321596899224806</c:v>
                </c:pt>
                <c:pt idx="54">
                  <c:v>0.39911627906976704</c:v>
                </c:pt>
                <c:pt idx="55">
                  <c:v>0.86423255813953492</c:v>
                </c:pt>
                <c:pt idx="56">
                  <c:v>1.17431007751938</c:v>
                </c:pt>
                <c:pt idx="57">
                  <c:v>1.3293488372093001</c:v>
                </c:pt>
                <c:pt idx="58">
                  <c:v>1.48438759689922</c:v>
                </c:pt>
                <c:pt idx="59">
                  <c:v>1.0967906976744199</c:v>
                </c:pt>
                <c:pt idx="60">
                  <c:v>1.5619069767441902</c:v>
                </c:pt>
                <c:pt idx="61">
                  <c:v>1.3293488372093001</c:v>
                </c:pt>
                <c:pt idx="62">
                  <c:v>1.25182945736434</c:v>
                </c:pt>
                <c:pt idx="63">
                  <c:v>1.0967906976744199</c:v>
                </c:pt>
                <c:pt idx="64">
                  <c:v>1.0967906976744199</c:v>
                </c:pt>
                <c:pt idx="65">
                  <c:v>0.94175193798449996</c:v>
                </c:pt>
                <c:pt idx="66">
                  <c:v>0.39911627906976704</c:v>
                </c:pt>
                <c:pt idx="67">
                  <c:v>1.0192713178294601</c:v>
                </c:pt>
                <c:pt idx="68">
                  <c:v>1.5619069767441902</c:v>
                </c:pt>
                <c:pt idx="69">
                  <c:v>1.17431007751938</c:v>
                </c:pt>
                <c:pt idx="70">
                  <c:v>1.0192713178294601</c:v>
                </c:pt>
                <c:pt idx="71">
                  <c:v>0.63167441860465101</c:v>
                </c:pt>
                <c:pt idx="72">
                  <c:v>0.94175193798449996</c:v>
                </c:pt>
                <c:pt idx="73">
                  <c:v>1.4068682170542599</c:v>
                </c:pt>
                <c:pt idx="74">
                  <c:v>1.7944651162790699</c:v>
                </c:pt>
                <c:pt idx="75">
                  <c:v>1.25182945736434</c:v>
                </c:pt>
                <c:pt idx="76">
                  <c:v>0.7867131782945741</c:v>
                </c:pt>
                <c:pt idx="77">
                  <c:v>0.47663565891472898</c:v>
                </c:pt>
                <c:pt idx="78">
                  <c:v>0.321596899224806</c:v>
                </c:pt>
                <c:pt idx="79">
                  <c:v>1.7169457364341099</c:v>
                </c:pt>
                <c:pt idx="80">
                  <c:v>2.1045426356589099</c:v>
                </c:pt>
                <c:pt idx="81">
                  <c:v>2.4921395348837199</c:v>
                </c:pt>
                <c:pt idx="82">
                  <c:v>2.4921395348837199</c:v>
                </c:pt>
                <c:pt idx="83">
                  <c:v>2.1820620155038801</c:v>
                </c:pt>
                <c:pt idx="84">
                  <c:v>1.8719844961240302</c:v>
                </c:pt>
                <c:pt idx="85">
                  <c:v>1.63942635658915</c:v>
                </c:pt>
                <c:pt idx="86">
                  <c:v>1.63942635658915</c:v>
                </c:pt>
                <c:pt idx="87">
                  <c:v>1.0967906976744199</c:v>
                </c:pt>
                <c:pt idx="88">
                  <c:v>0.70919379844961206</c:v>
                </c:pt>
                <c:pt idx="89">
                  <c:v>0.321596899224806</c:v>
                </c:pt>
                <c:pt idx="90">
                  <c:v>0.86423255813953492</c:v>
                </c:pt>
                <c:pt idx="91">
                  <c:v>0.7867131782945741</c:v>
                </c:pt>
                <c:pt idx="92">
                  <c:v>0.321596899224806</c:v>
                </c:pt>
                <c:pt idx="93">
                  <c:v>0.39911627906976704</c:v>
                </c:pt>
                <c:pt idx="94">
                  <c:v>0.321596899224806</c:v>
                </c:pt>
                <c:pt idx="95">
                  <c:v>0.321596899224806</c:v>
                </c:pt>
                <c:pt idx="96">
                  <c:v>0.39911627906976704</c:v>
                </c:pt>
                <c:pt idx="97">
                  <c:v>0.47663565891472898</c:v>
                </c:pt>
                <c:pt idx="98">
                  <c:v>0.39911627906976704</c:v>
                </c:pt>
                <c:pt idx="99">
                  <c:v>0.94175193798449996</c:v>
                </c:pt>
                <c:pt idx="100">
                  <c:v>1.4068682170542599</c:v>
                </c:pt>
                <c:pt idx="101">
                  <c:v>0.94175193798449996</c:v>
                </c:pt>
                <c:pt idx="102">
                  <c:v>0.63167441860465101</c:v>
                </c:pt>
                <c:pt idx="103">
                  <c:v>0.86423255813953492</c:v>
                </c:pt>
                <c:pt idx="104">
                  <c:v>0.86423255813953492</c:v>
                </c:pt>
                <c:pt idx="105">
                  <c:v>0.94175193798449996</c:v>
                </c:pt>
                <c:pt idx="106">
                  <c:v>0.86423255813953492</c:v>
                </c:pt>
                <c:pt idx="107">
                  <c:v>0.321596899224806</c:v>
                </c:pt>
                <c:pt idx="108">
                  <c:v>0.47663565891472898</c:v>
                </c:pt>
                <c:pt idx="109">
                  <c:v>1.3293488372093001</c:v>
                </c:pt>
                <c:pt idx="110">
                  <c:v>0.7867131782945741</c:v>
                </c:pt>
                <c:pt idx="111">
                  <c:v>1.4068682170542599</c:v>
                </c:pt>
                <c:pt idx="112">
                  <c:v>2.1045426356589099</c:v>
                </c:pt>
                <c:pt idx="113">
                  <c:v>2.0270232558139503</c:v>
                </c:pt>
                <c:pt idx="114">
                  <c:v>1.48438759689922</c:v>
                </c:pt>
                <c:pt idx="115">
                  <c:v>2.9572558139534904</c:v>
                </c:pt>
                <c:pt idx="116">
                  <c:v>2.7246976744186</c:v>
                </c:pt>
                <c:pt idx="117">
                  <c:v>3.11229457364341</c:v>
                </c:pt>
                <c:pt idx="118">
                  <c:v>1.48438759689922</c:v>
                </c:pt>
                <c:pt idx="119">
                  <c:v>0.55415503875968997</c:v>
                </c:pt>
                <c:pt idx="120">
                  <c:v>0.39911627906976704</c:v>
                </c:pt>
                <c:pt idx="121">
                  <c:v>0.47663565891472898</c:v>
                </c:pt>
                <c:pt idx="122">
                  <c:v>0.7867131782945741</c:v>
                </c:pt>
                <c:pt idx="123">
                  <c:v>0.55415503875968997</c:v>
                </c:pt>
                <c:pt idx="124">
                  <c:v>0.47663565891472898</c:v>
                </c:pt>
                <c:pt idx="125">
                  <c:v>1.0192713178294601</c:v>
                </c:pt>
                <c:pt idx="126">
                  <c:v>0.55415503875968997</c:v>
                </c:pt>
                <c:pt idx="127">
                  <c:v>0.86423255813953492</c:v>
                </c:pt>
                <c:pt idx="128">
                  <c:v>0.94175193798449996</c:v>
                </c:pt>
                <c:pt idx="129">
                  <c:v>0.63167441860465101</c:v>
                </c:pt>
                <c:pt idx="130">
                  <c:v>0.47663565891472898</c:v>
                </c:pt>
                <c:pt idx="131">
                  <c:v>0.94175193798449996</c:v>
                </c:pt>
                <c:pt idx="132">
                  <c:v>3.03477519379845</c:v>
                </c:pt>
                <c:pt idx="133">
                  <c:v>2.64717829457364</c:v>
                </c:pt>
                <c:pt idx="134">
                  <c:v>1.7169457364341099</c:v>
                </c:pt>
                <c:pt idx="135">
                  <c:v>2.4146201550387598</c:v>
                </c:pt>
                <c:pt idx="136">
                  <c:v>1.48438759689922</c:v>
                </c:pt>
                <c:pt idx="137">
                  <c:v>0.47663565891472898</c:v>
                </c:pt>
                <c:pt idx="138">
                  <c:v>0.39911627906976704</c:v>
                </c:pt>
                <c:pt idx="139">
                  <c:v>0.63167441860465101</c:v>
                </c:pt>
                <c:pt idx="140">
                  <c:v>1.5619069767441902</c:v>
                </c:pt>
                <c:pt idx="141">
                  <c:v>0.94175193798449996</c:v>
                </c:pt>
                <c:pt idx="142">
                  <c:v>0.63167441860465101</c:v>
                </c:pt>
                <c:pt idx="143">
                  <c:v>0.55415503875968997</c:v>
                </c:pt>
                <c:pt idx="144">
                  <c:v>0.70919379844961206</c:v>
                </c:pt>
                <c:pt idx="145">
                  <c:v>0.70919379844961206</c:v>
                </c:pt>
                <c:pt idx="146">
                  <c:v>0.55415503875968997</c:v>
                </c:pt>
                <c:pt idx="147">
                  <c:v>0.55415503875968997</c:v>
                </c:pt>
                <c:pt idx="148">
                  <c:v>0.47663565891472898</c:v>
                </c:pt>
                <c:pt idx="149">
                  <c:v>0.39911627906976704</c:v>
                </c:pt>
                <c:pt idx="150">
                  <c:v>0.47663565891472898</c:v>
                </c:pt>
                <c:pt idx="151">
                  <c:v>1.63942635658915</c:v>
                </c:pt>
                <c:pt idx="152">
                  <c:v>3.7324496124030997</c:v>
                </c:pt>
                <c:pt idx="153">
                  <c:v>3.49989147286822</c:v>
                </c:pt>
                <c:pt idx="154">
                  <c:v>3.3448527131782897</c:v>
                </c:pt>
                <c:pt idx="155">
                  <c:v>3.6549302325581396</c:v>
                </c:pt>
                <c:pt idx="156">
                  <c:v>1.48438759689922</c:v>
                </c:pt>
                <c:pt idx="157">
                  <c:v>1.0192713178294601</c:v>
                </c:pt>
                <c:pt idx="158">
                  <c:v>0.55415503875968997</c:v>
                </c:pt>
                <c:pt idx="159">
                  <c:v>0.47663565891472898</c:v>
                </c:pt>
                <c:pt idx="160">
                  <c:v>0.55415503875968997</c:v>
                </c:pt>
                <c:pt idx="161">
                  <c:v>0.86423255813953492</c:v>
                </c:pt>
                <c:pt idx="162">
                  <c:v>0.55415503875968997</c:v>
                </c:pt>
                <c:pt idx="163">
                  <c:v>0.70919379844961206</c:v>
                </c:pt>
                <c:pt idx="164">
                  <c:v>1.0192713178294601</c:v>
                </c:pt>
                <c:pt idx="165">
                  <c:v>0.94175193798449996</c:v>
                </c:pt>
                <c:pt idx="166">
                  <c:v>0.7867131782945741</c:v>
                </c:pt>
                <c:pt idx="167">
                  <c:v>3.3448527131782897</c:v>
                </c:pt>
                <c:pt idx="168">
                  <c:v>1.17431007751938</c:v>
                </c:pt>
                <c:pt idx="169">
                  <c:v>0.63167441860465101</c:v>
                </c:pt>
                <c:pt idx="170">
                  <c:v>1.0192713178294601</c:v>
                </c:pt>
                <c:pt idx="171">
                  <c:v>1.63942635658915</c:v>
                </c:pt>
                <c:pt idx="172">
                  <c:v>1.0967906976744199</c:v>
                </c:pt>
                <c:pt idx="173">
                  <c:v>2.8022170542635698</c:v>
                </c:pt>
                <c:pt idx="174">
                  <c:v>2.1045426356589099</c:v>
                </c:pt>
                <c:pt idx="175">
                  <c:v>1.63942635658915</c:v>
                </c:pt>
                <c:pt idx="176">
                  <c:v>1.8719844961240302</c:v>
                </c:pt>
                <c:pt idx="177">
                  <c:v>1.17431007751938</c:v>
                </c:pt>
                <c:pt idx="178">
                  <c:v>1.8719844961240302</c:v>
                </c:pt>
                <c:pt idx="179">
                  <c:v>1.3293488372093001</c:v>
                </c:pt>
                <c:pt idx="180">
                  <c:v>2.2595813953488402</c:v>
                </c:pt>
                <c:pt idx="181">
                  <c:v>3.6549302325581396</c:v>
                </c:pt>
                <c:pt idx="182">
                  <c:v>2.3371007751938002</c:v>
                </c:pt>
                <c:pt idx="183">
                  <c:v>3.49989147286822</c:v>
                </c:pt>
                <c:pt idx="184">
                  <c:v>2.4146201550387598</c:v>
                </c:pt>
                <c:pt idx="185">
                  <c:v>2.1820620155038801</c:v>
                </c:pt>
                <c:pt idx="186">
                  <c:v>3.18981395348837</c:v>
                </c:pt>
                <c:pt idx="187">
                  <c:v>5.0502790697674396</c:v>
                </c:pt>
                <c:pt idx="188">
                  <c:v>6.2130697674418593</c:v>
                </c:pt>
                <c:pt idx="189">
                  <c:v>5.7479534883720902</c:v>
                </c:pt>
                <c:pt idx="190">
                  <c:v>4.6626821705426398</c:v>
                </c:pt>
                <c:pt idx="191">
                  <c:v>5.2828372093023299</c:v>
                </c:pt>
                <c:pt idx="192">
                  <c:v>5.3603565891472895</c:v>
                </c:pt>
                <c:pt idx="193">
                  <c:v>3.8099689922480602</c:v>
                </c:pt>
                <c:pt idx="194">
                  <c:v>2.7246976744186</c:v>
                </c:pt>
                <c:pt idx="195">
                  <c:v>2.5696589147286799</c:v>
                </c:pt>
                <c:pt idx="196">
                  <c:v>4.1975658914728688</c:v>
                </c:pt>
                <c:pt idx="197">
                  <c:v>3.11229457364341</c:v>
                </c:pt>
                <c:pt idx="198">
                  <c:v>2.64717829457364</c:v>
                </c:pt>
                <c:pt idx="199">
                  <c:v>3.9650077519379803</c:v>
                </c:pt>
                <c:pt idx="200">
                  <c:v>2.9572558139534904</c:v>
                </c:pt>
                <c:pt idx="201">
                  <c:v>3.8874883720930202</c:v>
                </c:pt>
                <c:pt idx="202">
                  <c:v>2.5696589147286799</c:v>
                </c:pt>
                <c:pt idx="203">
                  <c:v>3.2673333333333296</c:v>
                </c:pt>
                <c:pt idx="204">
                  <c:v>3.8874883720930202</c:v>
                </c:pt>
                <c:pt idx="205">
                  <c:v>4.4301240310077503</c:v>
                </c:pt>
                <c:pt idx="206">
                  <c:v>5.3603565891472895</c:v>
                </c:pt>
                <c:pt idx="207">
                  <c:v>5.1277984496124001</c:v>
                </c:pt>
                <c:pt idx="208">
                  <c:v>3.7324496124030997</c:v>
                </c:pt>
                <c:pt idx="209">
                  <c:v>3.2673333333333296</c:v>
                </c:pt>
                <c:pt idx="210">
                  <c:v>1.63942635658915</c:v>
                </c:pt>
                <c:pt idx="211">
                  <c:v>2.7246976744186</c:v>
                </c:pt>
                <c:pt idx="212">
                  <c:v>2.3371007751938002</c:v>
                </c:pt>
                <c:pt idx="213">
                  <c:v>3.11229457364341</c:v>
                </c:pt>
                <c:pt idx="214">
                  <c:v>3.7324496124030997</c:v>
                </c:pt>
                <c:pt idx="215">
                  <c:v>5.1277984496124001</c:v>
                </c:pt>
                <c:pt idx="216">
                  <c:v>3.7324496124030997</c:v>
                </c:pt>
                <c:pt idx="217">
                  <c:v>2.0270232558139503</c:v>
                </c:pt>
                <c:pt idx="218">
                  <c:v>2.4921395348837199</c:v>
                </c:pt>
                <c:pt idx="219">
                  <c:v>1.7169457364341099</c:v>
                </c:pt>
                <c:pt idx="220">
                  <c:v>2.0270232558139503</c:v>
                </c:pt>
                <c:pt idx="221">
                  <c:v>2.64717829457364</c:v>
                </c:pt>
                <c:pt idx="222">
                  <c:v>1.94950387596899</c:v>
                </c:pt>
                <c:pt idx="223">
                  <c:v>1.48438759689922</c:v>
                </c:pt>
                <c:pt idx="224">
                  <c:v>1.0967906976744199</c:v>
                </c:pt>
                <c:pt idx="225">
                  <c:v>3.7324496124030997</c:v>
                </c:pt>
                <c:pt idx="226">
                  <c:v>1.8719844961240302</c:v>
                </c:pt>
                <c:pt idx="227">
                  <c:v>1.5619069767441902</c:v>
                </c:pt>
                <c:pt idx="228">
                  <c:v>1.8719844961240302</c:v>
                </c:pt>
                <c:pt idx="229">
                  <c:v>2.5696589147286799</c:v>
                </c:pt>
                <c:pt idx="230">
                  <c:v>1.4068682170542599</c:v>
                </c:pt>
                <c:pt idx="231">
                  <c:v>1.63942635658915</c:v>
                </c:pt>
                <c:pt idx="232">
                  <c:v>1.48438759689922</c:v>
                </c:pt>
                <c:pt idx="233">
                  <c:v>2.8022170542635698</c:v>
                </c:pt>
                <c:pt idx="234">
                  <c:v>3.49989147286822</c:v>
                </c:pt>
                <c:pt idx="235">
                  <c:v>1.0967906976744199</c:v>
                </c:pt>
                <c:pt idx="236">
                  <c:v>1.5619069767441902</c:v>
                </c:pt>
                <c:pt idx="237">
                  <c:v>1.94950387596899</c:v>
                </c:pt>
                <c:pt idx="238">
                  <c:v>1.4068682170542599</c:v>
                </c:pt>
                <c:pt idx="239">
                  <c:v>1.17431007751938</c:v>
                </c:pt>
                <c:pt idx="240">
                  <c:v>2.9572558139534904</c:v>
                </c:pt>
                <c:pt idx="241">
                  <c:v>3.5774108527131796</c:v>
                </c:pt>
                <c:pt idx="242">
                  <c:v>1.4068682170542599</c:v>
                </c:pt>
                <c:pt idx="243">
                  <c:v>1.3293488372093001</c:v>
                </c:pt>
                <c:pt idx="244">
                  <c:v>1.7169457364341099</c:v>
                </c:pt>
                <c:pt idx="245">
                  <c:v>2.5696589147286799</c:v>
                </c:pt>
                <c:pt idx="246">
                  <c:v>1.8719844961240302</c:v>
                </c:pt>
                <c:pt idx="247">
                  <c:v>0.94175193798449996</c:v>
                </c:pt>
                <c:pt idx="248">
                  <c:v>1.25182945736434</c:v>
                </c:pt>
                <c:pt idx="249">
                  <c:v>4.5076434108527099</c:v>
                </c:pt>
                <c:pt idx="250">
                  <c:v>2.8022170542635698</c:v>
                </c:pt>
                <c:pt idx="251">
                  <c:v>2.2595813953488402</c:v>
                </c:pt>
                <c:pt idx="252">
                  <c:v>3.8099689922480602</c:v>
                </c:pt>
                <c:pt idx="253">
                  <c:v>4.97275968992248</c:v>
                </c:pt>
                <c:pt idx="254">
                  <c:v>2.9572558139534904</c:v>
                </c:pt>
                <c:pt idx="255">
                  <c:v>5.2053178294573597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BA-4B2D-BDF2-5AB98F71C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45760"/>
        <c:axId val="115447680"/>
      </c:scatterChart>
      <c:valAx>
        <c:axId val="115445760"/>
        <c:scaling>
          <c:orientation val="minMax"/>
          <c:max val="6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Cone Resistance, q</a:t>
                </a:r>
                <a:r>
                  <a:rPr lang="en-US" sz="1600" baseline="-25000"/>
                  <a:t>t</a:t>
                </a:r>
                <a:r>
                  <a:rPr lang="en-US" sz="1600"/>
                  <a:t> (MPa)</a:t>
                </a:r>
              </a:p>
            </c:rich>
          </c:tx>
          <c:layout>
            <c:manualLayout>
              <c:xMode val="edge"/>
              <c:yMode val="edge"/>
              <c:x val="0.21159958720330238"/>
              <c:y val="1.823858612739186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7680"/>
        <c:crosses val="autoZero"/>
        <c:crossBetween val="midCat"/>
        <c:majorUnit val="1"/>
        <c:minorUnit val="0.2"/>
      </c:valAx>
      <c:valAx>
        <c:axId val="115447680"/>
        <c:scaling>
          <c:orientation val="maxMin"/>
          <c:max val="3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544576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08795019756103"/>
          <c:y val="0.1340413962486888"/>
          <c:w val="0.78369785004311288"/>
          <c:h val="0.84034061128754423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'Program Steps'!$E$24:$E$390</c:f>
              <c:numCache>
                <c:formatCode>0.0</c:formatCode>
                <c:ptCount val="367"/>
                <c:pt idx="0">
                  <c:v>1.3333333333333299</c:v>
                </c:pt>
                <c:pt idx="1">
                  <c:v>1.3333333333333299</c:v>
                </c:pt>
                <c:pt idx="2">
                  <c:v>1.3333333333333299</c:v>
                </c:pt>
                <c:pt idx="3">
                  <c:v>1.3333333333333299</c:v>
                </c:pt>
                <c:pt idx="4">
                  <c:v>1.3333333333333299</c:v>
                </c:pt>
                <c:pt idx="5">
                  <c:v>1.3333333333333299</c:v>
                </c:pt>
                <c:pt idx="6">
                  <c:v>1.3333333333333299</c:v>
                </c:pt>
                <c:pt idx="7">
                  <c:v>1.3333333333333299</c:v>
                </c:pt>
                <c:pt idx="8">
                  <c:v>1.3333333333333299</c:v>
                </c:pt>
                <c:pt idx="9">
                  <c:v>1.3333333333333299</c:v>
                </c:pt>
                <c:pt idx="10">
                  <c:v>1.3333333333333299</c:v>
                </c:pt>
                <c:pt idx="11">
                  <c:v>1.3333333333333299</c:v>
                </c:pt>
                <c:pt idx="12">
                  <c:v>1.3333333333333299</c:v>
                </c:pt>
                <c:pt idx="13">
                  <c:v>4</c:v>
                </c:pt>
                <c:pt idx="14">
                  <c:v>4</c:v>
                </c:pt>
                <c:pt idx="15">
                  <c:v>8</c:v>
                </c:pt>
                <c:pt idx="16">
                  <c:v>4</c:v>
                </c:pt>
                <c:pt idx="17">
                  <c:v>2.6666666666666701</c:v>
                </c:pt>
                <c:pt idx="18">
                  <c:v>2.6666666666666701</c:v>
                </c:pt>
                <c:pt idx="19">
                  <c:v>2.6666666666666701</c:v>
                </c:pt>
                <c:pt idx="20">
                  <c:v>2.6666666666666701</c:v>
                </c:pt>
                <c:pt idx="21">
                  <c:v>2.6666666666666701</c:v>
                </c:pt>
                <c:pt idx="22">
                  <c:v>4</c:v>
                </c:pt>
                <c:pt idx="23">
                  <c:v>5.3333333333333304</c:v>
                </c:pt>
                <c:pt idx="24">
                  <c:v>8</c:v>
                </c:pt>
                <c:pt idx="25">
                  <c:v>5.3333333333333304</c:v>
                </c:pt>
                <c:pt idx="26">
                  <c:v>5.3333333333333304</c:v>
                </c:pt>
                <c:pt idx="27">
                  <c:v>9.3333333333333304</c:v>
                </c:pt>
                <c:pt idx="28">
                  <c:v>9.3333333333333304</c:v>
                </c:pt>
                <c:pt idx="29">
                  <c:v>6.6666666666666696</c:v>
                </c:pt>
                <c:pt idx="30">
                  <c:v>6.6666666666666696</c:v>
                </c:pt>
                <c:pt idx="31">
                  <c:v>9.3333333333333304</c:v>
                </c:pt>
                <c:pt idx="32">
                  <c:v>8</c:v>
                </c:pt>
                <c:pt idx="33">
                  <c:v>9.3333333333333304</c:v>
                </c:pt>
                <c:pt idx="34">
                  <c:v>5.3333333333333304</c:v>
                </c:pt>
                <c:pt idx="35">
                  <c:v>6.6666666666666696</c:v>
                </c:pt>
                <c:pt idx="36">
                  <c:v>10.6666666666667</c:v>
                </c:pt>
                <c:pt idx="37">
                  <c:v>5.3333333333333304</c:v>
                </c:pt>
                <c:pt idx="38">
                  <c:v>8</c:v>
                </c:pt>
                <c:pt idx="39">
                  <c:v>12</c:v>
                </c:pt>
                <c:pt idx="40">
                  <c:v>8</c:v>
                </c:pt>
                <c:pt idx="41">
                  <c:v>6.6666666666666696</c:v>
                </c:pt>
                <c:pt idx="42">
                  <c:v>9.3333333333333304</c:v>
                </c:pt>
                <c:pt idx="43">
                  <c:v>9.3333333333333304</c:v>
                </c:pt>
                <c:pt idx="44">
                  <c:v>9.3333333333333304</c:v>
                </c:pt>
                <c:pt idx="45">
                  <c:v>10.6666666666667</c:v>
                </c:pt>
                <c:pt idx="46">
                  <c:v>13.3333333333333</c:v>
                </c:pt>
                <c:pt idx="47">
                  <c:v>6.6666666666666696</c:v>
                </c:pt>
                <c:pt idx="48">
                  <c:v>8</c:v>
                </c:pt>
                <c:pt idx="49">
                  <c:v>8</c:v>
                </c:pt>
                <c:pt idx="50">
                  <c:v>8</c:v>
                </c:pt>
                <c:pt idx="51">
                  <c:v>9.3333333333333304</c:v>
                </c:pt>
                <c:pt idx="52">
                  <c:v>10.6666666666667</c:v>
                </c:pt>
                <c:pt idx="53">
                  <c:v>6.6666666666666696</c:v>
                </c:pt>
                <c:pt idx="54">
                  <c:v>5.3333333333333304</c:v>
                </c:pt>
                <c:pt idx="55">
                  <c:v>10.6666666666667</c:v>
                </c:pt>
                <c:pt idx="56">
                  <c:v>10.6666666666667</c:v>
                </c:pt>
                <c:pt idx="57">
                  <c:v>14.6666666666667</c:v>
                </c:pt>
                <c:pt idx="58">
                  <c:v>8</c:v>
                </c:pt>
                <c:pt idx="59">
                  <c:v>12</c:v>
                </c:pt>
                <c:pt idx="60">
                  <c:v>8</c:v>
                </c:pt>
                <c:pt idx="61">
                  <c:v>10.6666666666667</c:v>
                </c:pt>
                <c:pt idx="62">
                  <c:v>9.3333333333333304</c:v>
                </c:pt>
                <c:pt idx="63">
                  <c:v>9.3333333333333304</c:v>
                </c:pt>
                <c:pt idx="64">
                  <c:v>8</c:v>
                </c:pt>
                <c:pt idx="65">
                  <c:v>8</c:v>
                </c:pt>
                <c:pt idx="66">
                  <c:v>9.3333333333333304</c:v>
                </c:pt>
                <c:pt idx="67">
                  <c:v>9.3333333333333304</c:v>
                </c:pt>
                <c:pt idx="68">
                  <c:v>12</c:v>
                </c:pt>
                <c:pt idx="69">
                  <c:v>13.3333333333333</c:v>
                </c:pt>
                <c:pt idx="70">
                  <c:v>12</c:v>
                </c:pt>
                <c:pt idx="71">
                  <c:v>13.3333333333333</c:v>
                </c:pt>
                <c:pt idx="72">
                  <c:v>17.3333333333333</c:v>
                </c:pt>
                <c:pt idx="73">
                  <c:v>14.6666666666667</c:v>
                </c:pt>
                <c:pt idx="74">
                  <c:v>16</c:v>
                </c:pt>
                <c:pt idx="75">
                  <c:v>22.6666666666667</c:v>
                </c:pt>
                <c:pt idx="76">
                  <c:v>16</c:v>
                </c:pt>
                <c:pt idx="77">
                  <c:v>10.6666666666667</c:v>
                </c:pt>
                <c:pt idx="78">
                  <c:v>6.6666666666666696</c:v>
                </c:pt>
                <c:pt idx="79">
                  <c:v>13.3333333333333</c:v>
                </c:pt>
                <c:pt idx="80">
                  <c:v>20</c:v>
                </c:pt>
                <c:pt idx="81">
                  <c:v>18.6666666666667</c:v>
                </c:pt>
                <c:pt idx="82">
                  <c:v>18.6666666666667</c:v>
                </c:pt>
                <c:pt idx="83">
                  <c:v>17.3333333333333</c:v>
                </c:pt>
                <c:pt idx="84">
                  <c:v>18.6666666666667</c:v>
                </c:pt>
                <c:pt idx="85">
                  <c:v>22.6666666666667</c:v>
                </c:pt>
                <c:pt idx="86">
                  <c:v>21.3333333333333</c:v>
                </c:pt>
                <c:pt idx="87">
                  <c:v>24</c:v>
                </c:pt>
                <c:pt idx="88">
                  <c:v>12</c:v>
                </c:pt>
                <c:pt idx="89">
                  <c:v>12</c:v>
                </c:pt>
                <c:pt idx="90">
                  <c:v>16</c:v>
                </c:pt>
                <c:pt idx="91">
                  <c:v>17.3333333333333</c:v>
                </c:pt>
                <c:pt idx="92">
                  <c:v>10.6666666666667</c:v>
                </c:pt>
                <c:pt idx="93">
                  <c:v>13.3333333333333</c:v>
                </c:pt>
                <c:pt idx="94">
                  <c:v>10.6666666666667</c:v>
                </c:pt>
                <c:pt idx="95">
                  <c:v>6.6666666666666696</c:v>
                </c:pt>
                <c:pt idx="96">
                  <c:v>8</c:v>
                </c:pt>
                <c:pt idx="97">
                  <c:v>8</c:v>
                </c:pt>
                <c:pt idx="98">
                  <c:v>12</c:v>
                </c:pt>
                <c:pt idx="99">
                  <c:v>14.6666666666667</c:v>
                </c:pt>
                <c:pt idx="100">
                  <c:v>13.3333333333333</c:v>
                </c:pt>
                <c:pt idx="101">
                  <c:v>17.3333333333333</c:v>
                </c:pt>
                <c:pt idx="102">
                  <c:v>16</c:v>
                </c:pt>
                <c:pt idx="103">
                  <c:v>13.3333333333333</c:v>
                </c:pt>
                <c:pt idx="104">
                  <c:v>16</c:v>
                </c:pt>
                <c:pt idx="105">
                  <c:v>18.6666666666667</c:v>
                </c:pt>
                <c:pt idx="106">
                  <c:v>12</c:v>
                </c:pt>
                <c:pt idx="107">
                  <c:v>12</c:v>
                </c:pt>
                <c:pt idx="108">
                  <c:v>16</c:v>
                </c:pt>
                <c:pt idx="109">
                  <c:v>21.3333333333333</c:v>
                </c:pt>
                <c:pt idx="110">
                  <c:v>29.3333333333333</c:v>
                </c:pt>
                <c:pt idx="111">
                  <c:v>42.6666666666667</c:v>
                </c:pt>
                <c:pt idx="112">
                  <c:v>33.3333333333333</c:v>
                </c:pt>
                <c:pt idx="113">
                  <c:v>30.6666666666667</c:v>
                </c:pt>
                <c:pt idx="114">
                  <c:v>21.3333333333333</c:v>
                </c:pt>
                <c:pt idx="115">
                  <c:v>25.3333333333333</c:v>
                </c:pt>
                <c:pt idx="116">
                  <c:v>22.6666666666667</c:v>
                </c:pt>
                <c:pt idx="117">
                  <c:v>30.6666666666667</c:v>
                </c:pt>
                <c:pt idx="118">
                  <c:v>28</c:v>
                </c:pt>
                <c:pt idx="119">
                  <c:v>20</c:v>
                </c:pt>
                <c:pt idx="120">
                  <c:v>10.6666666666667</c:v>
                </c:pt>
                <c:pt idx="121">
                  <c:v>13.3333333333333</c:v>
                </c:pt>
                <c:pt idx="122">
                  <c:v>13.3333333333333</c:v>
                </c:pt>
                <c:pt idx="123">
                  <c:v>10.6666666666667</c:v>
                </c:pt>
                <c:pt idx="124">
                  <c:v>14.6666666666667</c:v>
                </c:pt>
                <c:pt idx="125">
                  <c:v>17.3333333333333</c:v>
                </c:pt>
                <c:pt idx="126">
                  <c:v>14.6666666666667</c:v>
                </c:pt>
                <c:pt idx="127">
                  <c:v>9.3333333333333304</c:v>
                </c:pt>
                <c:pt idx="128">
                  <c:v>18.6666666666667</c:v>
                </c:pt>
                <c:pt idx="129">
                  <c:v>13.3333333333333</c:v>
                </c:pt>
                <c:pt idx="130">
                  <c:v>12</c:v>
                </c:pt>
                <c:pt idx="131">
                  <c:v>24</c:v>
                </c:pt>
                <c:pt idx="132">
                  <c:v>22.6666666666667</c:v>
                </c:pt>
                <c:pt idx="133">
                  <c:v>30.6666666666667</c:v>
                </c:pt>
                <c:pt idx="134">
                  <c:v>48</c:v>
                </c:pt>
                <c:pt idx="135">
                  <c:v>29.3333333333333</c:v>
                </c:pt>
                <c:pt idx="136">
                  <c:v>26.6666666666667</c:v>
                </c:pt>
                <c:pt idx="137">
                  <c:v>14.6666666666667</c:v>
                </c:pt>
                <c:pt idx="138">
                  <c:v>6.6666666666666696</c:v>
                </c:pt>
                <c:pt idx="139">
                  <c:v>13.3333333333333</c:v>
                </c:pt>
                <c:pt idx="140">
                  <c:v>16</c:v>
                </c:pt>
                <c:pt idx="141">
                  <c:v>16</c:v>
                </c:pt>
                <c:pt idx="142">
                  <c:v>10.6666666666667</c:v>
                </c:pt>
                <c:pt idx="143">
                  <c:v>16</c:v>
                </c:pt>
                <c:pt idx="144">
                  <c:v>17.3333333333333</c:v>
                </c:pt>
                <c:pt idx="145">
                  <c:v>14.6666666666667</c:v>
                </c:pt>
                <c:pt idx="146">
                  <c:v>13.3333333333333</c:v>
                </c:pt>
                <c:pt idx="147">
                  <c:v>17.3333333333333</c:v>
                </c:pt>
                <c:pt idx="148">
                  <c:v>14.6666666666667</c:v>
                </c:pt>
                <c:pt idx="149">
                  <c:v>10.6666666666667</c:v>
                </c:pt>
                <c:pt idx="150">
                  <c:v>16</c:v>
                </c:pt>
                <c:pt idx="151">
                  <c:v>28</c:v>
                </c:pt>
                <c:pt idx="152">
                  <c:v>21.3333333333333</c:v>
                </c:pt>
                <c:pt idx="153">
                  <c:v>26.6666666666667</c:v>
                </c:pt>
                <c:pt idx="154">
                  <c:v>33.3333333333333</c:v>
                </c:pt>
                <c:pt idx="155">
                  <c:v>42.6666666666667</c:v>
                </c:pt>
                <c:pt idx="156">
                  <c:v>26.6666666666667</c:v>
                </c:pt>
                <c:pt idx="157">
                  <c:v>14.6666666666667</c:v>
                </c:pt>
                <c:pt idx="158">
                  <c:v>8</c:v>
                </c:pt>
                <c:pt idx="159">
                  <c:v>8</c:v>
                </c:pt>
                <c:pt idx="160">
                  <c:v>16</c:v>
                </c:pt>
                <c:pt idx="161">
                  <c:v>10.6666666666667</c:v>
                </c:pt>
                <c:pt idx="162">
                  <c:v>13.3333333333333</c:v>
                </c:pt>
                <c:pt idx="163">
                  <c:v>16</c:v>
                </c:pt>
                <c:pt idx="164">
                  <c:v>16</c:v>
                </c:pt>
                <c:pt idx="165">
                  <c:v>18.6666666666667</c:v>
                </c:pt>
                <c:pt idx="166">
                  <c:v>21.3333333333333</c:v>
                </c:pt>
                <c:pt idx="167">
                  <c:v>44</c:v>
                </c:pt>
                <c:pt idx="168">
                  <c:v>24</c:v>
                </c:pt>
                <c:pt idx="169">
                  <c:v>18.6666666666667</c:v>
                </c:pt>
                <c:pt idx="170">
                  <c:v>24</c:v>
                </c:pt>
                <c:pt idx="171">
                  <c:v>38.6666666666667</c:v>
                </c:pt>
                <c:pt idx="172">
                  <c:v>29.3333333333333</c:v>
                </c:pt>
                <c:pt idx="173">
                  <c:v>22.6666666666667</c:v>
                </c:pt>
                <c:pt idx="174">
                  <c:v>38.6666666666667</c:v>
                </c:pt>
                <c:pt idx="175">
                  <c:v>33.3333333333333</c:v>
                </c:pt>
                <c:pt idx="176">
                  <c:v>25.3333333333333</c:v>
                </c:pt>
                <c:pt idx="177">
                  <c:v>22.6666666666667</c:v>
                </c:pt>
                <c:pt idx="178">
                  <c:v>26.6666666666667</c:v>
                </c:pt>
                <c:pt idx="179" formatCode="0.00">
                  <c:v>33.3333333333333</c:v>
                </c:pt>
                <c:pt idx="180" formatCode="0.00">
                  <c:v>46.6666666666667</c:v>
                </c:pt>
                <c:pt idx="181" formatCode="0.00">
                  <c:v>36</c:v>
                </c:pt>
                <c:pt idx="182" formatCode="0.00">
                  <c:v>38.6666666666667</c:v>
                </c:pt>
                <c:pt idx="183" formatCode="0.00">
                  <c:v>22.6666666666667</c:v>
                </c:pt>
                <c:pt idx="184" formatCode="0.00">
                  <c:v>33.3333333333333</c:v>
                </c:pt>
                <c:pt idx="185" formatCode="0.00">
                  <c:v>18.6666666666667</c:v>
                </c:pt>
                <c:pt idx="186" formatCode="0.00">
                  <c:v>25.3333333333333</c:v>
                </c:pt>
                <c:pt idx="187" formatCode="0.00">
                  <c:v>29.3333333333333</c:v>
                </c:pt>
                <c:pt idx="188" formatCode="0.00">
                  <c:v>38.6666666666667</c:v>
                </c:pt>
                <c:pt idx="189" formatCode="0.00">
                  <c:v>33.3333333333333</c:v>
                </c:pt>
                <c:pt idx="190" formatCode="0.00">
                  <c:v>40</c:v>
                </c:pt>
                <c:pt idx="191" formatCode="0.00">
                  <c:v>32</c:v>
                </c:pt>
                <c:pt idx="192" formatCode="0.00">
                  <c:v>22.6666666666667</c:v>
                </c:pt>
                <c:pt idx="193" formatCode="0.00">
                  <c:v>36</c:v>
                </c:pt>
                <c:pt idx="194" formatCode="0.00">
                  <c:v>20</c:v>
                </c:pt>
                <c:pt idx="195" formatCode="0.00">
                  <c:v>29.3333333333333</c:v>
                </c:pt>
                <c:pt idx="196" formatCode="0.00">
                  <c:v>30.6666666666667</c:v>
                </c:pt>
                <c:pt idx="197" formatCode="0.00">
                  <c:v>53.3333333333333</c:v>
                </c:pt>
                <c:pt idx="198" formatCode="0.00">
                  <c:v>30.6666666666667</c:v>
                </c:pt>
                <c:pt idx="199" formatCode="0.00">
                  <c:v>38.6666666666667</c:v>
                </c:pt>
                <c:pt idx="200" formatCode="0.00">
                  <c:v>30.6666666666667</c:v>
                </c:pt>
                <c:pt idx="201" formatCode="0.00">
                  <c:v>28</c:v>
                </c:pt>
                <c:pt idx="202" formatCode="0.00">
                  <c:v>40</c:v>
                </c:pt>
                <c:pt idx="203" formatCode="0.00">
                  <c:v>32</c:v>
                </c:pt>
                <c:pt idx="204" formatCode="0.00">
                  <c:v>45.3333333333333</c:v>
                </c:pt>
                <c:pt idx="205" formatCode="0.00">
                  <c:v>33.3333333333333</c:v>
                </c:pt>
                <c:pt idx="206" formatCode="0.00">
                  <c:v>32</c:v>
                </c:pt>
                <c:pt idx="207" formatCode="0.00">
                  <c:v>30.6666666666667</c:v>
                </c:pt>
                <c:pt idx="208" formatCode="0.00">
                  <c:v>46.6666666666667</c:v>
                </c:pt>
                <c:pt idx="209" formatCode="0.00">
                  <c:v>33.3333333333333</c:v>
                </c:pt>
                <c:pt idx="210" formatCode="0.00">
                  <c:v>42.6666666666667</c:v>
                </c:pt>
                <c:pt idx="211" formatCode="0.00">
                  <c:v>36</c:v>
                </c:pt>
                <c:pt idx="212" formatCode="0.00">
                  <c:v>29.3333333333333</c:v>
                </c:pt>
                <c:pt idx="213" formatCode="0.00">
                  <c:v>33.3333333333333</c:v>
                </c:pt>
                <c:pt idx="214" formatCode="0.00">
                  <c:v>38.6666666666667</c:v>
                </c:pt>
                <c:pt idx="215" formatCode="0.00">
                  <c:v>40</c:v>
                </c:pt>
                <c:pt idx="216" formatCode="0.00">
                  <c:v>38.6666666666667</c:v>
                </c:pt>
                <c:pt idx="217" formatCode="0.00">
                  <c:v>25.3333333333333</c:v>
                </c:pt>
                <c:pt idx="218" formatCode="0.00">
                  <c:v>28</c:v>
                </c:pt>
                <c:pt idx="219" formatCode="0.00">
                  <c:v>26.6666666666667</c:v>
                </c:pt>
                <c:pt idx="220" formatCode="0.00">
                  <c:v>33.3333333333333</c:v>
                </c:pt>
                <c:pt idx="221" formatCode="0.00">
                  <c:v>37.3333333333333</c:v>
                </c:pt>
                <c:pt idx="222" formatCode="0.00">
                  <c:v>29.3333333333333</c:v>
                </c:pt>
                <c:pt idx="223" formatCode="0.00">
                  <c:v>22.6666666666667</c:v>
                </c:pt>
                <c:pt idx="224" formatCode="0.00">
                  <c:v>36</c:v>
                </c:pt>
                <c:pt idx="225" formatCode="0.00">
                  <c:v>32</c:v>
                </c:pt>
                <c:pt idx="226" formatCode="0.00">
                  <c:v>36</c:v>
                </c:pt>
                <c:pt idx="227" formatCode="0.00">
                  <c:v>24</c:v>
                </c:pt>
                <c:pt idx="228" formatCode="0.00">
                  <c:v>32</c:v>
                </c:pt>
                <c:pt idx="229" formatCode="0.00">
                  <c:v>36</c:v>
                </c:pt>
                <c:pt idx="230" formatCode="0.00">
                  <c:v>28</c:v>
                </c:pt>
                <c:pt idx="231" formatCode="0.00">
                  <c:v>26.6666666666667</c:v>
                </c:pt>
                <c:pt idx="232" formatCode="0.00">
                  <c:v>33.3333333333333</c:v>
                </c:pt>
                <c:pt idx="233" formatCode="0.00">
                  <c:v>32</c:v>
                </c:pt>
                <c:pt idx="234" formatCode="0.00">
                  <c:v>42.6666666666667</c:v>
                </c:pt>
                <c:pt idx="235" formatCode="0.00">
                  <c:v>21.3333333333333</c:v>
                </c:pt>
                <c:pt idx="236" formatCode="0.00">
                  <c:v>26.6666666666667</c:v>
                </c:pt>
                <c:pt idx="237" formatCode="0.00">
                  <c:v>26.6666666666667</c:v>
                </c:pt>
                <c:pt idx="238" formatCode="0.00">
                  <c:v>18.6666666666667</c:v>
                </c:pt>
                <c:pt idx="239" formatCode="0.00">
                  <c:v>13.3333333333333</c:v>
                </c:pt>
                <c:pt idx="240" formatCode="0.00">
                  <c:v>33.3333333333333</c:v>
                </c:pt>
                <c:pt idx="241" formatCode="0.00">
                  <c:v>45.3333333333333</c:v>
                </c:pt>
                <c:pt idx="242" formatCode="0.00">
                  <c:v>25.3333333333333</c:v>
                </c:pt>
                <c:pt idx="243" formatCode="0.00">
                  <c:v>28</c:v>
                </c:pt>
                <c:pt idx="244" formatCode="0.00">
                  <c:v>30.6666666666667</c:v>
                </c:pt>
                <c:pt idx="245" formatCode="0.00">
                  <c:v>48</c:v>
                </c:pt>
                <c:pt idx="246" formatCode="0.00">
                  <c:v>29.3333333333333</c:v>
                </c:pt>
                <c:pt idx="247" formatCode="0.00">
                  <c:v>9.3333333333333304</c:v>
                </c:pt>
                <c:pt idx="248" formatCode="0.00">
                  <c:v>28</c:v>
                </c:pt>
                <c:pt idx="249" formatCode="0.00">
                  <c:v>53.3333333333333</c:v>
                </c:pt>
                <c:pt idx="250" formatCode="0.00">
                  <c:v>40</c:v>
                </c:pt>
                <c:pt idx="251" formatCode="0.00">
                  <c:v>30.6666666666667</c:v>
                </c:pt>
                <c:pt idx="252" formatCode="0.00">
                  <c:v>44</c:v>
                </c:pt>
                <c:pt idx="253" formatCode="0.00">
                  <c:v>68</c:v>
                </c:pt>
                <c:pt idx="254" formatCode="0.00">
                  <c:v>60</c:v>
                </c:pt>
                <c:pt idx="255" formatCode="0.00">
                  <c:v>52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EF-4D04-8CE9-32167EF22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71872"/>
        <c:axId val="115473792"/>
      </c:scatterChart>
      <c:valAx>
        <c:axId val="115471872"/>
        <c:scaling>
          <c:orientation val="minMax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Sleeve Friction, f</a:t>
                </a:r>
                <a:r>
                  <a:rPr lang="en-US" sz="1600" baseline="-25000"/>
                  <a:t>s</a:t>
                </a:r>
                <a:r>
                  <a:rPr lang="en-US" sz="1600"/>
                  <a:t>   (kPa)</a:t>
                </a:r>
              </a:p>
            </c:rich>
          </c:tx>
          <c:layout>
            <c:manualLayout>
              <c:xMode val="edge"/>
              <c:yMode val="edge"/>
              <c:x val="0.16517429906099282"/>
              <c:y val="2.4539936456510314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73792"/>
        <c:crosses val="autoZero"/>
        <c:crossBetween val="midCat"/>
        <c:majorUnit val="20"/>
        <c:minorUnit val="5"/>
      </c:valAx>
      <c:valAx>
        <c:axId val="115473792"/>
        <c:scaling>
          <c:orientation val="maxMin"/>
          <c:max val="3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5471872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61683258755651"/>
          <c:y val="0.17042612611276695"/>
          <c:w val="0.74127209869691402"/>
          <c:h val="0.79206793986366975"/>
        </c:manualLayout>
      </c:layout>
      <c:scatterChart>
        <c:scatterStyle val="lineMarker"/>
        <c:varyColors val="0"/>
        <c:ser>
          <c:idx val="0"/>
          <c:order val="0"/>
          <c:tx>
            <c:v>u2</c:v>
          </c:tx>
          <c:spPr>
            <a:ln w="31750">
              <a:solidFill>
                <a:srgbClr val="80000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13"/>
            <c:spPr>
              <a:solidFill>
                <a:srgbClr val="FFFF00"/>
              </a:solidFill>
              <a:ln w="19050">
                <a:solidFill>
                  <a:srgbClr val="8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raw!$N$10:$N$17</c:f>
              <c:numCache>
                <c:formatCode>General</c:formatCode>
                <c:ptCount val="8"/>
                <c:pt idx="0">
                  <c:v>152</c:v>
                </c:pt>
                <c:pt idx="1">
                  <c:v>159</c:v>
                </c:pt>
                <c:pt idx="2">
                  <c:v>185</c:v>
                </c:pt>
                <c:pt idx="3">
                  <c:v>146</c:v>
                </c:pt>
                <c:pt idx="4">
                  <c:v>165</c:v>
                </c:pt>
                <c:pt idx="5">
                  <c:v>172</c:v>
                </c:pt>
                <c:pt idx="6">
                  <c:v>185</c:v>
                </c:pt>
                <c:pt idx="7">
                  <c:v>235</c:v>
                </c:pt>
              </c:numCache>
            </c:numRef>
          </c:xVal>
          <c:yVal>
            <c:numRef>
              <c:f>raw!$M$10:$M$17</c:f>
              <c:numCache>
                <c:formatCode>0.00</c:formatCode>
                <c:ptCount val="8"/>
                <c:pt idx="0">
                  <c:v>4.5717768972874122</c:v>
                </c:pt>
                <c:pt idx="1">
                  <c:v>7.6196281621456867</c:v>
                </c:pt>
                <c:pt idx="2">
                  <c:v>10.667479427003961</c:v>
                </c:pt>
                <c:pt idx="3">
                  <c:v>13.715330691862237</c:v>
                </c:pt>
                <c:pt idx="4">
                  <c:v>16.763181956720512</c:v>
                </c:pt>
                <c:pt idx="5">
                  <c:v>19.811033221578786</c:v>
                </c:pt>
                <c:pt idx="6">
                  <c:v>22.858884486437059</c:v>
                </c:pt>
                <c:pt idx="7">
                  <c:v>25.906735751295336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22-4F6F-A713-CAEE53D40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73184"/>
        <c:axId val="1"/>
      </c:scatterChart>
      <c:valAx>
        <c:axId val="318673184"/>
        <c:scaling>
          <c:orientation val="minMax"/>
          <c:max val="4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Shear Wave Velocity</a:t>
                </a:r>
              </a:p>
              <a:p>
                <a:pPr>
                  <a:defRPr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14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800" b="0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14027865459548833"/>
              <c:y val="1.0806174475638695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0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18673184"/>
        <c:crosses val="autoZero"/>
        <c:crossBetween val="midCat"/>
        <c:majorUnit val="5"/>
        <c:minorUnit val="1"/>
      </c:valAx>
      <c:spPr>
        <a:solidFill>
          <a:srgbClr val="FFFFFF"/>
        </a:solidFill>
        <a:ln w="2222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17922492784487"/>
          <c:y val="0.14265010593974206"/>
          <c:w val="0.77594642306722339"/>
          <c:h val="0.83177497800585753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'Program Steps'!$F$24:$F$390</c:f>
              <c:numCache>
                <c:formatCode>0.0</c:formatCode>
                <c:ptCount val="367"/>
                <c:pt idx="0">
                  <c:v>6.9764422558499035</c:v>
                </c:pt>
                <c:pt idx="1">
                  <c:v>6.957636317889353</c:v>
                </c:pt>
                <c:pt idx="2">
                  <c:v>6.9294274109485343</c:v>
                </c:pt>
                <c:pt idx="3">
                  <c:v>6.910621472987998</c:v>
                </c:pt>
                <c:pt idx="4">
                  <c:v>6.8918155350274617</c:v>
                </c:pt>
                <c:pt idx="5">
                  <c:v>6.8636066280867425</c:v>
                </c:pt>
                <c:pt idx="6">
                  <c:v>12.928521620358765</c:v>
                </c:pt>
                <c:pt idx="7">
                  <c:v>12.900312713417946</c:v>
                </c:pt>
                <c:pt idx="8">
                  <c:v>18.955824736709701</c:v>
                </c:pt>
                <c:pt idx="9">
                  <c:v>18.927615829768882</c:v>
                </c:pt>
                <c:pt idx="10">
                  <c:v>18.908809891808346</c:v>
                </c:pt>
                <c:pt idx="11">
                  <c:v>18.89000395384781</c:v>
                </c:pt>
                <c:pt idx="12">
                  <c:v>18.861795046906991</c:v>
                </c:pt>
                <c:pt idx="13">
                  <c:v>37.094151899643748</c:v>
                </c:pt>
                <c:pt idx="14">
                  <c:v>37.065942992703313</c:v>
                </c:pt>
                <c:pt idx="15">
                  <c:v>43.130857984975037</c:v>
                </c:pt>
                <c:pt idx="16">
                  <c:v>49.186370008267275</c:v>
                </c:pt>
                <c:pt idx="17">
                  <c:v>24.832680349376403</c:v>
                </c:pt>
                <c:pt idx="18">
                  <c:v>49.148758132346387</c:v>
                </c:pt>
                <c:pt idx="19">
                  <c:v>49.120549225404986</c:v>
                </c:pt>
                <c:pt idx="20">
                  <c:v>43.008619388231907</c:v>
                </c:pt>
                <c:pt idx="21">
                  <c:v>42.989813450270972</c:v>
                </c:pt>
                <c:pt idx="22">
                  <c:v>49.04532547356321</c:v>
                </c:pt>
                <c:pt idx="23">
                  <c:v>42.942798605369617</c:v>
                </c:pt>
                <c:pt idx="24">
                  <c:v>48.998310628661869</c:v>
                </c:pt>
                <c:pt idx="25">
                  <c:v>24.644620969771069</c:v>
                </c:pt>
                <c:pt idx="26">
                  <c:v>48.9512957837605</c:v>
                </c:pt>
                <c:pt idx="27">
                  <c:v>55.016210776032224</c:v>
                </c:pt>
                <c:pt idx="28">
                  <c:v>61.071722799324462</c:v>
                </c:pt>
                <c:pt idx="29">
                  <c:v>67.136637791596172</c:v>
                </c:pt>
                <c:pt idx="30">
                  <c:v>48.857266093957804</c:v>
                </c:pt>
                <c:pt idx="31">
                  <c:v>67.080219977714364</c:v>
                </c:pt>
                <c:pt idx="32">
                  <c:v>54.893972179289094</c:v>
                </c:pt>
                <c:pt idx="33">
                  <c:v>60.949484202580351</c:v>
                </c:pt>
                <c:pt idx="34">
                  <c:v>73.0981201250857</c:v>
                </c:pt>
                <c:pt idx="35">
                  <c:v>60.902469357678996</c:v>
                </c:pt>
                <c:pt idx="36">
                  <c:v>73.051105280184373</c:v>
                </c:pt>
                <c:pt idx="37">
                  <c:v>79.116020272456097</c:v>
                </c:pt>
                <c:pt idx="38">
                  <c:v>54.752927644585043</c:v>
                </c:pt>
                <c:pt idx="39">
                  <c:v>72.975881528341603</c:v>
                </c:pt>
                <c:pt idx="40">
                  <c:v>85.12451745084698</c:v>
                </c:pt>
                <c:pt idx="41">
                  <c:v>60.770827791955398</c:v>
                </c:pt>
                <c:pt idx="42">
                  <c:v>72.910060745480308</c:v>
                </c:pt>
                <c:pt idx="43">
                  <c:v>78.965572768771551</c:v>
                </c:pt>
                <c:pt idx="44">
                  <c:v>78.946766830811612</c:v>
                </c:pt>
                <c:pt idx="45">
                  <c:v>85.011681823083336</c:v>
                </c:pt>
                <c:pt idx="46">
                  <c:v>84.983472916142915</c:v>
                </c:pt>
                <c:pt idx="47">
                  <c:v>66.704101218503524</c:v>
                </c:pt>
                <c:pt idx="48">
                  <c:v>78.852737141008902</c:v>
                </c:pt>
                <c:pt idx="49">
                  <c:v>97.075691024765462</c:v>
                </c:pt>
                <c:pt idx="50">
                  <c:v>90.973164156572864</c:v>
                </c:pt>
                <c:pt idx="51">
                  <c:v>84.870637288379271</c:v>
                </c:pt>
                <c:pt idx="52">
                  <c:v>72.674986520973533</c:v>
                </c:pt>
                <c:pt idx="53">
                  <c:v>103.07478523417589</c:v>
                </c:pt>
                <c:pt idx="54">
                  <c:v>121.29773911793245</c:v>
                </c:pt>
                <c:pt idx="55">
                  <c:v>103.02777038927454</c:v>
                </c:pt>
                <c:pt idx="56">
                  <c:v>84.74839869163614</c:v>
                </c:pt>
                <c:pt idx="57">
                  <c:v>90.803910714927383</c:v>
                </c:pt>
                <c:pt idx="58">
                  <c:v>48.199058265338834</c:v>
                </c:pt>
                <c:pt idx="59">
                  <c:v>72.505733079329048</c:v>
                </c:pt>
                <c:pt idx="60">
                  <c:v>78.570648071600772</c:v>
                </c:pt>
                <c:pt idx="61">
                  <c:v>96.803004924337813</c:v>
                </c:pt>
                <c:pt idx="62">
                  <c:v>96.774796017397392</c:v>
                </c:pt>
                <c:pt idx="63">
                  <c:v>102.83030804068866</c:v>
                </c:pt>
                <c:pt idx="64">
                  <c:v>108.89522303296036</c:v>
                </c:pt>
                <c:pt idx="65">
                  <c:v>121.04385895546571</c:v>
                </c:pt>
                <c:pt idx="66">
                  <c:v>169.68541749038459</c:v>
                </c:pt>
                <c:pt idx="67">
                  <c:v>127.08056504079704</c:v>
                </c:pt>
                <c:pt idx="68">
                  <c:v>90.550030552460669</c:v>
                </c:pt>
                <c:pt idx="69">
                  <c:v>102.69866647496505</c:v>
                </c:pt>
                <c:pt idx="70">
                  <c:v>114.84730239746943</c:v>
                </c:pt>
                <c:pt idx="71">
                  <c:v>90.48420976959838</c:v>
                </c:pt>
                <c:pt idx="72">
                  <c:v>114.7908845835876</c:v>
                </c:pt>
                <c:pt idx="73">
                  <c:v>78.269753064231708</c:v>
                </c:pt>
                <c:pt idx="74">
                  <c:v>66.083505265806451</c:v>
                </c:pt>
                <c:pt idx="75">
                  <c:v>90.39018007979567</c:v>
                </c:pt>
                <c:pt idx="76">
                  <c:v>114.69685489378492</c:v>
                </c:pt>
                <c:pt idx="77">
                  <c:v>96.426886165126973</c:v>
                </c:pt>
                <c:pt idx="78">
                  <c:v>138.98472376981417</c:v>
                </c:pt>
                <c:pt idx="79">
                  <c:v>114.63103411092359</c:v>
                </c:pt>
                <c:pt idx="80">
                  <c:v>72.026181661335045</c:v>
                </c:pt>
                <c:pt idx="81">
                  <c:v>96.332856475324292</c:v>
                </c:pt>
                <c:pt idx="82">
                  <c:v>96.304647568383871</c:v>
                </c:pt>
                <c:pt idx="83">
                  <c:v>96.276438661442455</c:v>
                </c:pt>
                <c:pt idx="84">
                  <c:v>114.50879551417947</c:v>
                </c:pt>
                <c:pt idx="85">
                  <c:v>114.48058660723908</c:v>
                </c:pt>
                <c:pt idx="86">
                  <c:v>65.792013227417868</c:v>
                </c:pt>
                <c:pt idx="87">
                  <c:v>77.931246180942736</c:v>
                </c:pt>
                <c:pt idx="88">
                  <c:v>90.079882103447119</c:v>
                </c:pt>
                <c:pt idx="89">
                  <c:v>114.38655691743637</c:v>
                </c:pt>
                <c:pt idx="90">
                  <c:v>120.4420689407286</c:v>
                </c:pt>
                <c:pt idx="91">
                  <c:v>96.097782250817488</c:v>
                </c:pt>
                <c:pt idx="92">
                  <c:v>120.40445706480673</c:v>
                </c:pt>
                <c:pt idx="93">
                  <c:v>138.63681391754474</c:v>
                </c:pt>
                <c:pt idx="94">
                  <c:v>156.86917077028178</c:v>
                </c:pt>
                <c:pt idx="95">
                  <c:v>181.175845584271</c:v>
                </c:pt>
                <c:pt idx="96">
                  <c:v>205.48252039826025</c:v>
                </c:pt>
                <c:pt idx="97">
                  <c:v>223.71487725099729</c:v>
                </c:pt>
                <c:pt idx="98">
                  <c:v>229.77038927428953</c:v>
                </c:pt>
                <c:pt idx="99">
                  <c:v>193.23985478595313</c:v>
                </c:pt>
                <c:pt idx="100">
                  <c:v>144.55128140613192</c:v>
                </c:pt>
                <c:pt idx="101">
                  <c:v>162.77423528988851</c:v>
                </c:pt>
                <c:pt idx="102">
                  <c:v>156.67170842169591</c:v>
                </c:pt>
                <c:pt idx="103">
                  <c:v>132.31801876280534</c:v>
                </c:pt>
                <c:pt idx="104">
                  <c:v>156.63409654577504</c:v>
                </c:pt>
                <c:pt idx="105">
                  <c:v>168.77332949929894</c:v>
                </c:pt>
                <c:pt idx="106">
                  <c:v>186.9962833830555</c:v>
                </c:pt>
                <c:pt idx="107">
                  <c:v>217.39608209625783</c:v>
                </c:pt>
                <c:pt idx="108">
                  <c:v>247.78647784048076</c:v>
                </c:pt>
                <c:pt idx="109">
                  <c:v>144.34441608856656</c:v>
                </c:pt>
                <c:pt idx="110">
                  <c:v>180.8185327630211</c:v>
                </c:pt>
                <c:pt idx="111">
                  <c:v>119.96251752273457</c:v>
                </c:pt>
                <c:pt idx="112">
                  <c:v>65.190223212680706</c:v>
                </c:pt>
                <c:pt idx="113">
                  <c:v>65.162014305740286</c:v>
                </c:pt>
                <c:pt idx="114">
                  <c:v>89.468689119729532</c:v>
                </c:pt>
                <c:pt idx="115">
                  <c:v>95.533604112001228</c:v>
                </c:pt>
                <c:pt idx="116">
                  <c:v>107.67283706552615</c:v>
                </c:pt>
                <c:pt idx="117">
                  <c:v>119.82147298803054</c:v>
                </c:pt>
                <c:pt idx="118">
                  <c:v>144.12814780201975</c:v>
                </c:pt>
                <c:pt idx="119">
                  <c:v>168.43482261600997</c:v>
                </c:pt>
                <c:pt idx="120">
                  <c:v>217.08578411990931</c:v>
                </c:pt>
                <c:pt idx="121">
                  <c:v>229.23442004241366</c:v>
                </c:pt>
                <c:pt idx="122">
                  <c:v>241.37365299593858</c:v>
                </c:pt>
                <c:pt idx="123">
                  <c:v>229.18740519751231</c:v>
                </c:pt>
                <c:pt idx="124">
                  <c:v>247.41035908126986</c:v>
                </c:pt>
                <c:pt idx="125">
                  <c:v>223.05666942237832</c:v>
                </c:pt>
                <c:pt idx="126">
                  <c:v>241.27962330613587</c:v>
                </c:pt>
                <c:pt idx="127">
                  <c:v>253.41885625965978</c:v>
                </c:pt>
                <c:pt idx="128">
                  <c:v>204.73028287983857</c:v>
                </c:pt>
                <c:pt idx="129">
                  <c:v>149.94858560080522</c:v>
                </c:pt>
                <c:pt idx="130">
                  <c:v>186.43210524424023</c:v>
                </c:pt>
                <c:pt idx="131">
                  <c:v>210.74818302720996</c:v>
                </c:pt>
                <c:pt idx="132">
                  <c:v>162.05020667840824</c:v>
                </c:pt>
                <c:pt idx="133">
                  <c:v>131.61279608928501</c:v>
                </c:pt>
                <c:pt idx="134">
                  <c:v>107.25910643039444</c:v>
                </c:pt>
                <c:pt idx="135">
                  <c:v>82.896013802523385</c:v>
                </c:pt>
                <c:pt idx="136">
                  <c:v>95.035246756047286</c:v>
                </c:pt>
                <c:pt idx="137">
                  <c:v>247.10946407390082</c:v>
                </c:pt>
                <c:pt idx="138">
                  <c:v>289.66730167858805</c:v>
                </c:pt>
                <c:pt idx="139">
                  <c:v>326.14141835304252</c:v>
                </c:pt>
                <c:pt idx="140">
                  <c:v>259.20168218252439</c:v>
                </c:pt>
                <c:pt idx="141">
                  <c:v>204.4293878724705</c:v>
                </c:pt>
                <c:pt idx="142">
                  <c:v>265.24779123683516</c:v>
                </c:pt>
                <c:pt idx="143">
                  <c:v>289.55446605082534</c:v>
                </c:pt>
                <c:pt idx="144">
                  <c:v>277.35881528341866</c:v>
                </c:pt>
                <c:pt idx="145">
                  <c:v>283.42373027569136</c:v>
                </c:pt>
                <c:pt idx="146">
                  <c:v>228.64203299665701</c:v>
                </c:pt>
                <c:pt idx="147">
                  <c:v>277.29299450055737</c:v>
                </c:pt>
                <c:pt idx="148">
                  <c:v>289.43222745408121</c:v>
                </c:pt>
                <c:pt idx="149">
                  <c:v>331.99946802774895</c:v>
                </c:pt>
                <c:pt idx="150">
                  <c:v>362.38986377197079</c:v>
                </c:pt>
                <c:pt idx="151">
                  <c:v>356.27793393479772</c:v>
                </c:pt>
                <c:pt idx="152">
                  <c:v>131.16145357823243</c:v>
                </c:pt>
                <c:pt idx="153">
                  <c:v>143.31008950073681</c:v>
                </c:pt>
                <c:pt idx="154">
                  <c:v>161.53304338449334</c:v>
                </c:pt>
                <c:pt idx="155">
                  <c:v>82.425865353509835</c:v>
                </c:pt>
                <c:pt idx="156">
                  <c:v>112.82566406671219</c:v>
                </c:pt>
                <c:pt idx="157">
                  <c:v>137.13233888070141</c:v>
                </c:pt>
                <c:pt idx="158">
                  <c:v>149.28097480320582</c:v>
                </c:pt>
                <c:pt idx="159">
                  <c:v>167.49452571798287</c:v>
                </c:pt>
                <c:pt idx="160">
                  <c:v>179.64316164048725</c:v>
                </c:pt>
                <c:pt idx="161">
                  <c:v>197.86611552424387</c:v>
                </c:pt>
                <c:pt idx="162">
                  <c:v>203.93103051651656</c:v>
                </c:pt>
                <c:pt idx="163">
                  <c:v>295.16803853204448</c:v>
                </c:pt>
                <c:pt idx="164">
                  <c:v>307.29786851658793</c:v>
                </c:pt>
                <c:pt idx="165">
                  <c:v>325.53022536932502</c:v>
                </c:pt>
                <c:pt idx="166">
                  <c:v>319.42769850113234</c:v>
                </c:pt>
                <c:pt idx="167">
                  <c:v>197.73447395852025</c:v>
                </c:pt>
                <c:pt idx="168">
                  <c:v>234.20859063297479</c:v>
                </c:pt>
                <c:pt idx="169">
                  <c:v>307.18503288882528</c:v>
                </c:pt>
                <c:pt idx="170">
                  <c:v>313.249947881097</c:v>
                </c:pt>
                <c:pt idx="171">
                  <c:v>240.21708781136567</c:v>
                </c:pt>
                <c:pt idx="172">
                  <c:v>270.61688652456803</c:v>
                </c:pt>
                <c:pt idx="173">
                  <c:v>191.5097084935835</c:v>
                </c:pt>
                <c:pt idx="174">
                  <c:v>203.64894144710843</c:v>
                </c:pt>
                <c:pt idx="175">
                  <c:v>209.70445347039964</c:v>
                </c:pt>
                <c:pt idx="176">
                  <c:v>197.51820567197439</c:v>
                </c:pt>
                <c:pt idx="177">
                  <c:v>215.74115955573097</c:v>
                </c:pt>
                <c:pt idx="178">
                  <c:v>227.88979547823635</c:v>
                </c:pt>
                <c:pt idx="179" formatCode="0.00">
                  <c:v>221.78726861004276</c:v>
                </c:pt>
                <c:pt idx="180" formatCode="0.00">
                  <c:v>197.42417598217173</c:v>
                </c:pt>
                <c:pt idx="181" formatCode="0.00">
                  <c:v>124.40071888142086</c:v>
                </c:pt>
                <c:pt idx="182" formatCode="0.00">
                  <c:v>130.46563387369255</c:v>
                </c:pt>
                <c:pt idx="183" formatCode="0.00">
                  <c:v>142.60486682721648</c:v>
                </c:pt>
                <c:pt idx="184" formatCode="0.00">
                  <c:v>148.66978181948917</c:v>
                </c:pt>
                <c:pt idx="185" formatCode="0.00">
                  <c:v>172.97645663347842</c:v>
                </c:pt>
                <c:pt idx="186" formatCode="0.00">
                  <c:v>136.4553251141225</c:v>
                </c:pt>
                <c:pt idx="187" formatCode="0.00">
                  <c:v>191.18060457927504</c:v>
                </c:pt>
                <c:pt idx="188" formatCode="0.00">
                  <c:v>221.57100032349689</c:v>
                </c:pt>
                <c:pt idx="189" formatCode="0.00">
                  <c:v>166.79870601344305</c:v>
                </c:pt>
                <c:pt idx="190" formatCode="0.00">
                  <c:v>118.10072966464136</c:v>
                </c:pt>
                <c:pt idx="191" formatCode="0.00">
                  <c:v>130.24936558714674</c:v>
                </c:pt>
                <c:pt idx="192" formatCode="0.00">
                  <c:v>99.802552029042999</c:v>
                </c:pt>
                <c:pt idx="193" formatCode="0.00">
                  <c:v>118.03490888178007</c:v>
                </c:pt>
                <c:pt idx="194" formatCode="0.00">
                  <c:v>136.25786276553663</c:v>
                </c:pt>
                <c:pt idx="195" formatCode="0.00">
                  <c:v>148.40649868804101</c:v>
                </c:pt>
                <c:pt idx="196" formatCode="0.00">
                  <c:v>148.37828978110059</c:v>
                </c:pt>
                <c:pt idx="197" formatCode="0.00">
                  <c:v>245.68961575788074</c:v>
                </c:pt>
                <c:pt idx="198" formatCode="0.00">
                  <c:v>178.74987958736253</c:v>
                </c:pt>
                <c:pt idx="199" formatCode="0.00">
                  <c:v>148.3124689982383</c:v>
                </c:pt>
                <c:pt idx="200" formatCode="0.00">
                  <c:v>160.4517019517632</c:v>
                </c:pt>
                <c:pt idx="201" formatCode="0.00">
                  <c:v>142.1723302541248</c:v>
                </c:pt>
                <c:pt idx="202" formatCode="0.00">
                  <c:v>154.32096617662918</c:v>
                </c:pt>
                <c:pt idx="203" formatCode="0.00">
                  <c:v>178.6276409906184</c:v>
                </c:pt>
                <c:pt idx="204" formatCode="0.00">
                  <c:v>160.35767226196046</c:v>
                </c:pt>
                <c:pt idx="205" formatCode="0.00">
                  <c:v>142.08770353330257</c:v>
                </c:pt>
                <c:pt idx="206" formatCode="0.00">
                  <c:v>172.47809927752445</c:v>
                </c:pt>
                <c:pt idx="207" formatCode="0.00">
                  <c:v>172.45929333956352</c:v>
                </c:pt>
                <c:pt idx="208" formatCode="0.00">
                  <c:v>184.59852629308841</c:v>
                </c:pt>
                <c:pt idx="209" formatCode="0.00">
                  <c:v>166.31915459544902</c:v>
                </c:pt>
                <c:pt idx="210" formatCode="0.00">
                  <c:v>184.55151144818706</c:v>
                </c:pt>
                <c:pt idx="211" formatCode="0.00">
                  <c:v>190.61642644045878</c:v>
                </c:pt>
                <c:pt idx="212" formatCode="0.00">
                  <c:v>196.67193846375005</c:v>
                </c:pt>
                <c:pt idx="213" formatCode="0.00">
                  <c:v>220.98801624671972</c:v>
                </c:pt>
                <c:pt idx="214" formatCode="0.00">
                  <c:v>251.37841199094265</c:v>
                </c:pt>
                <c:pt idx="215" formatCode="0.00">
                  <c:v>208.77355954135408</c:v>
                </c:pt>
                <c:pt idx="216" formatCode="0.00">
                  <c:v>153.9918622623197</c:v>
                </c:pt>
                <c:pt idx="217" formatCode="0.00">
                  <c:v>172.22421911505677</c:v>
                </c:pt>
                <c:pt idx="218" formatCode="0.00">
                  <c:v>190.44717299881427</c:v>
                </c:pt>
                <c:pt idx="219" formatCode="0.00">
                  <c:v>220.84697171201566</c:v>
                </c:pt>
                <c:pt idx="220" formatCode="0.00">
                  <c:v>239.06992559577321</c:v>
                </c:pt>
                <c:pt idx="221" formatCode="0.00">
                  <c:v>245.13484058804494</c:v>
                </c:pt>
                <c:pt idx="222" formatCode="0.00">
                  <c:v>263.35779447180147</c:v>
                </c:pt>
                <c:pt idx="223" formatCode="0.00">
                  <c:v>305.92503504546914</c:v>
                </c:pt>
                <c:pt idx="224" formatCode="0.00">
                  <c:v>391.06891916178404</c:v>
                </c:pt>
                <c:pt idx="225" formatCode="0.00">
                  <c:v>226.78964810754428</c:v>
                </c:pt>
                <c:pt idx="226" formatCode="0.00">
                  <c:v>196.34283454944153</c:v>
                </c:pt>
                <c:pt idx="227" formatCode="0.00">
                  <c:v>238.91007512310824</c:v>
                </c:pt>
                <c:pt idx="228" formatCode="0.00">
                  <c:v>281.46791272779541</c:v>
                </c:pt>
                <c:pt idx="229" formatCode="0.00">
                  <c:v>257.11422306890483</c:v>
                </c:pt>
                <c:pt idx="230" formatCode="0.00">
                  <c:v>299.672060673592</c:v>
                </c:pt>
                <c:pt idx="231" formatCode="0.00">
                  <c:v>336.14617734804659</c:v>
                </c:pt>
                <c:pt idx="232" formatCode="0.00">
                  <c:v>323.95992954962031</c:v>
                </c:pt>
                <c:pt idx="233" formatCode="0.00">
                  <c:v>366.51776715430753</c:v>
                </c:pt>
                <c:pt idx="234" formatCode="0.00">
                  <c:v>256.99198447216173</c:v>
                </c:pt>
                <c:pt idx="235" formatCode="0.00">
                  <c:v>329.97782969699171</c:v>
                </c:pt>
                <c:pt idx="236" formatCode="0.00">
                  <c:v>372.53566730167893</c:v>
                </c:pt>
                <c:pt idx="237" formatCode="0.00">
                  <c:v>360.34941950325265</c:v>
                </c:pt>
                <c:pt idx="238" formatCode="0.00">
                  <c:v>378.5723733870102</c:v>
                </c:pt>
                <c:pt idx="239" formatCode="0.00">
                  <c:v>451.54881564285972</c:v>
                </c:pt>
                <c:pt idx="240" formatCode="0.00">
                  <c:v>475.86489342582934</c:v>
                </c:pt>
                <c:pt idx="241" formatCode="0.00">
                  <c:v>177.74376190647314</c:v>
                </c:pt>
                <c:pt idx="242" formatCode="0.00">
                  <c:v>202.05043672046338</c:v>
                </c:pt>
                <c:pt idx="243" formatCode="0.00">
                  <c:v>226.36651450343305</c:v>
                </c:pt>
                <c:pt idx="244" formatCode="0.00">
                  <c:v>256.75691024765496</c:v>
                </c:pt>
                <c:pt idx="245" formatCode="0.00">
                  <c:v>274.97986413141155</c:v>
                </c:pt>
                <c:pt idx="246" formatCode="0.00">
                  <c:v>232.37501168182297</c:v>
                </c:pt>
                <c:pt idx="247" formatCode="0.00">
                  <c:v>281.01657021674282</c:v>
                </c:pt>
                <c:pt idx="248" formatCode="0.00">
                  <c:v>317.50008986017787</c:v>
                </c:pt>
                <c:pt idx="249" formatCode="0.00">
                  <c:v>256.64407461989128</c:v>
                </c:pt>
                <c:pt idx="250" formatCode="0.00">
                  <c:v>232.28098199202026</c:v>
                </c:pt>
                <c:pt idx="251" formatCode="0.00">
                  <c:v>262.67137773624216</c:v>
                </c:pt>
                <c:pt idx="252" formatCode="0.00">
                  <c:v>293.07117644944452</c:v>
                </c:pt>
                <c:pt idx="253" formatCode="0.00">
                  <c:v>244.37320010064383</c:v>
                </c:pt>
                <c:pt idx="254" formatCode="0.00">
                  <c:v>274.77299881384613</c:v>
                </c:pt>
                <c:pt idx="255" formatCode="0.00">
                  <c:v>153.07977427123402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9A-43EC-9FC4-606A31812217}"/>
            </c:ext>
          </c:extLst>
        </c:ser>
        <c:ser>
          <c:idx val="1"/>
          <c:order val="1"/>
          <c:tx>
            <c:v>hydrostatic u0</c:v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'Program Steps'!$L$24:$L$522</c:f>
              <c:numCache>
                <c:formatCode>0.00</c:formatCode>
                <c:ptCount val="499"/>
                <c:pt idx="0">
                  <c:v>1.3579867237689256</c:v>
                </c:pt>
                <c:pt idx="1">
                  <c:v>2.4175636886781962</c:v>
                </c:pt>
                <c:pt idx="2">
                  <c:v>3.6288427162890078</c:v>
                </c:pt>
                <c:pt idx="3">
                  <c:v>4.6884196811982788</c:v>
                </c:pt>
                <c:pt idx="4">
                  <c:v>5.7482303935077042</c:v>
                </c:pt>
                <c:pt idx="5">
                  <c:v>6.9592756737183592</c:v>
                </c:pt>
                <c:pt idx="6">
                  <c:v>8.0190863860277837</c:v>
                </c:pt>
                <c:pt idx="7">
                  <c:v>9.3815999815398357</c:v>
                </c:pt>
                <c:pt idx="8">
                  <c:v>10.441410693849246</c:v>
                </c:pt>
                <c:pt idx="9">
                  <c:v>11.652455974059896</c:v>
                </c:pt>
                <c:pt idx="10">
                  <c:v>12.712266686369329</c:v>
                </c:pt>
                <c:pt idx="11">
                  <c:v>13.620609083377358</c:v>
                </c:pt>
                <c:pt idx="12">
                  <c:v>14.984295039880926</c:v>
                </c:pt>
                <c:pt idx="13">
                  <c:v>15.884756054394201</c:v>
                </c:pt>
                <c:pt idx="14">
                  <c:v>17.244924927923265</c:v>
                </c:pt>
                <c:pt idx="15">
                  <c:v>18.455285563810836</c:v>
                </c:pt>
                <c:pt idx="16">
                  <c:v>19.674283401693636</c:v>
                </c:pt>
                <c:pt idx="17">
                  <c:v>20.578946143504417</c:v>
                </c:pt>
                <c:pt idx="18">
                  <c:v>21.643212552379619</c:v>
                </c:pt>
                <c:pt idx="19">
                  <c:v>22.85449157999043</c:v>
                </c:pt>
                <c:pt idx="20">
                  <c:v>24.065536860201075</c:v>
                </c:pt>
                <c:pt idx="21">
                  <c:v>24.973879257209099</c:v>
                </c:pt>
                <c:pt idx="22">
                  <c:v>26.334210702961006</c:v>
                </c:pt>
                <c:pt idx="23">
                  <c:v>27.388322182535841</c:v>
                </c:pt>
                <c:pt idx="24">
                  <c:v>28.593830802234692</c:v>
                </c:pt>
                <c:pt idx="25">
                  <c:v>29.656833453072931</c:v>
                </c:pt>
                <c:pt idx="26">
                  <c:v>30.865534011300653</c:v>
                </c:pt>
                <c:pt idx="27">
                  <c:v>31.922081609903891</c:v>
                </c:pt>
                <c:pt idx="28">
                  <c:v>33.139222442472096</c:v>
                </c:pt>
                <c:pt idx="29">
                  <c:v>34.205742176284815</c:v>
                </c:pt>
                <c:pt idx="30">
                  <c:v>35.413270373521058</c:v>
                </c:pt>
                <c:pt idx="31">
                  <c:v>36.62464079817731</c:v>
                </c:pt>
                <c:pt idx="32">
                  <c:v>37.679599494297989</c:v>
                </c:pt>
                <c:pt idx="33">
                  <c:v>38.743089861804634</c:v>
                </c:pt>
                <c:pt idx="34">
                  <c:v>39.654461625118699</c:v>
                </c:pt>
                <c:pt idx="35">
                  <c:v>41.160165833814474</c:v>
                </c:pt>
                <c:pt idx="36">
                  <c:v>42.371932578093698</c:v>
                </c:pt>
                <c:pt idx="37">
                  <c:v>43.439065781052101</c:v>
                </c:pt>
                <c:pt idx="38">
                  <c:v>44.486305666900847</c:v>
                </c:pt>
                <c:pt idx="39">
                  <c:v>45.700417133163022</c:v>
                </c:pt>
                <c:pt idx="40">
                  <c:v>46.615072232051389</c:v>
                </c:pt>
                <c:pt idx="41">
                  <c:v>47.817748413098847</c:v>
                </c:pt>
                <c:pt idx="42">
                  <c:v>49.025835502180826</c:v>
                </c:pt>
                <c:pt idx="43">
                  <c:v>50.387176736701392</c:v>
                </c:pt>
                <c:pt idx="44">
                  <c:v>51.292002050734979</c:v>
                </c:pt>
                <c:pt idx="45">
                  <c:v>52.353147696258674</c:v>
                </c:pt>
                <c:pt idx="46">
                  <c:v>53.569207564880912</c:v>
                </c:pt>
                <c:pt idx="47">
                  <c:v>54.630550138059263</c:v>
                </c:pt>
                <c:pt idx="48">
                  <c:v>55.689117314199827</c:v>
                </c:pt>
                <c:pt idx="49">
                  <c:v>57.050458548720435</c:v>
                </c:pt>
                <c:pt idx="50">
                  <c:v>58.11144162202136</c:v>
                </c:pt>
                <c:pt idx="51">
                  <c:v>59.168836437170434</c:v>
                </c:pt>
                <c:pt idx="52">
                  <c:v>60.537374409862721</c:v>
                </c:pt>
                <c:pt idx="53">
                  <c:v>61.302201049241468</c:v>
                </c:pt>
                <c:pt idx="54">
                  <c:v>62.664552072530697</c:v>
                </c:pt>
                <c:pt idx="55">
                  <c:v>63.713055716416378</c:v>
                </c:pt>
                <c:pt idx="56">
                  <c:v>64.76817698475989</c:v>
                </c:pt>
                <c:pt idx="57">
                  <c:v>66.125316491982943</c:v>
                </c:pt>
                <c:pt idx="58">
                  <c:v>67.187831426152783</c:v>
                </c:pt>
                <c:pt idx="59">
                  <c:v>68.250474577113579</c:v>
                </c:pt>
                <c:pt idx="60">
                  <c:v>69.306046742380019</c:v>
                </c:pt>
                <c:pt idx="61">
                  <c:v>70.518589528027718</c:v>
                </c:pt>
                <c:pt idx="62">
                  <c:v>71.73205070539872</c:v>
                </c:pt>
                <c:pt idx="63">
                  <c:v>72.945674454992485</c:v>
                </c:pt>
                <c:pt idx="64">
                  <c:v>74.006261208670423</c:v>
                </c:pt>
                <c:pt idx="65">
                  <c:v>75.068416642962788</c:v>
                </c:pt>
                <c:pt idx="66">
                  <c:v>76.135424093443945</c:v>
                </c:pt>
                <c:pt idx="67">
                  <c:v>77.185622170421354</c:v>
                </c:pt>
                <c:pt idx="68">
                  <c:v>78.537909661455672</c:v>
                </c:pt>
                <c:pt idx="69">
                  <c:v>79.451104074652449</c:v>
                </c:pt>
                <c:pt idx="70">
                  <c:v>80.665503865614724</c:v>
                </c:pt>
                <c:pt idx="71">
                  <c:v>81.881401162014114</c:v>
                </c:pt>
                <c:pt idx="72">
                  <c:v>83.084961379352976</c:v>
                </c:pt>
                <c:pt idx="73">
                  <c:v>83.988289187949476</c:v>
                </c:pt>
                <c:pt idx="74">
                  <c:v>85.192462874434057</c:v>
                </c:pt>
                <c:pt idx="75">
                  <c:v>86.558134053043062</c:v>
                </c:pt>
                <c:pt idx="76">
                  <c:v>87.630027875144819</c:v>
                </c:pt>
                <c:pt idx="77">
                  <c:v>88.547098871193469</c:v>
                </c:pt>
                <c:pt idx="78">
                  <c:v>89.914986554994513</c:v>
                </c:pt>
                <c:pt idx="79">
                  <c:v>91.099880393515093</c:v>
                </c:pt>
                <c:pt idx="80">
                  <c:v>91.997312041722338</c:v>
                </c:pt>
                <c:pt idx="81">
                  <c:v>93.052270737843088</c:v>
                </c:pt>
                <c:pt idx="82">
                  <c:v>94.414784333355087</c:v>
                </c:pt>
                <c:pt idx="83">
                  <c:v>95.782997161601784</c:v>
                </c:pt>
                <c:pt idx="84">
                  <c:v>96.695019213807029</c:v>
                </c:pt>
                <c:pt idx="85">
                  <c:v>97.906785958086303</c:v>
                </c:pt>
                <c:pt idx="86">
                  <c:v>98.816138143862986</c:v>
                </c:pt>
                <c:pt idx="87">
                  <c:v>100.0333703734766</c:v>
                </c:pt>
                <c:pt idx="88">
                  <c:v>101.10789724226147</c:v>
                </c:pt>
                <c:pt idx="89">
                  <c:v>102.47627264273113</c:v>
                </c:pt>
                <c:pt idx="90">
                  <c:v>103.67631577709496</c:v>
                </c:pt>
                <c:pt idx="91">
                  <c:v>104.58482074632589</c:v>
                </c:pt>
                <c:pt idx="92">
                  <c:v>105.80794913632893</c:v>
                </c:pt>
                <c:pt idx="93">
                  <c:v>106.71309959480828</c:v>
                </c:pt>
                <c:pt idx="94">
                  <c:v>107.92733681354777</c:v>
                </c:pt>
                <c:pt idx="95">
                  <c:v>109.14164520746462</c:v>
                </c:pt>
                <c:pt idx="96">
                  <c:v>110.35050833791531</c:v>
                </c:pt>
                <c:pt idx="97">
                  <c:v>111.40891294183281</c:v>
                </c:pt>
                <c:pt idx="98">
                  <c:v>112.61833496412945</c:v>
                </c:pt>
                <c:pt idx="99">
                  <c:v>113.97062245516379</c:v>
                </c:pt>
                <c:pt idx="100">
                  <c:v>114.87294047499094</c:v>
                </c:pt>
                <c:pt idx="101">
                  <c:v>115.9367559869435</c:v>
                </c:pt>
                <c:pt idx="102">
                  <c:v>116.85079761668611</c:v>
                </c:pt>
                <c:pt idx="103">
                  <c:v>118.21157995936123</c:v>
                </c:pt>
                <c:pt idx="104">
                  <c:v>119.11790277883176</c:v>
                </c:pt>
                <c:pt idx="105">
                  <c:v>120.47722443581497</c:v>
                </c:pt>
                <c:pt idx="106">
                  <c:v>121.69472476826054</c:v>
                </c:pt>
                <c:pt idx="107">
                  <c:v>122.76250826011021</c:v>
                </c:pt>
                <c:pt idx="108">
                  <c:v>123.81694488413059</c:v>
                </c:pt>
                <c:pt idx="109">
                  <c:v>124.8598204704594</c:v>
                </c:pt>
                <c:pt idx="110">
                  <c:v>126.22448186029968</c:v>
                </c:pt>
                <c:pt idx="111">
                  <c:v>127.26481579698992</c:v>
                </c:pt>
                <c:pt idx="112">
                  <c:v>128.32091003435687</c:v>
                </c:pt>
                <c:pt idx="113">
                  <c:v>129.38391268519507</c:v>
                </c:pt>
                <c:pt idx="114">
                  <c:v>130.761701329028</c:v>
                </c:pt>
                <c:pt idx="115">
                  <c:v>131.79620781619357</c:v>
                </c:pt>
                <c:pt idx="116">
                  <c:v>132.86155518901478</c:v>
                </c:pt>
                <c:pt idx="117">
                  <c:v>133.9092116163547</c:v>
                </c:pt>
                <c:pt idx="118">
                  <c:v>135.29836437022524</c:v>
                </c:pt>
                <c:pt idx="119">
                  <c:v>136.52953671494581</c:v>
                </c:pt>
                <c:pt idx="120">
                  <c:v>137.44729235531744</c:v>
                </c:pt>
                <c:pt idx="121">
                  <c:v>138.50391112909793</c:v>
                </c:pt>
                <c:pt idx="122">
                  <c:v>139.86173528064396</c:v>
                </c:pt>
                <c:pt idx="123">
                  <c:v>140.77561433816368</c:v>
                </c:pt>
                <c:pt idx="124">
                  <c:v>142.13627092836123</c:v>
                </c:pt>
                <c:pt idx="125">
                  <c:v>143.03462096829193</c:v>
                </c:pt>
                <c:pt idx="126">
                  <c:v>144.40595455989006</c:v>
                </c:pt>
                <c:pt idx="127">
                  <c:v>145.76781786651082</c:v>
                </c:pt>
                <c:pt idx="128">
                  <c:v>146.66791938114679</c:v>
                </c:pt>
                <c:pt idx="129">
                  <c:v>147.88769326039798</c:v>
                </c:pt>
                <c:pt idx="130">
                  <c:v>148.95085848345909</c:v>
                </c:pt>
                <c:pt idx="131">
                  <c:v>150.14578149880279</c:v>
                </c:pt>
                <c:pt idx="132">
                  <c:v>151.17494825311067</c:v>
                </c:pt>
                <c:pt idx="133">
                  <c:v>152.0830937224641</c:v>
                </c:pt>
                <c:pt idx="134">
                  <c:v>153.29508008057971</c:v>
                </c:pt>
                <c:pt idx="135">
                  <c:v>154.50971115462838</c:v>
                </c:pt>
                <c:pt idx="136">
                  <c:v>155.73707809167473</c:v>
                </c:pt>
                <c:pt idx="137">
                  <c:v>156.66974928048987</c:v>
                </c:pt>
                <c:pt idx="138">
                  <c:v>158.03949396960527</c:v>
                </c:pt>
                <c:pt idx="139">
                  <c:v>159.24197322299855</c:v>
                </c:pt>
                <c:pt idx="140">
                  <c:v>160.43693059377401</c:v>
                </c:pt>
                <c:pt idx="141">
                  <c:v>161.20341731081265</c:v>
                </c:pt>
                <c:pt idx="142">
                  <c:v>162.42319119006385</c:v>
                </c:pt>
                <c:pt idx="143">
                  <c:v>163.78283799149278</c:v>
                </c:pt>
                <c:pt idx="144">
                  <c:v>164.83929419305042</c:v>
                </c:pt>
                <c:pt idx="145">
                  <c:v>165.59818785229425</c:v>
                </c:pt>
                <c:pt idx="146">
                  <c:v>166.96405595855802</c:v>
                </c:pt>
                <c:pt idx="147">
                  <c:v>168.32354018776417</c:v>
                </c:pt>
                <c:pt idx="148">
                  <c:v>169.3865428386024</c:v>
                </c:pt>
                <c:pt idx="149">
                  <c:v>170.4503215308093</c:v>
                </c:pt>
                <c:pt idx="150">
                  <c:v>171.65638904235377</c:v>
                </c:pt>
                <c:pt idx="151">
                  <c:v>172.84099455617439</c:v>
                </c:pt>
                <c:pt idx="152">
                  <c:v>173.72249840285534</c:v>
                </c:pt>
                <c:pt idx="153">
                  <c:v>174.63031872776304</c:v>
                </c:pt>
                <c:pt idx="154">
                  <c:v>176.14159641671603</c:v>
                </c:pt>
                <c:pt idx="155">
                  <c:v>177.18964916367901</c:v>
                </c:pt>
                <c:pt idx="156">
                  <c:v>178.29416970157376</c:v>
                </c:pt>
                <c:pt idx="157">
                  <c:v>179.21886811084912</c:v>
                </c:pt>
                <c:pt idx="158">
                  <c:v>180.5932310687534</c:v>
                </c:pt>
                <c:pt idx="159">
                  <c:v>182.10838534055827</c:v>
                </c:pt>
                <c:pt idx="160">
                  <c:v>183.00949664396254</c:v>
                </c:pt>
                <c:pt idx="161">
                  <c:v>184.06865706738091</c:v>
                </c:pt>
                <c:pt idx="162">
                  <c:v>184.97966933081767</c:v>
                </c:pt>
                <c:pt idx="163">
                  <c:v>186.33781862680939</c:v>
                </c:pt>
                <c:pt idx="164">
                  <c:v>187.54417446305428</c:v>
                </c:pt>
                <c:pt idx="165">
                  <c:v>188.75437252671901</c:v>
                </c:pt>
                <c:pt idx="166">
                  <c:v>189.66304006817248</c:v>
                </c:pt>
                <c:pt idx="167">
                  <c:v>190.96969934189815</c:v>
                </c:pt>
                <c:pt idx="168">
                  <c:v>192.07748299349899</c:v>
                </c:pt>
                <c:pt idx="169">
                  <c:v>193.14953938782364</c:v>
                </c:pt>
                <c:pt idx="170">
                  <c:v>194.35068370800226</c:v>
                </c:pt>
                <c:pt idx="171">
                  <c:v>195.69271073912691</c:v>
                </c:pt>
                <c:pt idx="172">
                  <c:v>196.61632818445628</c:v>
                </c:pt>
                <c:pt idx="173">
                  <c:v>197.50392758349486</c:v>
                </c:pt>
                <c:pt idx="174">
                  <c:v>198.86487496270644</c:v>
                </c:pt>
                <c:pt idx="175">
                  <c:v>200.08722731134077</c:v>
                </c:pt>
                <c:pt idx="176">
                  <c:v>201.1493459258873</c:v>
                </c:pt>
                <c:pt idx="177">
                  <c:v>202.2217274646577</c:v>
                </c:pt>
                <c:pt idx="178">
                  <c:v>203.41919212963867</c:v>
                </c:pt>
                <c:pt idx="179">
                  <c:v>204.63339499294676</c:v>
                </c:pt>
                <c:pt idx="180">
                  <c:v>205.82050780097288</c:v>
                </c:pt>
                <c:pt idx="181">
                  <c:v>206.56435769498205</c:v>
                </c:pt>
                <c:pt idx="182">
                  <c:v>207.79331353451079</c:v>
                </c:pt>
                <c:pt idx="183">
                  <c:v>208.84765629717214</c:v>
                </c:pt>
                <c:pt idx="184">
                  <c:v>209.91580175321315</c:v>
                </c:pt>
                <c:pt idx="185">
                  <c:v>211.14147179285339</c:v>
                </c:pt>
                <c:pt idx="186">
                  <c:v>212.02952455312854</c:v>
                </c:pt>
                <c:pt idx="187">
                  <c:v>213.51210668644035</c:v>
                </c:pt>
                <c:pt idx="188">
                  <c:v>214.69873177779817</c:v>
                </c:pt>
                <c:pt idx="189">
                  <c:v>215.61814749582993</c:v>
                </c:pt>
                <c:pt idx="190">
                  <c:v>216.84055688607802</c:v>
                </c:pt>
                <c:pt idx="191">
                  <c:v>218.04851575836886</c:v>
                </c:pt>
                <c:pt idx="192">
                  <c:v>219.26545719896879</c:v>
                </c:pt>
                <c:pt idx="193">
                  <c:v>220.18714892812002</c:v>
                </c:pt>
                <c:pt idx="194">
                  <c:v>221.57819304273664</c:v>
                </c:pt>
                <c:pt idx="195">
                  <c:v>222.4818116403471</c:v>
                </c:pt>
                <c:pt idx="196">
                  <c:v>223.81869586626894</c:v>
                </c:pt>
                <c:pt idx="197">
                  <c:v>225.02922153869298</c:v>
                </c:pt>
                <c:pt idx="198">
                  <c:v>225.96176451071764</c:v>
                </c:pt>
                <c:pt idx="199">
                  <c:v>227.1465871740607</c:v>
                </c:pt>
                <c:pt idx="200">
                  <c:v>228.37916562717297</c:v>
                </c:pt>
                <c:pt idx="201">
                  <c:v>229.57816215302356</c:v>
                </c:pt>
                <c:pt idx="202">
                  <c:v>230.64881490326971</c:v>
                </c:pt>
                <c:pt idx="203">
                  <c:v>232.00683598247062</c:v>
                </c:pt>
                <c:pt idx="204">
                  <c:v>232.89570160386009</c:v>
                </c:pt>
                <c:pt idx="205">
                  <c:v>233.80492557284526</c:v>
                </c:pt>
                <c:pt idx="206">
                  <c:v>235.15438062522878</c:v>
                </c:pt>
                <c:pt idx="207">
                  <c:v>236.36995277718225</c:v>
                </c:pt>
                <c:pt idx="208">
                  <c:v>237.43874852211442</c:v>
                </c:pt>
                <c:pt idx="209">
                  <c:v>238.51569128805932</c:v>
                </c:pt>
                <c:pt idx="210">
                  <c:v>239.74428762771052</c:v>
                </c:pt>
                <c:pt idx="211">
                  <c:v>240.6412659146809</c:v>
                </c:pt>
                <c:pt idx="212">
                  <c:v>242.01469025899428</c:v>
                </c:pt>
                <c:pt idx="213">
                  <c:v>243.05974799508252</c:v>
                </c:pt>
                <c:pt idx="214">
                  <c:v>244.10614066438544</c:v>
                </c:pt>
                <c:pt idx="215">
                  <c:v>245.29507365798096</c:v>
                </c:pt>
                <c:pt idx="216">
                  <c:v>246.52823122480672</c:v>
                </c:pt>
                <c:pt idx="217">
                  <c:v>247.47246345131441</c:v>
                </c:pt>
                <c:pt idx="218">
                  <c:v>248.82592330333992</c:v>
                </c:pt>
                <c:pt idx="219">
                  <c:v>249.89846741433254</c:v>
                </c:pt>
                <c:pt idx="220">
                  <c:v>250.94853973883309</c:v>
                </c:pt>
                <c:pt idx="221">
                  <c:v>252.14717676480583</c:v>
                </c:pt>
                <c:pt idx="222">
                  <c:v>253.37483202655162</c:v>
                </c:pt>
                <c:pt idx="223">
                  <c:v>254.44672584865347</c:v>
                </c:pt>
                <c:pt idx="224">
                  <c:v>255.50230047823356</c:v>
                </c:pt>
                <c:pt idx="225">
                  <c:v>256.82774941894149</c:v>
                </c:pt>
                <c:pt idx="226">
                  <c:v>257.91266742874035</c:v>
                </c:pt>
                <c:pt idx="227">
                  <c:v>258.98625568393362</c:v>
                </c:pt>
                <c:pt idx="228">
                  <c:v>260.18655278756654</c:v>
                </c:pt>
                <c:pt idx="229">
                  <c:v>261.38401745254748</c:v>
                </c:pt>
                <c:pt idx="230">
                  <c:v>262.46747231234087</c:v>
                </c:pt>
                <c:pt idx="231">
                  <c:v>263.67624404574639</c:v>
                </c:pt>
                <c:pt idx="232">
                  <c:v>264.73311678879492</c:v>
                </c:pt>
                <c:pt idx="233">
                  <c:v>265.92524172091919</c:v>
                </c:pt>
                <c:pt idx="234">
                  <c:v>266.81518830625487</c:v>
                </c:pt>
                <c:pt idx="235">
                  <c:v>268.07849965009984</c:v>
                </c:pt>
                <c:pt idx="236">
                  <c:v>268.97600247348475</c:v>
                </c:pt>
                <c:pt idx="237">
                  <c:v>270.18118594873783</c:v>
                </c:pt>
                <c:pt idx="238">
                  <c:v>271.40649648850092</c:v>
                </c:pt>
                <c:pt idx="239">
                  <c:v>272.62533175416115</c:v>
                </c:pt>
                <c:pt idx="240">
                  <c:v>273.64279758473594</c:v>
                </c:pt>
                <c:pt idx="241">
                  <c:v>274.68414131019551</c:v>
                </c:pt>
                <c:pt idx="242">
                  <c:v>276.09462784499902</c:v>
                </c:pt>
                <c:pt idx="243">
                  <c:v>277.002123025461</c:v>
                </c:pt>
                <c:pt idx="244">
                  <c:v>278.35675523847863</c:v>
                </c:pt>
                <c:pt idx="245">
                  <c:v>279.54201104119034</c:v>
                </c:pt>
                <c:pt idx="246">
                  <c:v>280.62627629778427</c:v>
                </c:pt>
                <c:pt idx="247">
                  <c:v>281.71530217352171</c:v>
                </c:pt>
                <c:pt idx="248">
                  <c:v>282.90752096700504</c:v>
                </c:pt>
                <c:pt idx="249">
                  <c:v>284.05014109896871</c:v>
                </c:pt>
                <c:pt idx="250">
                  <c:v>285.14584164077723</c:v>
                </c:pt>
                <c:pt idx="251">
                  <c:v>286.37239571670921</c:v>
                </c:pt>
                <c:pt idx="252">
                  <c:v>287.39842757410219</c:v>
                </c:pt>
                <c:pt idx="253">
                  <c:v>288.57394498900459</c:v>
                </c:pt>
                <c:pt idx="254">
                  <c:v>289.82153038760561</c:v>
                </c:pt>
                <c:pt idx="255">
                  <c:v>290.70169930107278</c:v>
                </c:pt>
              </c:numCache>
            </c:numRef>
          </c:xVal>
          <c:yVal>
            <c:numRef>
              <c:f>'Program Steps'!$C$24:$C$522</c:f>
              <c:numCache>
                <c:formatCode>0.00</c:formatCode>
                <c:ptCount val="499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29A-43EC-9FC4-606A31812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111040"/>
        <c:axId val="115112960"/>
      </c:scatterChart>
      <c:valAx>
        <c:axId val="115111040"/>
        <c:scaling>
          <c:orientation val="minMax"/>
          <c:max val="5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Pore</a:t>
                </a:r>
                <a:r>
                  <a:rPr lang="en-US" sz="1600" baseline="0" dirty="0" smtClean="0"/>
                  <a:t> </a:t>
                </a:r>
                <a:r>
                  <a:rPr lang="en-US" sz="1600" baseline="0" dirty="0"/>
                  <a:t>Pressure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u</a:t>
                </a:r>
                <a:r>
                  <a:rPr lang="en-US" sz="1600" baseline="-25000" dirty="0" err="1"/>
                  <a:t>2</a:t>
                </a:r>
                <a:r>
                  <a:rPr lang="en-US" sz="1600" dirty="0"/>
                  <a:t>  (</a:t>
                </a:r>
                <a:r>
                  <a:rPr lang="en-US" sz="1600" dirty="0" err="1"/>
                  <a:t>kPa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0.13729929666265028"/>
              <c:y val="3.1089180188322803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112960"/>
        <c:crosses val="autoZero"/>
        <c:crossBetween val="midCat"/>
        <c:majorUnit val="100"/>
        <c:minorUnit val="20"/>
      </c:valAx>
      <c:valAx>
        <c:axId val="115112960"/>
        <c:scaling>
          <c:orientation val="maxMin"/>
          <c:max val="3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5111040"/>
        <c:crossesAt val="-200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25400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Steps'!$AA$24:$AA$390</c:f>
              <c:numCache>
                <c:formatCode>0.00</c:formatCode>
                <c:ptCount val="367"/>
                <c:pt idx="0">
                  <c:v>3.1609498911918004</c:v>
                </c:pt>
                <c:pt idx="1">
                  <c:v>3.1649766052629338</c:v>
                </c:pt>
                <c:pt idx="2">
                  <c:v>3.1696652163970795</c:v>
                </c:pt>
                <c:pt idx="3">
                  <c:v>3.1738457337168282</c:v>
                </c:pt>
                <c:pt idx="4">
                  <c:v>3.1780975562195386</c:v>
                </c:pt>
                <c:pt idx="5">
                  <c:v>3.1830383290252766</c:v>
                </c:pt>
                <c:pt idx="6">
                  <c:v>3.1874379102561599</c:v>
                </c:pt>
                <c:pt idx="7">
                  <c:v>3.1931882742735307</c:v>
                </c:pt>
                <c:pt idx="8">
                  <c:v>3.1977422693863025</c:v>
                </c:pt>
                <c:pt idx="9">
                  <c:v>3.2030260179091012</c:v>
                </c:pt>
                <c:pt idx="10">
                  <c:v>3.2077235213871864</c:v>
                </c:pt>
                <c:pt idx="11">
                  <c:v>3.2118044531973897</c:v>
                </c:pt>
                <c:pt idx="12">
                  <c:v>3.6371897360263521</c:v>
                </c:pt>
                <c:pt idx="13">
                  <c:v>2.7643008801288969</c:v>
                </c:pt>
                <c:pt idx="14">
                  <c:v>2.5984775699015752</c:v>
                </c:pt>
                <c:pt idx="15">
                  <c:v>2.9080570991843002</c:v>
                </c:pt>
                <c:pt idx="16">
                  <c:v>3.445792769223512</c:v>
                </c:pt>
                <c:pt idx="17">
                  <c:v>2.7028065472154359</c:v>
                </c:pt>
                <c:pt idx="18">
                  <c:v>3.3747757746346605</c:v>
                </c:pt>
                <c:pt idx="19">
                  <c:v>3.3814246500334115</c:v>
                </c:pt>
                <c:pt idx="20">
                  <c:v>3.3881802510762262</c:v>
                </c:pt>
                <c:pt idx="21">
                  <c:v>3.393321647633234</c:v>
                </c:pt>
                <c:pt idx="22">
                  <c:v>3.2141905330958163</c:v>
                </c:pt>
                <c:pt idx="23">
                  <c:v>2.7446403075910872</c:v>
                </c:pt>
                <c:pt idx="24">
                  <c:v>2.6108298869700945</c:v>
                </c:pt>
                <c:pt idx="25">
                  <c:v>2.5957438618882458</c:v>
                </c:pt>
                <c:pt idx="26">
                  <c:v>2.4770179195907511</c:v>
                </c:pt>
                <c:pt idx="27">
                  <c:v>2.5886536269643763</c:v>
                </c:pt>
                <c:pt idx="28">
                  <c:v>2.9693696607558633</c:v>
                </c:pt>
                <c:pt idx="29">
                  <c:v>3.6489098724533666</c:v>
                </c:pt>
                <c:pt idx="30">
                  <c:v>3.0175008336995552</c:v>
                </c:pt>
                <c:pt idx="31">
                  <c:v>3.4445336337785761</c:v>
                </c:pt>
                <c:pt idx="32">
                  <c:v>2.7605470207813898</c:v>
                </c:pt>
                <c:pt idx="33">
                  <c:v>3.2516801742884169</c:v>
                </c:pt>
                <c:pt idx="34">
                  <c:v>3.1300088150318031</c:v>
                </c:pt>
                <c:pt idx="35">
                  <c:v>2.5882854561807744</c:v>
                </c:pt>
                <c:pt idx="36">
                  <c:v>2.9176978725584886</c:v>
                </c:pt>
                <c:pt idx="37">
                  <c:v>3.1423312665691676</c:v>
                </c:pt>
                <c:pt idx="38">
                  <c:v>2.46628025374156</c:v>
                </c:pt>
                <c:pt idx="39">
                  <c:v>2.8635843777601209</c:v>
                </c:pt>
                <c:pt idx="40">
                  <c:v>3.0861213296551115</c:v>
                </c:pt>
                <c:pt idx="41">
                  <c:v>2.4337151605553524</c:v>
                </c:pt>
                <c:pt idx="42">
                  <c:v>2.4560547447261203</c:v>
                </c:pt>
                <c:pt idx="43">
                  <c:v>2.4144626814841117</c:v>
                </c:pt>
                <c:pt idx="44">
                  <c:v>2.303050562065621</c:v>
                </c:pt>
                <c:pt idx="45">
                  <c:v>2.4039626571934978</c:v>
                </c:pt>
                <c:pt idx="46">
                  <c:v>2.7540719293995566</c:v>
                </c:pt>
                <c:pt idx="47">
                  <c:v>2.4400770319857612</c:v>
                </c:pt>
                <c:pt idx="48">
                  <c:v>2.4767665187050696</c:v>
                </c:pt>
                <c:pt idx="49">
                  <c:v>2.4317011618460036</c:v>
                </c:pt>
                <c:pt idx="50">
                  <c:v>2.4790689880197441</c:v>
                </c:pt>
                <c:pt idx="51">
                  <c:v>2.464996672646917</c:v>
                </c:pt>
                <c:pt idx="52">
                  <c:v>2.8605610233431693</c:v>
                </c:pt>
                <c:pt idx="53">
                  <c:v>3.2551540497413725</c:v>
                </c:pt>
                <c:pt idx="54">
                  <c:v>3.0433270621921924</c:v>
                </c:pt>
                <c:pt idx="55">
                  <c:v>2.6532178834387823</c:v>
                </c:pt>
                <c:pt idx="56">
                  <c:v>2.4544537770315502</c:v>
                </c:pt>
                <c:pt idx="57">
                  <c:v>2.446668410613376</c:v>
                </c:pt>
                <c:pt idx="58">
                  <c:v>2.2503515947604189</c:v>
                </c:pt>
                <c:pt idx="59">
                  <c:v>2.5275458871678786</c:v>
                </c:pt>
                <c:pt idx="60">
                  <c:v>2.2202226731504231</c:v>
                </c:pt>
                <c:pt idx="61">
                  <c:v>2.3797394209078702</c:v>
                </c:pt>
                <c:pt idx="62">
                  <c:v>2.3912772890847762</c:v>
                </c:pt>
                <c:pt idx="63">
                  <c:v>2.4776112234466097</c:v>
                </c:pt>
                <c:pt idx="64">
                  <c:v>2.4470722403476839</c:v>
                </c:pt>
                <c:pt idx="65">
                  <c:v>2.5479084297678845</c:v>
                </c:pt>
                <c:pt idx="66">
                  <c:v>3.2084803056907845</c:v>
                </c:pt>
                <c:pt idx="67">
                  <c:v>2.5298477420543972</c:v>
                </c:pt>
                <c:pt idx="68">
                  <c:v>2.3075358051426962</c:v>
                </c:pt>
                <c:pt idx="69">
                  <c:v>2.5166507628168806</c:v>
                </c:pt>
                <c:pt idx="70">
                  <c:v>2.588390201466273</c:v>
                </c:pt>
                <c:pt idx="71">
                  <c:v>2.9508958052758456</c:v>
                </c:pt>
                <c:pt idx="72">
                  <c:v>2.7316990837640329</c:v>
                </c:pt>
                <c:pt idx="73">
                  <c:v>2.4233756354572824</c:v>
                </c:pt>
                <c:pt idx="74">
                  <c:v>2.2865063279149034</c:v>
                </c:pt>
                <c:pt idx="75">
                  <c:v>2.6081979712943792</c:v>
                </c:pt>
                <c:pt idx="76">
                  <c:v>2.8449651781652836</c:v>
                </c:pt>
                <c:pt idx="77">
                  <c:v>3.1320000256700244</c:v>
                </c:pt>
                <c:pt idx="78">
                  <c:v>3.3825917605788351</c:v>
                </c:pt>
                <c:pt idx="79">
                  <c:v>2.2883830703859935</c:v>
                </c:pt>
                <c:pt idx="80">
                  <c:v>2.2577038886622316</c:v>
                </c:pt>
                <c:pt idx="81">
                  <c:v>2.1517902758086662</c:v>
                </c:pt>
                <c:pt idx="82">
                  <c:v>2.1572311043181274</c:v>
                </c:pt>
                <c:pt idx="83">
                  <c:v>2.2233706812878906</c:v>
                </c:pt>
                <c:pt idx="84">
                  <c:v>2.3310483317632027</c:v>
                </c:pt>
                <c:pt idx="85">
                  <c:v>2.4570733090189778</c:v>
                </c:pt>
                <c:pt idx="86">
                  <c:v>2.4477414221910512</c:v>
                </c:pt>
                <c:pt idx="87">
                  <c:v>2.7288216840361645</c:v>
                </c:pt>
                <c:pt idx="88">
                  <c:v>2.874842313131754</c:v>
                </c:pt>
                <c:pt idx="89">
                  <c:v>3.5925357978209465</c:v>
                </c:pt>
                <c:pt idx="90">
                  <c:v>2.8106771309201468</c:v>
                </c:pt>
                <c:pt idx="91">
                  <c:v>2.8975305429527891</c:v>
                </c:pt>
                <c:pt idx="92">
                  <c:v>3.5906646815329197</c:v>
                </c:pt>
                <c:pt idx="93">
                  <c:v>3.4205800835995519</c:v>
                </c:pt>
                <c:pt idx="94">
                  <c:v>3.6132164851641972</c:v>
                </c:pt>
                <c:pt idx="95">
                  <c:v>3.5148892745245548</c:v>
                </c:pt>
                <c:pt idx="96">
                  <c:v>3.329332615936067</c:v>
                </c:pt>
                <c:pt idx="97">
                  <c:v>3.1668095636679108</c:v>
                </c:pt>
                <c:pt idx="98">
                  <c:v>3.4439848949764582</c:v>
                </c:pt>
                <c:pt idx="99">
                  <c:v>2.7852197168397348</c:v>
                </c:pt>
                <c:pt idx="100">
                  <c:v>2.5086212903724343</c:v>
                </c:pt>
                <c:pt idx="101">
                  <c:v>2.8317911935747455</c:v>
                </c:pt>
                <c:pt idx="102">
                  <c:v>3.1216701526191266</c:v>
                </c:pt>
                <c:pt idx="103">
                  <c:v>2.845505911402642</c:v>
                </c:pt>
                <c:pt idx="104">
                  <c:v>2.8899823469698371</c:v>
                </c:pt>
                <c:pt idx="105">
                  <c:v>2.8711969970686275</c:v>
                </c:pt>
                <c:pt idx="106">
                  <c:v>2.8411689782914133</c:v>
                </c:pt>
                <c:pt idx="107">
                  <c:v>3.8041160212757537</c:v>
                </c:pt>
                <c:pt idx="108">
                  <c:v>3.4245931241272793</c:v>
                </c:pt>
                <c:pt idx="109">
                  <c:v>2.6873884928147271</c:v>
                </c:pt>
                <c:pt idx="110">
                  <c:v>3.1520642836540289</c:v>
                </c:pt>
                <c:pt idx="111">
                  <c:v>2.8281884521824177</c:v>
                </c:pt>
                <c:pt idx="112">
                  <c:v>2.5091901345628145</c:v>
                </c:pt>
                <c:pt idx="113">
                  <c:v>2.5171932754283617</c:v>
                </c:pt>
                <c:pt idx="114">
                  <c:v>2.6404445530977112</c:v>
                </c:pt>
                <c:pt idx="115">
                  <c:v>2.2470442107752624</c:v>
                </c:pt>
                <c:pt idx="116">
                  <c:v>2.2765888156467304</c:v>
                </c:pt>
                <c:pt idx="117">
                  <c:v>2.2648525058856714</c:v>
                </c:pt>
                <c:pt idx="118">
                  <c:v>2.7221271402677232</c:v>
                </c:pt>
                <c:pt idx="119">
                  <c:v>3.4257662908923914</c:v>
                </c:pt>
                <c:pt idx="120">
                  <c:v>3.6411121964605844</c:v>
                </c:pt>
                <c:pt idx="121">
                  <c:v>3.4944165994801533</c:v>
                </c:pt>
                <c:pt idx="122">
                  <c:v>3.0358377241096499</c:v>
                </c:pt>
                <c:pt idx="123">
                  <c:v>3.3028339322121969</c:v>
                </c:pt>
                <c:pt idx="124">
                  <c:v>3.5435794123542959</c:v>
                </c:pt>
                <c:pt idx="125">
                  <c:v>2.9070189728762634</c:v>
                </c:pt>
                <c:pt idx="126">
                  <c:v>3.400129495450201</c:v>
                </c:pt>
                <c:pt idx="127">
                  <c:v>2.9127845271931041</c:v>
                </c:pt>
                <c:pt idx="128">
                  <c:v>3.0024692290922617</c:v>
                </c:pt>
                <c:pt idx="129">
                  <c:v>3.2719065655581505</c:v>
                </c:pt>
                <c:pt idx="130">
                  <c:v>3.5461495827061382</c:v>
                </c:pt>
                <c:pt idx="131">
                  <c:v>3.0793703045444945</c:v>
                </c:pt>
                <c:pt idx="132">
                  <c:v>2.26311862736127</c:v>
                </c:pt>
                <c:pt idx="133">
                  <c:v>2.4196270326442879</c:v>
                </c:pt>
                <c:pt idx="134">
                  <c:v>2.8233498114873687</c:v>
                </c:pt>
                <c:pt idx="135">
                  <c:v>2.476967835909464</c:v>
                </c:pt>
                <c:pt idx="136">
                  <c:v>2.7884455810578959</c:v>
                </c:pt>
                <c:pt idx="137">
                  <c:v>3.6542508729027094</c:v>
                </c:pt>
                <c:pt idx="138">
                  <c:v>3.7299699890846445</c:v>
                </c:pt>
                <c:pt idx="139">
                  <c:v>3.3393798100706134</c:v>
                </c:pt>
                <c:pt idx="140">
                  <c:v>2.6547856128886091</c:v>
                </c:pt>
                <c:pt idx="141">
                  <c:v>3.0354165261475008</c:v>
                </c:pt>
                <c:pt idx="142">
                  <c:v>3.3075264531118482</c:v>
                </c:pt>
                <c:pt idx="143">
                  <c:v>3.5463388803041886</c:v>
                </c:pt>
                <c:pt idx="144">
                  <c:v>3.3189846485867127</c:v>
                </c:pt>
                <c:pt idx="145">
                  <c:v>3.2841087898946526</c:v>
                </c:pt>
                <c:pt idx="146">
                  <c:v>3.5238816509083191</c:v>
                </c:pt>
                <c:pt idx="147">
                  <c:v>3.5945140684963954</c:v>
                </c:pt>
                <c:pt idx="148">
                  <c:v>3.7499514171027615</c:v>
                </c:pt>
                <c:pt idx="149">
                  <c:v>3.961735030794785</c:v>
                </c:pt>
                <c:pt idx="150">
                  <c:v>3.7881805709633789</c:v>
                </c:pt>
                <c:pt idx="151">
                  <c:v>2.788538590187561</c:v>
                </c:pt>
                <c:pt idx="152">
                  <c:v>2.178897851167811</c:v>
                </c:pt>
                <c:pt idx="153">
                  <c:v>2.2690750181359887</c:v>
                </c:pt>
                <c:pt idx="154">
                  <c:v>2.3528010466167708</c:v>
                </c:pt>
                <c:pt idx="155">
                  <c:v>2.3564183343659413</c:v>
                </c:pt>
                <c:pt idx="156">
                  <c:v>2.8699949734270884</c:v>
                </c:pt>
                <c:pt idx="157">
                  <c:v>3.0303132085919415</c:v>
                </c:pt>
                <c:pt idx="158">
                  <c:v>3.5016127872115654</c:v>
                </c:pt>
                <c:pt idx="159">
                  <c:v>3.7150742253360165</c:v>
                </c:pt>
                <c:pt idx="160">
                  <c:v>3.6716390251327313</c:v>
                </c:pt>
                <c:pt idx="161">
                  <c:v>3.1235072985885686</c:v>
                </c:pt>
                <c:pt idx="162">
                  <c:v>3.6418301063659766</c:v>
                </c:pt>
                <c:pt idx="163">
                  <c:v>3.4113090186511221</c:v>
                </c:pt>
                <c:pt idx="164">
                  <c:v>3.0822095172584274</c:v>
                </c:pt>
                <c:pt idx="165">
                  <c:v>3.1897599172853428</c:v>
                </c:pt>
                <c:pt idx="166">
                  <c:v>3.3912109382115361</c:v>
                </c:pt>
                <c:pt idx="167">
                  <c:v>2.4564397332119854</c:v>
                </c:pt>
                <c:pt idx="168">
                  <c:v>3.0757304605271059</c:v>
                </c:pt>
                <c:pt idx="169">
                  <c:v>3.6118503631918704</c:v>
                </c:pt>
                <c:pt idx="170">
                  <c:v>3.203017619953739</c:v>
                </c:pt>
                <c:pt idx="171">
                  <c:v>2.9444241407699119</c:v>
                </c:pt>
                <c:pt idx="172">
                  <c:v>3.1978020595625822</c:v>
                </c:pt>
                <c:pt idx="173">
                  <c:v>2.4402451855809391</c:v>
                </c:pt>
                <c:pt idx="174">
                  <c:v>2.7706325672205772</c:v>
                </c:pt>
                <c:pt idx="175">
                  <c:v>2.9229038478743394</c:v>
                </c:pt>
                <c:pt idx="176">
                  <c:v>2.7623209341047481</c:v>
                </c:pt>
                <c:pt idx="177">
                  <c:v>3.1012530760638213</c:v>
                </c:pt>
                <c:pt idx="178">
                  <c:v>2.7815439391668781</c:v>
                </c:pt>
                <c:pt idx="179">
                  <c:v>3.1004946535767797</c:v>
                </c:pt>
                <c:pt idx="180">
                  <c:v>2.787903367502047</c:v>
                </c:pt>
                <c:pt idx="181">
                  <c:v>2.3874940249831504</c:v>
                </c:pt>
                <c:pt idx="182">
                  <c:v>2.7218154726699506</c:v>
                </c:pt>
                <c:pt idx="183">
                  <c:v>2.3196498181266745</c:v>
                </c:pt>
                <c:pt idx="184">
                  <c:v>2.6681023509564139</c:v>
                </c:pt>
                <c:pt idx="185">
                  <c:v>2.6137624691955379</c:v>
                </c:pt>
                <c:pt idx="186">
                  <c:v>2.4144446780602973</c:v>
                </c:pt>
                <c:pt idx="187">
                  <c:v>2.1410488073951526</c:v>
                </c:pt>
                <c:pt idx="188">
                  <c:v>2.068482193716199</c:v>
                </c:pt>
                <c:pt idx="189">
                  <c:v>2.0882738271409913</c:v>
                </c:pt>
                <c:pt idx="190">
                  <c:v>2.2717283195042235</c:v>
                </c:pt>
                <c:pt idx="191">
                  <c:v>2.1400876689556201</c:v>
                </c:pt>
                <c:pt idx="192">
                  <c:v>2.0618598712092928</c:v>
                </c:pt>
                <c:pt idx="193">
                  <c:v>2.3922331122826805</c:v>
                </c:pt>
                <c:pt idx="194">
                  <c:v>2.4992013022803814</c:v>
                </c:pt>
                <c:pt idx="195">
                  <c:v>2.6284546574406864</c:v>
                </c:pt>
                <c:pt idx="196">
                  <c:v>2.297519665134848</c:v>
                </c:pt>
                <c:pt idx="197">
                  <c:v>2.6441755307382637</c:v>
                </c:pt>
                <c:pt idx="198">
                  <c:v>2.6270085405977199</c:v>
                </c:pt>
                <c:pt idx="199">
                  <c:v>2.3981384824719725</c:v>
                </c:pt>
                <c:pt idx="200">
                  <c:v>2.5534766075128355</c:v>
                </c:pt>
                <c:pt idx="201">
                  <c:v>2.3435085175210424</c:v>
                </c:pt>
                <c:pt idx="202">
                  <c:v>2.7262075867781048</c:v>
                </c:pt>
                <c:pt idx="203">
                  <c:v>2.5014407621059291</c:v>
                </c:pt>
                <c:pt idx="204">
                  <c:v>2.4643066315299493</c:v>
                </c:pt>
                <c:pt idx="205">
                  <c:v>2.3023189775017432</c:v>
                </c:pt>
                <c:pt idx="206">
                  <c:v>2.1663752114725776</c:v>
                </c:pt>
                <c:pt idx="207">
                  <c:v>2.189570966240189</c:v>
                </c:pt>
                <c:pt idx="208">
                  <c:v>2.5112018791223822</c:v>
                </c:pt>
                <c:pt idx="209">
                  <c:v>2.5275104143706963</c:v>
                </c:pt>
                <c:pt idx="210">
                  <c:v>3.1069743060105748</c:v>
                </c:pt>
                <c:pt idx="211">
                  <c:v>2.684463601845688</c:v>
                </c:pt>
                <c:pt idx="212">
                  <c:v>2.7551982458139688</c:v>
                </c:pt>
                <c:pt idx="213">
                  <c:v>2.5742824522636192</c:v>
                </c:pt>
                <c:pt idx="214">
                  <c:v>2.4810306215115125</c:v>
                </c:pt>
                <c:pt idx="215">
                  <c:v>2.2687274162448712</c:v>
                </c:pt>
                <c:pt idx="216">
                  <c:v>2.4868736496926669</c:v>
                </c:pt>
                <c:pt idx="217">
                  <c:v>2.8455746109896998</c:v>
                </c:pt>
                <c:pt idx="218">
                  <c:v>2.7145288361415201</c:v>
                </c:pt>
                <c:pt idx="219">
                  <c:v>2.9900405425885257</c:v>
                </c:pt>
                <c:pt idx="220">
                  <c:v>2.9157964625283972</c:v>
                </c:pt>
                <c:pt idx="221">
                  <c:v>2.7461609846268753</c:v>
                </c:pt>
                <c:pt idx="222">
                  <c:v>2.9229506685126587</c:v>
                </c:pt>
                <c:pt idx="223">
                  <c:v>3.0848707341943808</c:v>
                </c:pt>
                <c:pt idx="224">
                  <c:v>3.4675193726761044</c:v>
                </c:pt>
                <c:pt idx="225">
                  <c:v>2.4663070153080144</c:v>
                </c:pt>
                <c:pt idx="226">
                  <c:v>3.0129753710793312</c:v>
                </c:pt>
                <c:pt idx="227">
                  <c:v>3.0688402434147588</c:v>
                </c:pt>
                <c:pt idx="228">
                  <c:v>2.9918770108671358</c:v>
                </c:pt>
                <c:pt idx="229">
                  <c:v>2.7850412106286915</c:v>
                </c:pt>
                <c:pt idx="230">
                  <c:v>3.2016723850390316</c:v>
                </c:pt>
                <c:pt idx="231">
                  <c:v>3.0658462295056381</c:v>
                </c:pt>
                <c:pt idx="232">
                  <c:v>3.2024368355254702</c:v>
                </c:pt>
                <c:pt idx="233">
                  <c:v>2.7017116972859685</c:v>
                </c:pt>
                <c:pt idx="234">
                  <c:v>2.6055701719266398</c:v>
                </c:pt>
                <c:pt idx="235">
                  <c:v>3.3903518952767211</c:v>
                </c:pt>
                <c:pt idx="236">
                  <c:v>3.120742496699763</c:v>
                </c:pt>
                <c:pt idx="237">
                  <c:v>2.9461630955309164</c:v>
                </c:pt>
                <c:pt idx="238">
                  <c:v>3.1398863989442103</c:v>
                </c:pt>
                <c:pt idx="239">
                  <c:v>3.2394312479751042</c:v>
                </c:pt>
                <c:pt idx="240">
                  <c:v>2.68925202618211</c:v>
                </c:pt>
                <c:pt idx="241">
                  <c:v>2.622303882143092</c:v>
                </c:pt>
                <c:pt idx="242">
                  <c:v>3.2195736875453069</c:v>
                </c:pt>
                <c:pt idx="243">
                  <c:v>3.2959388240489647</c:v>
                </c:pt>
                <c:pt idx="244">
                  <c:v>3.0990523552242824</c:v>
                </c:pt>
                <c:pt idx="245">
                  <c:v>2.8939042273104976</c:v>
                </c:pt>
                <c:pt idx="246">
                  <c:v>3.0253840721994751</c:v>
                </c:pt>
                <c:pt idx="247">
                  <c:v>3.4355285047174888</c:v>
                </c:pt>
                <c:pt idx="248">
                  <c:v>3.3704878148814177</c:v>
                </c:pt>
                <c:pt idx="249">
                  <c:v>2.5120555480530715</c:v>
                </c:pt>
                <c:pt idx="250">
                  <c:v>2.8010030939567394</c:v>
                </c:pt>
                <c:pt idx="251">
                  <c:v>2.9033961417337397</c:v>
                </c:pt>
                <c:pt idx="252">
                  <c:v>2.5966131271792707</c:v>
                </c:pt>
                <c:pt idx="253">
                  <c:v>2.5128297789780616</c:v>
                </c:pt>
                <c:pt idx="254">
                  <c:v>2.8676803966509827</c:v>
                </c:pt>
                <c:pt idx="255">
                  <c:v>2.4144464929127891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16E-4B30-927D-446322909037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16E-4B30-927D-446322909037}"/>
            </c:ext>
          </c:extLst>
        </c:ser>
        <c:ser>
          <c:idx val="2"/>
          <c:order val="2"/>
          <c:tx>
            <c:v>Sand</c:v>
          </c:tx>
          <c:spPr>
            <a:ln w="349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16E-4B30-927D-446322909037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16E-4B30-927D-446322909037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16E-4B30-927D-446322909037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chemeClr val="bg2">
                  <a:lumMod val="2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16E-4B30-927D-446322909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41120"/>
        <c:axId val="143147392"/>
      </c:scatterChart>
      <c:valAx>
        <c:axId val="143141120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CPT</a:t>
                </a:r>
                <a:r>
                  <a:rPr lang="en-US" sz="1600" baseline="0"/>
                  <a:t> Material Index</a:t>
                </a:r>
                <a:r>
                  <a:rPr lang="en-US" sz="1600"/>
                  <a:t>, I</a:t>
                </a:r>
                <a:r>
                  <a:rPr lang="en-US" sz="1600" baseline="-25000"/>
                  <a:t>C</a:t>
                </a:r>
                <a:r>
                  <a:rPr lang="en-US" sz="1600"/>
                  <a:t>   </a:t>
                </a:r>
              </a:p>
            </c:rich>
          </c:tx>
          <c:layout>
            <c:manualLayout>
              <c:xMode val="edge"/>
              <c:yMode val="edge"/>
              <c:x val="0.26155843126044698"/>
              <c:y val="1.380860688372447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3147392"/>
        <c:crosses val="autoZero"/>
        <c:crossBetween val="midCat"/>
        <c:majorUnit val="1"/>
        <c:minorUnit val="0.2"/>
      </c:valAx>
      <c:valAx>
        <c:axId val="143147392"/>
        <c:scaling>
          <c:orientation val="maxMin"/>
          <c:max val="35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8026796237238E-2"/>
              <c:y val="0.47730399497608872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43141120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5452159389166"/>
          <c:y val="0.13808211437340182"/>
          <c:w val="0.79551737850950455"/>
          <c:h val="0.83619489281851156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</c:spPr>
          <c:marker>
            <c:symbol val="circle"/>
            <c:size val="5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'Program Steps'!$CN$24:$CN$488</c:f>
              <c:numCache>
                <c:formatCode>General</c:formatCode>
                <c:ptCount val="465"/>
                <c:pt idx="0">
                  <c:v>85.139568390941236</c:v>
                </c:pt>
                <c:pt idx="1">
                  <c:v>71.193475290846393</c:v>
                </c:pt>
                <c:pt idx="2">
                  <c:v>58.886729370585172</c:v>
                </c:pt>
                <c:pt idx="3">
                  <c:v>50.405171960707143</c:v>
                </c:pt>
                <c:pt idx="4">
                  <c:v>43.578958344349267</c:v>
                </c:pt>
                <c:pt idx="5">
                  <c:v>37.341915930631714</c:v>
                </c:pt>
                <c:pt idx="6">
                  <c:v>32.895111356330922</c:v>
                </c:pt>
                <c:pt idx="7">
                  <c:v>28.278995022100265</c:v>
                </c:pt>
                <c:pt idx="8">
                  <c:v>25.314336507569042</c:v>
                </c:pt>
                <c:pt idx="9">
                  <c:v>22.473799564629161</c:v>
                </c:pt>
                <c:pt idx="10">
                  <c:v>20.361469938969414</c:v>
                </c:pt>
                <c:pt idx="11">
                  <c:v>18.778786318267169</c:v>
                </c:pt>
                <c:pt idx="12">
                  <c:v>8.0964453494689046</c:v>
                </c:pt>
                <c:pt idx="13">
                  <c:v>31.335852386816526</c:v>
                </c:pt>
                <c:pt idx="14">
                  <c:v>18.838849159686429</c:v>
                </c:pt>
                <c:pt idx="15">
                  <c:v>33.034834634539507</c:v>
                </c:pt>
                <c:pt idx="16">
                  <c:v>10.769292318961565</c:v>
                </c:pt>
                <c:pt idx="17">
                  <c:v>16.705210788659446</c:v>
                </c:pt>
                <c:pt idx="18">
                  <c:v>9.2295448405100657</c:v>
                </c:pt>
                <c:pt idx="19">
                  <c:v>8.4834891187290413</c:v>
                </c:pt>
                <c:pt idx="20">
                  <c:v>7.8257368729356216</c:v>
                </c:pt>
                <c:pt idx="21">
                  <c:v>7.3809926993873587</c:v>
                </c:pt>
                <c:pt idx="22">
                  <c:v>10.618003480387504</c:v>
                </c:pt>
                <c:pt idx="23">
                  <c:v>14.924108370609112</c:v>
                </c:pt>
                <c:pt idx="24">
                  <c:v>11.250554080936297</c:v>
                </c:pt>
                <c:pt idx="25">
                  <c:v>9.0597988848358852</c:v>
                </c:pt>
                <c:pt idx="26">
                  <c:v>6.7112028448079002</c:v>
                </c:pt>
                <c:pt idx="27">
                  <c:v>9.3037995806362979</c:v>
                </c:pt>
                <c:pt idx="28">
                  <c:v>14.038680356016734</c:v>
                </c:pt>
                <c:pt idx="29">
                  <c:v>4.1270649138670112</c:v>
                </c:pt>
                <c:pt idx="30">
                  <c:v>10.614622119022126</c:v>
                </c:pt>
                <c:pt idx="31">
                  <c:v>5.9536212429864062</c:v>
                </c:pt>
                <c:pt idx="32">
                  <c:v>10.537367379464182</c:v>
                </c:pt>
                <c:pt idx="33">
                  <c:v>7.4541523523577018</c:v>
                </c:pt>
                <c:pt idx="34">
                  <c:v>7.0440586361371622</c:v>
                </c:pt>
                <c:pt idx="35">
                  <c:v>5.6692106951382302</c:v>
                </c:pt>
                <c:pt idx="36">
                  <c:v>10.495083799906883</c:v>
                </c:pt>
                <c:pt idx="37">
                  <c:v>6.0404634105136985</c:v>
                </c:pt>
                <c:pt idx="38">
                  <c:v>4.173813991417906</c:v>
                </c:pt>
                <c:pt idx="39">
                  <c:v>9.9127682384910631</c:v>
                </c:pt>
                <c:pt idx="40">
                  <c:v>6.8416340915975242</c:v>
                </c:pt>
                <c:pt idx="41">
                  <c:v>3.4765010345219274</c:v>
                </c:pt>
                <c:pt idx="42">
                  <c:v>3.7202317285315507</c:v>
                </c:pt>
                <c:pt idx="43">
                  <c:v>3.4734591914028616</c:v>
                </c:pt>
                <c:pt idx="44">
                  <c:v>3.4530000492744568</c:v>
                </c:pt>
                <c:pt idx="45">
                  <c:v>3.3864053386433128</c:v>
                </c:pt>
                <c:pt idx="46">
                  <c:v>7.3497779720508367</c:v>
                </c:pt>
                <c:pt idx="47">
                  <c:v>2.858859883463702</c:v>
                </c:pt>
                <c:pt idx="48">
                  <c:v>3.0195428072945338</c:v>
                </c:pt>
                <c:pt idx="49">
                  <c:v>2.8007105072774872</c:v>
                </c:pt>
                <c:pt idx="50">
                  <c:v>2.8503261480338553</c:v>
                </c:pt>
                <c:pt idx="51">
                  <c:v>2.846816690401452</c:v>
                </c:pt>
                <c:pt idx="52">
                  <c:v>6.2638558734811376</c:v>
                </c:pt>
                <c:pt idx="53">
                  <c:v>3.3061656348807933</c:v>
                </c:pt>
                <c:pt idx="54">
                  <c:v>4.0647382059156048</c:v>
                </c:pt>
                <c:pt idx="55">
                  <c:v>4.146572619909854</c:v>
                </c:pt>
                <c:pt idx="56">
                  <c:v>2.5715880899661321</c:v>
                </c:pt>
                <c:pt idx="57">
                  <c:v>2.7096701396609424</c:v>
                </c:pt>
                <c:pt idx="58">
                  <c:v>2.343176594264595</c:v>
                </c:pt>
                <c:pt idx="59">
                  <c:v>2.7557516331625092</c:v>
                </c:pt>
                <c:pt idx="60">
                  <c:v>2.305786025722786</c:v>
                </c:pt>
                <c:pt idx="61">
                  <c:v>2.2003088159255784</c:v>
                </c:pt>
                <c:pt idx="62">
                  <c:v>2.074805697690802</c:v>
                </c:pt>
                <c:pt idx="63">
                  <c:v>2.1457112231020754</c:v>
                </c:pt>
                <c:pt idx="64">
                  <c:v>1.956076258193068</c:v>
                </c:pt>
                <c:pt idx="65">
                  <c:v>2.2459291778083941</c:v>
                </c:pt>
                <c:pt idx="66">
                  <c:v>2.9841990517540884</c:v>
                </c:pt>
                <c:pt idx="67">
                  <c:v>2.1689891048964518</c:v>
                </c:pt>
                <c:pt idx="68">
                  <c:v>1.999403902885355</c:v>
                </c:pt>
                <c:pt idx="69">
                  <c:v>2.2479494945444642</c:v>
                </c:pt>
                <c:pt idx="70">
                  <c:v>2.5405242933843106</c:v>
                </c:pt>
                <c:pt idx="71">
                  <c:v>4.3123907993145076</c:v>
                </c:pt>
                <c:pt idx="72">
                  <c:v>4.1438086805251029</c:v>
                </c:pt>
                <c:pt idx="73">
                  <c:v>1.8977769707889742</c:v>
                </c:pt>
                <c:pt idx="74">
                  <c:v>1.9457313371675753</c:v>
                </c:pt>
                <c:pt idx="75">
                  <c:v>2.9992552265819477</c:v>
                </c:pt>
                <c:pt idx="76">
                  <c:v>4.2961794599404186</c:v>
                </c:pt>
                <c:pt idx="77">
                  <c:v>2.8363818201246551</c:v>
                </c:pt>
                <c:pt idx="78">
                  <c:v>1.5573783510928294</c:v>
                </c:pt>
                <c:pt idx="79">
                  <c:v>1.702973741591191</c:v>
                </c:pt>
                <c:pt idx="80">
                  <c:v>1.9389279960588355</c:v>
                </c:pt>
                <c:pt idx="81">
                  <c:v>2.1118958402451411</c:v>
                </c:pt>
                <c:pt idx="82">
                  <c:v>2.0670805116092721</c:v>
                </c:pt>
                <c:pt idx="83">
                  <c:v>1.8515024456979108</c:v>
                </c:pt>
                <c:pt idx="84">
                  <c:v>1.7127617861905562</c:v>
                </c:pt>
                <c:pt idx="85">
                  <c:v>1.8264385593185535</c:v>
                </c:pt>
                <c:pt idx="86">
                  <c:v>1.7616168773159173</c:v>
                </c:pt>
                <c:pt idx="87">
                  <c:v>3.5641938213681792</c:v>
                </c:pt>
                <c:pt idx="88">
                  <c:v>3.1440489571423811</c:v>
                </c:pt>
                <c:pt idx="89">
                  <c:v>1.1509982492079054</c:v>
                </c:pt>
                <c:pt idx="90">
                  <c:v>3.3577168041959418</c:v>
                </c:pt>
                <c:pt idx="91">
                  <c:v>3.4883582736829544</c:v>
                </c:pt>
                <c:pt idx="92">
                  <c:v>1.0647662454213589</c:v>
                </c:pt>
                <c:pt idx="93">
                  <c:v>1.5358139547349414</c:v>
                </c:pt>
                <c:pt idx="94">
                  <c:v>1.0147441309740484</c:v>
                </c:pt>
                <c:pt idx="95">
                  <c:v>0.98691717154883496</c:v>
                </c:pt>
                <c:pt idx="96">
                  <c:v>1.4302893567228505</c:v>
                </c:pt>
                <c:pt idx="97">
                  <c:v>1.8444615605880004</c:v>
                </c:pt>
                <c:pt idx="98">
                  <c:v>1.3763150890570752</c:v>
                </c:pt>
                <c:pt idx="99">
                  <c:v>2.9872958124340152</c:v>
                </c:pt>
                <c:pt idx="100">
                  <c:v>1.4635200144841405</c:v>
                </c:pt>
                <c:pt idx="101">
                  <c:v>3.2727761407494627</c:v>
                </c:pt>
                <c:pt idx="102">
                  <c:v>2.5188144319141914</c:v>
                </c:pt>
                <c:pt idx="103">
                  <c:v>2.944782461614293</c:v>
                </c:pt>
                <c:pt idx="104">
                  <c:v>3.1384227588219287</c:v>
                </c:pt>
                <c:pt idx="105">
                  <c:v>3.318022393372384</c:v>
                </c:pt>
                <c:pt idx="106">
                  <c:v>2.7809827804960405</c:v>
                </c:pt>
                <c:pt idx="107">
                  <c:v>0.72386662210996433</c:v>
                </c:pt>
                <c:pt idx="108">
                  <c:v>1.5152698897817682</c:v>
                </c:pt>
                <c:pt idx="109">
                  <c:v>2.6171197302063844</c:v>
                </c:pt>
                <c:pt idx="110">
                  <c:v>2.9699133198606962</c:v>
                </c:pt>
                <c:pt idx="111">
                  <c:v>4.4132598570225845</c:v>
                </c:pt>
                <c:pt idx="112">
                  <c:v>1.7617150914537685</c:v>
                </c:pt>
                <c:pt idx="113">
                  <c:v>1.7308264163973939</c:v>
                </c:pt>
                <c:pt idx="114">
                  <c:v>2.1806334418216928</c:v>
                </c:pt>
                <c:pt idx="115">
                  <c:v>1.4859843929470733</c:v>
                </c:pt>
                <c:pt idx="116">
                  <c:v>1.3954889712960414</c:v>
                </c:pt>
                <c:pt idx="117">
                  <c:v>1.5213792582371912</c:v>
                </c:pt>
                <c:pt idx="118">
                  <c:v>2.9872777453615211</c:v>
                </c:pt>
                <c:pt idx="119">
                  <c:v>1.5632379117581126</c:v>
                </c:pt>
                <c:pt idx="120">
                  <c:v>0.84741172352777183</c:v>
                </c:pt>
                <c:pt idx="121">
                  <c:v>1.1755449389746844</c:v>
                </c:pt>
                <c:pt idx="122">
                  <c:v>2.3764426006286241</c:v>
                </c:pt>
                <c:pt idx="123">
                  <c:v>1.4644032227250825</c:v>
                </c:pt>
                <c:pt idx="124">
                  <c:v>1.1110316960700952</c:v>
                </c:pt>
                <c:pt idx="125">
                  <c:v>2.8873620380722125</c:v>
                </c:pt>
                <c:pt idx="126">
                  <c:v>1.3951550028465209</c:v>
                </c:pt>
                <c:pt idx="127">
                  <c:v>2.281553597522493</c:v>
                </c:pt>
                <c:pt idx="128">
                  <c:v>2.7386399111863744</c:v>
                </c:pt>
                <c:pt idx="129">
                  <c:v>1.635252585953868</c:v>
                </c:pt>
                <c:pt idx="130">
                  <c:v>0.99724463605945701</c:v>
                </c:pt>
                <c:pt idx="131">
                  <c:v>2.7290804966567763</c:v>
                </c:pt>
                <c:pt idx="132">
                  <c:v>1.2577058469084224</c:v>
                </c:pt>
                <c:pt idx="133">
                  <c:v>1.3159440425460232</c:v>
                </c:pt>
                <c:pt idx="134">
                  <c:v>4.0691388713666541</c:v>
                </c:pt>
                <c:pt idx="135">
                  <c:v>1.3616004835913098</c:v>
                </c:pt>
                <c:pt idx="136">
                  <c:v>3.0553014918603454</c:v>
                </c:pt>
                <c:pt idx="137">
                  <c:v>0.87705633210104172</c:v>
                </c:pt>
                <c:pt idx="138">
                  <c:v>0.56939678247033321</c:v>
                </c:pt>
                <c:pt idx="139">
                  <c:v>1.4102110801823666</c:v>
                </c:pt>
                <c:pt idx="140">
                  <c:v>1.7988885745251602</c:v>
                </c:pt>
                <c:pt idx="141">
                  <c:v>2.366913304745919</c:v>
                </c:pt>
                <c:pt idx="142">
                  <c:v>1.3528122040927466</c:v>
                </c:pt>
                <c:pt idx="143">
                  <c:v>1.0616731984826298</c:v>
                </c:pt>
                <c:pt idx="144">
                  <c:v>1.5861876219586499</c:v>
                </c:pt>
                <c:pt idx="145">
                  <c:v>1.5690357470412815</c:v>
                </c:pt>
                <c:pt idx="146">
                  <c:v>1.0159172437871393</c:v>
                </c:pt>
                <c:pt idx="147">
                  <c:v>0.9979168960259277</c:v>
                </c:pt>
                <c:pt idx="148">
                  <c:v>0.71913359545214006</c:v>
                </c:pt>
                <c:pt idx="149">
                  <c:v>0.4446361751406635</c:v>
                </c:pt>
                <c:pt idx="150">
                  <c:v>0.69412749748491964</c:v>
                </c:pt>
                <c:pt idx="151">
                  <c:v>2.9257058100078281</c:v>
                </c:pt>
                <c:pt idx="152">
                  <c:v>1.1872603258881442</c:v>
                </c:pt>
                <c:pt idx="153">
                  <c:v>1.1536425385159308</c:v>
                </c:pt>
                <c:pt idx="154">
                  <c:v>1.1715425787621139</c:v>
                </c:pt>
                <c:pt idx="155">
                  <c:v>1.2512822311662799</c:v>
                </c:pt>
                <c:pt idx="156">
                  <c:v>3.0192187023222221</c:v>
                </c:pt>
                <c:pt idx="157">
                  <c:v>2.1859118237118338</c:v>
                </c:pt>
                <c:pt idx="158">
                  <c:v>0.83876932111038294</c:v>
                </c:pt>
                <c:pt idx="159">
                  <c:v>0.58331581003983468</c:v>
                </c:pt>
                <c:pt idx="160">
                  <c:v>0.81414302540046091</c:v>
                </c:pt>
                <c:pt idx="161">
                  <c:v>1.7022919123838569</c:v>
                </c:pt>
                <c:pt idx="162">
                  <c:v>0.79276350201671508</c:v>
                </c:pt>
                <c:pt idx="163">
                  <c:v>1.2424014718260386</c:v>
                </c:pt>
                <c:pt idx="164">
                  <c:v>2.0694322208234159</c:v>
                </c:pt>
                <c:pt idx="165">
                  <c:v>1.8697602660321619</c:v>
                </c:pt>
                <c:pt idx="166">
                  <c:v>1.4238876747032434</c:v>
                </c:pt>
                <c:pt idx="167">
                  <c:v>1.259930093905451</c:v>
                </c:pt>
                <c:pt idx="168">
                  <c:v>2.4034573713229026</c:v>
                </c:pt>
                <c:pt idx="169">
                  <c:v>0.92914331531612915</c:v>
                </c:pt>
                <c:pt idx="170">
                  <c:v>1.9887004246707098</c:v>
                </c:pt>
                <c:pt idx="171">
                  <c:v>3.2732270655430069</c:v>
                </c:pt>
                <c:pt idx="172">
                  <c:v>2.1574794850980057</c:v>
                </c:pt>
                <c:pt idx="173">
                  <c:v>0.99358389778271283</c:v>
                </c:pt>
                <c:pt idx="174">
                  <c:v>2.9362761821953227</c:v>
                </c:pt>
                <c:pt idx="175">
                  <c:v>3.076494637139719</c:v>
                </c:pt>
                <c:pt idx="176">
                  <c:v>2.4577054953551301</c:v>
                </c:pt>
                <c:pt idx="177">
                  <c:v>2.2100478839892319</c:v>
                </c:pt>
                <c:pt idx="178">
                  <c:v>2.5796417634030218</c:v>
                </c:pt>
                <c:pt idx="179">
                  <c:v>2.5578391392044448</c:v>
                </c:pt>
                <c:pt idx="180">
                  <c:v>3.1892699234092583</c:v>
                </c:pt>
                <c:pt idx="181">
                  <c:v>1.0502063043394865</c:v>
                </c:pt>
                <c:pt idx="182">
                  <c:v>2.5282266451029458</c:v>
                </c:pt>
                <c:pt idx="183">
                  <c:v>0.92340105439772913</c:v>
                </c:pt>
                <c:pt idx="184">
                  <c:v>1.9983941082681431</c:v>
                </c:pt>
                <c:pt idx="185">
                  <c:v>1.3645574488156107</c:v>
                </c:pt>
                <c:pt idx="186">
                  <c:v>0.94570347043123604</c:v>
                </c:pt>
                <c:pt idx="187">
                  <c:v>1.1161664258813331</c:v>
                </c:pt>
                <c:pt idx="188">
                  <c:v>1.2899908334616148</c:v>
                </c:pt>
                <c:pt idx="189">
                  <c:v>1.2094267622475285</c:v>
                </c:pt>
                <c:pt idx="190">
                  <c:v>1.0649554431481985</c:v>
                </c:pt>
                <c:pt idx="191">
                  <c:v>1.1207815770836309</c:v>
                </c:pt>
                <c:pt idx="192">
                  <c:v>1.1167704230745366</c:v>
                </c:pt>
                <c:pt idx="193">
                  <c:v>0.99707578961618881</c:v>
                </c:pt>
                <c:pt idx="194">
                  <c:v>0.96097943498784788</c:v>
                </c:pt>
                <c:pt idx="195">
                  <c:v>1.5928978430998857</c:v>
                </c:pt>
                <c:pt idx="196">
                  <c:v>0.95096870821434154</c:v>
                </c:pt>
                <c:pt idx="197">
                  <c:v>2.0477964852354207</c:v>
                </c:pt>
                <c:pt idx="198">
                  <c:v>1.5895890144846938</c:v>
                </c:pt>
                <c:pt idx="199">
                  <c:v>0.99400611215897816</c:v>
                </c:pt>
                <c:pt idx="200">
                  <c:v>1.2189146502926942</c:v>
                </c:pt>
                <c:pt idx="201">
                  <c:v>0.89529982368173799</c:v>
                </c:pt>
                <c:pt idx="202">
                  <c:v>2.4258935147585943</c:v>
                </c:pt>
                <c:pt idx="203">
                  <c:v>1.0611587985042075</c:v>
                </c:pt>
                <c:pt idx="204">
                  <c:v>1.0909512300050404</c:v>
                </c:pt>
                <c:pt idx="205">
                  <c:v>0.9344759142068334</c:v>
                </c:pt>
                <c:pt idx="206">
                  <c:v>1.0214659346910384</c:v>
                </c:pt>
                <c:pt idx="207">
                  <c:v>0.98409841068164228</c:v>
                </c:pt>
                <c:pt idx="208">
                  <c:v>1.1925978160254438</c:v>
                </c:pt>
                <c:pt idx="209">
                  <c:v>1.1214007182536738</c:v>
                </c:pt>
                <c:pt idx="210">
                  <c:v>2.5624434233885682</c:v>
                </c:pt>
                <c:pt idx="211">
                  <c:v>1.9875159864262684</c:v>
                </c:pt>
                <c:pt idx="212">
                  <c:v>2.2843526816455801</c:v>
                </c:pt>
                <c:pt idx="213">
                  <c:v>1.2790910613750957</c:v>
                </c:pt>
                <c:pt idx="214">
                  <c:v>1.0331020932277426</c:v>
                </c:pt>
                <c:pt idx="215">
                  <c:v>0.95936364454945477</c:v>
                </c:pt>
                <c:pt idx="216">
                  <c:v>1.0369873852543823</c:v>
                </c:pt>
                <c:pt idx="217">
                  <c:v>2.453966231701501</c:v>
                </c:pt>
                <c:pt idx="218">
                  <c:v>1.9802803911572737</c:v>
                </c:pt>
                <c:pt idx="219">
                  <c:v>2.3956564965749396</c:v>
                </c:pt>
                <c:pt idx="220">
                  <c:v>2.7191886786027384</c:v>
                </c:pt>
                <c:pt idx="221">
                  <c:v>2.3730417109674193</c:v>
                </c:pt>
                <c:pt idx="222">
                  <c:v>2.5745220661126789</c:v>
                </c:pt>
                <c:pt idx="223">
                  <c:v>2.0055049326464425</c:v>
                </c:pt>
                <c:pt idx="224">
                  <c:v>1.3157763547886876</c:v>
                </c:pt>
                <c:pt idx="225">
                  <c:v>0.91899174551029061</c:v>
                </c:pt>
                <c:pt idx="226">
                  <c:v>2.5809751869752056</c:v>
                </c:pt>
                <c:pt idx="227">
                  <c:v>2.0730459785875888</c:v>
                </c:pt>
                <c:pt idx="228">
                  <c:v>2.5072925006995765</c:v>
                </c:pt>
                <c:pt idx="229">
                  <c:v>2.5093104678832785</c:v>
                </c:pt>
                <c:pt idx="230">
                  <c:v>1.8028879226782621</c:v>
                </c:pt>
                <c:pt idx="231">
                  <c:v>2.1441508434514809</c:v>
                </c:pt>
                <c:pt idx="232">
                  <c:v>1.9173790798726145</c:v>
                </c:pt>
                <c:pt idx="233">
                  <c:v>1.9121612127210572</c:v>
                </c:pt>
                <c:pt idx="234">
                  <c:v>1.454340327296108</c:v>
                </c:pt>
                <c:pt idx="235">
                  <c:v>1.1887369161434898</c:v>
                </c:pt>
                <c:pt idx="236">
                  <c:v>1.971680319493041</c:v>
                </c:pt>
                <c:pt idx="237">
                  <c:v>2.3812195998027486</c:v>
                </c:pt>
                <c:pt idx="238">
                  <c:v>1.6779610761160078</c:v>
                </c:pt>
                <c:pt idx="239">
                  <c:v>1.276870546291865</c:v>
                </c:pt>
                <c:pt idx="240">
                  <c:v>1.8271986750563012</c:v>
                </c:pt>
                <c:pt idx="241">
                  <c:v>1.5552756037168978</c:v>
                </c:pt>
                <c:pt idx="242">
                  <c:v>1.646943021233999</c:v>
                </c:pt>
                <c:pt idx="243">
                  <c:v>1.5123645186712031</c:v>
                </c:pt>
                <c:pt idx="244">
                  <c:v>2.1053833875771706</c:v>
                </c:pt>
                <c:pt idx="245">
                  <c:v>2.9551527404155653</c:v>
                </c:pt>
                <c:pt idx="246">
                  <c:v>2.2594745259801785</c:v>
                </c:pt>
                <c:pt idx="247">
                  <c:v>0.80544723985435795</c:v>
                </c:pt>
                <c:pt idx="248">
                  <c:v>1.3259896929238344</c:v>
                </c:pt>
                <c:pt idx="249">
                  <c:v>1.0914148779987933</c:v>
                </c:pt>
                <c:pt idx="250">
                  <c:v>2.5532865808938494</c:v>
                </c:pt>
                <c:pt idx="251">
                  <c:v>2.4709234184181379</c:v>
                </c:pt>
                <c:pt idx="252">
                  <c:v>1.352867926971876</c:v>
                </c:pt>
                <c:pt idx="253">
                  <c:v>1.1647487229560083</c:v>
                </c:pt>
                <c:pt idx="254">
                  <c:v>3.1378676756507691</c:v>
                </c:pt>
                <c:pt idx="255">
                  <c:v>0.90061334113969604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04-4E18-8AD5-22B356F620BF}"/>
            </c:ext>
          </c:extLst>
        </c:ser>
        <c:ser>
          <c:idx val="1"/>
          <c:order val="1"/>
          <c:tx>
            <c:v>CSL for Sands</c:v>
          </c:tx>
          <c:spPr>
            <a:ln w="28575">
              <a:noFill/>
              <a:prstDash val="sysDash"/>
            </a:ln>
          </c:spPr>
          <c:marker>
            <c:symbol val="square"/>
            <c:size val="4"/>
          </c:marker>
          <c:xVal>
            <c:numRef>
              <c:f>'Program Steps'!$CP$24:$CP$488</c:f>
              <c:numCache>
                <c:formatCode>0.00</c:formatCode>
                <c:ptCount val="465"/>
                <c:pt idx="0">
                  <c:v>2.6450120691536907</c:v>
                </c:pt>
                <c:pt idx="1">
                  <c:v>2.6441609330968556</c:v>
                </c:pt>
                <c:pt idx="2">
                  <c:v>2.643172273602727</c:v>
                </c:pt>
                <c:pt idx="3">
                  <c:v>2.6422929099774648</c:v>
                </c:pt>
                <c:pt idx="4">
                  <c:v>2.6414006280807873</c:v>
                </c:pt>
                <c:pt idx="5">
                  <c:v>2.6403663929762491</c:v>
                </c:pt>
                <c:pt idx="6">
                  <c:v>2.6394478161363009</c:v>
                </c:pt>
                <c:pt idx="7">
                  <c:v>2.6382505729412897</c:v>
                </c:pt>
                <c:pt idx="8">
                  <c:v>2.6373051112526533</c:v>
                </c:pt>
                <c:pt idx="9">
                  <c:v>2.6362111196029119</c:v>
                </c:pt>
                <c:pt idx="10">
                  <c:v>2.6352411854041762</c:v>
                </c:pt>
                <c:pt idx="11">
                  <c:v>2.6344005995751587</c:v>
                </c:pt>
                <c:pt idx="12">
                  <c:v>2.5564340514247879</c:v>
                </c:pt>
                <c:pt idx="13">
                  <c:v>2.7845474788207367</c:v>
                </c:pt>
                <c:pt idx="14">
                  <c:v>2.8311408643769078</c:v>
                </c:pt>
                <c:pt idx="15">
                  <c:v>2.7833997707576406</c:v>
                </c:pt>
                <c:pt idx="16">
                  <c:v>2.5514888456954634</c:v>
                </c:pt>
                <c:pt idx="17">
                  <c:v>2.7824106862191225</c:v>
                </c:pt>
                <c:pt idx="18">
                  <c:v>2.5439388453187721</c:v>
                </c:pt>
                <c:pt idx="19">
                  <c:v>2.5392617100930019</c:v>
                </c:pt>
                <c:pt idx="20">
                  <c:v>2.5179422992575375</c:v>
                </c:pt>
                <c:pt idx="21">
                  <c:v>2.5142711214788429</c:v>
                </c:pt>
                <c:pt idx="22">
                  <c:v>2.58476401358543</c:v>
                </c:pt>
                <c:pt idx="23">
                  <c:v>2.8046935987088215</c:v>
                </c:pt>
                <c:pt idx="24">
                  <c:v>2.8665435451797445</c:v>
                </c:pt>
                <c:pt idx="25">
                  <c:v>2.8472085938350973</c:v>
                </c:pt>
                <c:pt idx="26">
                  <c:v>2.88337439158766</c:v>
                </c:pt>
                <c:pt idx="27">
                  <c:v>2.8830482720913682</c:v>
                </c:pt>
                <c:pt idx="28">
                  <c:v>2.7764247171767154</c:v>
                </c:pt>
                <c:pt idx="29">
                  <c:v>2.5416926102944846</c:v>
                </c:pt>
                <c:pt idx="30">
                  <c:v>2.7456592925937886</c:v>
                </c:pt>
                <c:pt idx="31">
                  <c:v>2.5971847649713684</c:v>
                </c:pt>
                <c:pt idx="32">
                  <c:v>2.8232517018029162</c:v>
                </c:pt>
                <c:pt idx="33">
                  <c:v>2.7083545828571101</c:v>
                </c:pt>
                <c:pt idx="34">
                  <c:v>2.6525240455102197</c:v>
                </c:pt>
                <c:pt idx="35">
                  <c:v>2.8622275676703688</c:v>
                </c:pt>
                <c:pt idx="36">
                  <c:v>2.7978914603844012</c:v>
                </c:pt>
                <c:pt idx="37">
                  <c:v>2.655608533566983</c:v>
                </c:pt>
                <c:pt idx="38">
                  <c:v>2.9112767281868073</c:v>
                </c:pt>
                <c:pt idx="39">
                  <c:v>2.8198690070690944</c:v>
                </c:pt>
                <c:pt idx="40">
                  <c:v>2.7028571894122502</c:v>
                </c:pt>
                <c:pt idx="41">
                  <c:v>2.9102938133399219</c:v>
                </c:pt>
                <c:pt idx="42">
                  <c:v>2.9247163996208165</c:v>
                </c:pt>
                <c:pt idx="43">
                  <c:v>2.9383175586666233</c:v>
                </c:pt>
                <c:pt idx="44">
                  <c:v>2.9760714437156492</c:v>
                </c:pt>
                <c:pt idx="45">
                  <c:v>2.9510847477576507</c:v>
                </c:pt>
                <c:pt idx="46">
                  <c:v>2.8577153460391105</c:v>
                </c:pt>
                <c:pt idx="47">
                  <c:v>2.9082446665961004</c:v>
                </c:pt>
                <c:pt idx="48">
                  <c:v>2.9079293756922282</c:v>
                </c:pt>
                <c:pt idx="49">
                  <c:v>2.9224321162807567</c:v>
                </c:pt>
                <c:pt idx="50">
                  <c:v>2.9071965930251467</c:v>
                </c:pt>
                <c:pt idx="51">
                  <c:v>2.9218261743825966</c:v>
                </c:pt>
                <c:pt idx="52">
                  <c:v>2.8132455453483756</c:v>
                </c:pt>
                <c:pt idx="53">
                  <c:v>2.6550971160201744</c:v>
                </c:pt>
                <c:pt idx="54">
                  <c:v>2.7431215687496908</c:v>
                </c:pt>
                <c:pt idx="55">
                  <c:v>2.872358755921538</c:v>
                </c:pt>
                <c:pt idx="56">
                  <c:v>2.9344132789352364</c:v>
                </c:pt>
                <c:pt idx="57">
                  <c:v>2.9603390141687731</c:v>
                </c:pt>
                <c:pt idx="58">
                  <c:v>2.9840258535130393</c:v>
                </c:pt>
                <c:pt idx="59">
                  <c:v>2.9191717553253413</c:v>
                </c:pt>
                <c:pt idx="60">
                  <c:v>2.9947889390705691</c:v>
                </c:pt>
                <c:pt idx="61">
                  <c:v>2.959220159067363</c:v>
                </c:pt>
                <c:pt idx="62">
                  <c:v>2.9460138034915335</c:v>
                </c:pt>
                <c:pt idx="63">
                  <c:v>2.9177690350547785</c:v>
                </c:pt>
                <c:pt idx="64">
                  <c:v>2.9174509750661017</c:v>
                </c:pt>
                <c:pt idx="65">
                  <c:v>2.8856472105953461</c:v>
                </c:pt>
                <c:pt idx="66">
                  <c:v>2.8130758392238651</c:v>
                </c:pt>
                <c:pt idx="67">
                  <c:v>2.9012161904790155</c:v>
                </c:pt>
                <c:pt idx="68">
                  <c:v>2.9927163711298488</c:v>
                </c:pt>
                <c:pt idx="69">
                  <c:v>2.9302539285180691</c:v>
                </c:pt>
                <c:pt idx="70">
                  <c:v>2.9000796419880426</c:v>
                </c:pt>
                <c:pt idx="71">
                  <c:v>2.8030406741815388</c:v>
                </c:pt>
                <c:pt idx="72">
                  <c:v>2.8828525758269952</c:v>
                </c:pt>
                <c:pt idx="73">
                  <c:v>2.9681573211755974</c:v>
                </c:pt>
                <c:pt idx="74">
                  <c:v>3.0228271790574235</c:v>
                </c:pt>
                <c:pt idx="75">
                  <c:v>2.941928492851674</c:v>
                </c:pt>
                <c:pt idx="76">
                  <c:v>2.8442289331248518</c:v>
                </c:pt>
                <c:pt idx="77">
                  <c:v>2.7436563782160075</c:v>
                </c:pt>
                <c:pt idx="78">
                  <c:v>2.6413486712021799</c:v>
                </c:pt>
                <c:pt idx="79">
                  <c:v>3.0053512634268751</c:v>
                </c:pt>
                <c:pt idx="80">
                  <c:v>3.0480718325082505</c:v>
                </c:pt>
                <c:pt idx="81">
                  <c:v>3.077919089404765</c:v>
                </c:pt>
                <c:pt idx="82">
                  <c:v>3.0746995765611937</c:v>
                </c:pt>
                <c:pt idx="83">
                  <c:v>3.0440022644692508</c:v>
                </c:pt>
                <c:pt idx="84">
                  <c:v>3.012984531539022</c:v>
                </c:pt>
                <c:pt idx="85">
                  <c:v>2.9873148757151338</c:v>
                </c:pt>
                <c:pt idx="86">
                  <c:v>2.9842578230754229</c:v>
                </c:pt>
                <c:pt idx="87">
                  <c:v>2.9081150420809556</c:v>
                </c:pt>
                <c:pt idx="88">
                  <c:v>2.8167903623930552</c:v>
                </c:pt>
                <c:pt idx="89">
                  <c:v>2.6491058642798002</c:v>
                </c:pt>
                <c:pt idx="90">
                  <c:v>2.8519569537505975</c:v>
                </c:pt>
                <c:pt idx="91">
                  <c:v>2.8337844948251472</c:v>
                </c:pt>
                <c:pt idx="92">
                  <c:v>2.642740448225541</c:v>
                </c:pt>
                <c:pt idx="93">
                  <c:v>2.6233604262347732</c:v>
                </c:pt>
                <c:pt idx="94">
                  <c:v>2.6051406232970686</c:v>
                </c:pt>
                <c:pt idx="95">
                  <c:v>2.6552297690581934</c:v>
                </c:pt>
                <c:pt idx="96">
                  <c:v>2.7557309035653446</c:v>
                </c:pt>
                <c:pt idx="97">
                  <c:v>2.8308113161198096</c:v>
                </c:pt>
                <c:pt idx="98">
                  <c:v>2.7937834342219952</c:v>
                </c:pt>
                <c:pt idx="99">
                  <c:v>2.9087142065455538</c:v>
                </c:pt>
                <c:pt idx="100">
                  <c:v>2.9171042218885996</c:v>
                </c:pt>
                <c:pt idx="101">
                  <c:v>2.8422144426636189</c:v>
                </c:pt>
                <c:pt idx="102">
                  <c:v>2.7611431745077559</c:v>
                </c:pt>
                <c:pt idx="103">
                  <c:v>2.819668135177761</c:v>
                </c:pt>
                <c:pt idx="104">
                  <c:v>2.8191230644853489</c:v>
                </c:pt>
                <c:pt idx="105">
                  <c:v>2.8333021180414537</c:v>
                </c:pt>
                <c:pt idx="106">
                  <c:v>2.8118846955844159</c:v>
                </c:pt>
                <c:pt idx="107">
                  <c:v>2.6482821136874102</c:v>
                </c:pt>
                <c:pt idx="108">
                  <c:v>2.7882535066597205</c:v>
                </c:pt>
                <c:pt idx="109">
                  <c:v>2.8905619102202831</c:v>
                </c:pt>
                <c:pt idx="110">
                  <c:v>2.7855094969262053</c:v>
                </c:pt>
                <c:pt idx="111">
                  <c:v>2.9015946530210481</c:v>
                </c:pt>
                <c:pt idx="112">
                  <c:v>2.9776289822954372</c:v>
                </c:pt>
                <c:pt idx="113">
                  <c:v>2.9671698037935741</c:v>
                </c:pt>
                <c:pt idx="114">
                  <c:v>2.8998839993523329</c:v>
                </c:pt>
                <c:pt idx="115">
                  <c:v>3.0406366349869289</c:v>
                </c:pt>
                <c:pt idx="116">
                  <c:v>3.0203509431441198</c:v>
                </c:pt>
                <c:pt idx="117">
                  <c:v>3.0492858170844026</c:v>
                </c:pt>
                <c:pt idx="118">
                  <c:v>2.892694048987503</c:v>
                </c:pt>
                <c:pt idx="119">
                  <c:v>2.6907687593040519</c:v>
                </c:pt>
                <c:pt idx="120">
                  <c:v>2.6021942446411055</c:v>
                </c:pt>
                <c:pt idx="121">
                  <c:v>2.6616280567853687</c:v>
                </c:pt>
                <c:pt idx="122">
                  <c:v>2.800832926395783</c:v>
                </c:pt>
                <c:pt idx="123">
                  <c:v>2.6877249645798993</c:v>
                </c:pt>
                <c:pt idx="124">
                  <c:v>2.6727015648364656</c:v>
                </c:pt>
                <c:pt idx="125">
                  <c:v>2.8162105251076084</c:v>
                </c:pt>
                <c:pt idx="126">
                  <c:v>2.6883006923583155</c:v>
                </c:pt>
                <c:pt idx="127">
                  <c:v>2.8121100156511103</c:v>
                </c:pt>
                <c:pt idx="128">
                  <c:v>2.7814031672079658</c:v>
                </c:pt>
                <c:pt idx="129">
                  <c:v>2.6974915267584163</c:v>
                </c:pt>
                <c:pt idx="130">
                  <c:v>2.5416284793412571</c:v>
                </c:pt>
                <c:pt idx="131">
                  <c:v>2.7753837993427197</c:v>
                </c:pt>
                <c:pt idx="132">
                  <c:v>3.0148606923397541</c:v>
                </c:pt>
                <c:pt idx="133">
                  <c:v>2.9844116436226464</c:v>
                </c:pt>
                <c:pt idx="134">
                  <c:v>2.8926791349501291</c:v>
                </c:pt>
                <c:pt idx="135">
                  <c:v>2.9602517087092792</c:v>
                </c:pt>
                <c:pt idx="136">
                  <c:v>2.8571733610457812</c:v>
                </c:pt>
                <c:pt idx="137">
                  <c:v>2.5994705030075451</c:v>
                </c:pt>
                <c:pt idx="138">
                  <c:v>2.6301331171727851</c:v>
                </c:pt>
                <c:pt idx="139">
                  <c:v>2.7666814138506828</c:v>
                </c:pt>
                <c:pt idx="140">
                  <c:v>2.8594172334101269</c:v>
                </c:pt>
                <c:pt idx="141">
                  <c:v>2.7565478283125371</c:v>
                </c:pt>
                <c:pt idx="142">
                  <c:v>2.6700303414035278</c:v>
                </c:pt>
                <c:pt idx="143">
                  <c:v>2.6649009535913941</c:v>
                </c:pt>
                <c:pt idx="144">
                  <c:v>2.7046936356452482</c:v>
                </c:pt>
                <c:pt idx="145">
                  <c:v>2.7092036101890353</c:v>
                </c:pt>
                <c:pt idx="146">
                  <c:v>2.5693818176948113</c:v>
                </c:pt>
                <c:pt idx="147">
                  <c:v>2.6286440037642822</c:v>
                </c:pt>
                <c:pt idx="148">
                  <c:v>2.6063495383586646</c:v>
                </c:pt>
                <c:pt idx="149">
                  <c:v>2.6674507978418078</c:v>
                </c:pt>
                <c:pt idx="150">
                  <c:v>2.7169054009234999</c:v>
                </c:pt>
                <c:pt idx="151">
                  <c:v>2.9771921579916794</c:v>
                </c:pt>
                <c:pt idx="152">
                  <c:v>3.0303714944308897</c:v>
                </c:pt>
                <c:pt idx="153">
                  <c:v>3.0141298294184162</c:v>
                </c:pt>
                <c:pt idx="154">
                  <c:v>3.0014485815533956</c:v>
                </c:pt>
                <c:pt idx="155">
                  <c:v>3.0203362043361257</c:v>
                </c:pt>
                <c:pt idx="156">
                  <c:v>2.8226476657400141</c:v>
                </c:pt>
                <c:pt idx="157">
                  <c:v>2.7453222711531042</c:v>
                </c:pt>
                <c:pt idx="158">
                  <c:v>2.6155754140592036</c:v>
                </c:pt>
                <c:pt idx="159">
                  <c:v>2.5773470887002889</c:v>
                </c:pt>
                <c:pt idx="160">
                  <c:v>2.6121848738306692</c:v>
                </c:pt>
                <c:pt idx="161">
                  <c:v>2.7055617251303481</c:v>
                </c:pt>
                <c:pt idx="162">
                  <c:v>2.609292375813181</c:v>
                </c:pt>
                <c:pt idx="163">
                  <c:v>2.6410549725864714</c:v>
                </c:pt>
                <c:pt idx="164">
                  <c:v>2.7399770881990069</c:v>
                </c:pt>
                <c:pt idx="165">
                  <c:v>2.7362984929493939</c:v>
                </c:pt>
                <c:pt idx="166">
                  <c:v>2.6816546918525574</c:v>
                </c:pt>
                <c:pt idx="167">
                  <c:v>2.9811613269341608</c:v>
                </c:pt>
                <c:pt idx="168">
                  <c:v>2.7566276910271368</c:v>
                </c:pt>
                <c:pt idx="169">
                  <c:v>2.601248399911579</c:v>
                </c:pt>
                <c:pt idx="170">
                  <c:v>2.7214257099461814</c:v>
                </c:pt>
                <c:pt idx="171">
                  <c:v>2.8189379953500047</c:v>
                </c:pt>
                <c:pt idx="172">
                  <c:v>2.7368526768162691</c:v>
                </c:pt>
                <c:pt idx="173">
                  <c:v>2.9334190816713379</c:v>
                </c:pt>
                <c:pt idx="174">
                  <c:v>2.8667989664450091</c:v>
                </c:pt>
                <c:pt idx="175">
                  <c:v>2.8128699278251754</c:v>
                </c:pt>
                <c:pt idx="176">
                  <c:v>2.8395781444025983</c:v>
                </c:pt>
                <c:pt idx="177">
                  <c:v>2.7431230951135195</c:v>
                </c:pt>
                <c:pt idx="178">
                  <c:v>2.8363824338374091</c:v>
                </c:pt>
                <c:pt idx="179">
                  <c:v>2.7648508710806183</c:v>
                </c:pt>
                <c:pt idx="180">
                  <c:v>2.8718652234936877</c:v>
                </c:pt>
                <c:pt idx="181">
                  <c:v>2.9815054747581864</c:v>
                </c:pt>
                <c:pt idx="182">
                  <c:v>2.8772289958505852</c:v>
                </c:pt>
                <c:pt idx="183">
                  <c:v>2.9701356666298286</c:v>
                </c:pt>
                <c:pt idx="184">
                  <c:v>2.8822192971484228</c:v>
                </c:pt>
                <c:pt idx="185">
                  <c:v>2.8605116621611359</c:v>
                </c:pt>
                <c:pt idx="186">
                  <c:v>2.9440001706622914</c:v>
                </c:pt>
                <c:pt idx="187">
                  <c:v>3.0533531971775933</c:v>
                </c:pt>
                <c:pt idx="188">
                  <c:v>3.1044238610224744</c:v>
                </c:pt>
                <c:pt idx="189">
                  <c:v>3.0835489666942926</c:v>
                </c:pt>
                <c:pt idx="190">
                  <c:v>3.0273451969387679</c:v>
                </c:pt>
                <c:pt idx="191">
                  <c:v>3.0588484409353724</c:v>
                </c:pt>
                <c:pt idx="192">
                  <c:v>3.0630490574206299</c:v>
                </c:pt>
                <c:pt idx="193">
                  <c:v>2.9741085408237877</c:v>
                </c:pt>
                <c:pt idx="194">
                  <c:v>2.8968786908478856</c:v>
                </c:pt>
                <c:pt idx="195">
                  <c:v>2.8805866153852975</c:v>
                </c:pt>
                <c:pt idx="196">
                  <c:v>2.9942712301700904</c:v>
                </c:pt>
                <c:pt idx="197">
                  <c:v>2.9177184594106671</c:v>
                </c:pt>
                <c:pt idx="198">
                  <c:v>2.8826587838068978</c:v>
                </c:pt>
                <c:pt idx="199">
                  <c:v>2.9747225245664075</c:v>
                </c:pt>
                <c:pt idx="200">
                  <c:v>2.9050370334782558</c:v>
                </c:pt>
                <c:pt idx="201">
                  <c:v>2.9690540293475207</c:v>
                </c:pt>
                <c:pt idx="202">
                  <c:v>2.8684508353217444</c:v>
                </c:pt>
                <c:pt idx="203">
                  <c:v>2.9236315968704076</c:v>
                </c:pt>
                <c:pt idx="204">
                  <c:v>2.9617099421556627</c:v>
                </c:pt>
                <c:pt idx="205">
                  <c:v>2.9950457877899335</c:v>
                </c:pt>
                <c:pt idx="206">
                  <c:v>3.0424032307213409</c:v>
                </c:pt>
                <c:pt idx="207">
                  <c:v>3.02982557676724</c:v>
                </c:pt>
                <c:pt idx="208">
                  <c:v>2.9460584333608937</c:v>
                </c:pt>
                <c:pt idx="209">
                  <c:v>2.9154546807612243</c:v>
                </c:pt>
                <c:pt idx="210">
                  <c:v>2.7650097208630862</c:v>
                </c:pt>
                <c:pt idx="211">
                  <c:v>2.8700494261442007</c:v>
                </c:pt>
                <c:pt idx="212">
                  <c:v>2.8349772474501158</c:v>
                </c:pt>
                <c:pt idx="213">
                  <c:v>2.8985871360562236</c:v>
                </c:pt>
                <c:pt idx="214">
                  <c:v>2.9395226568784367</c:v>
                </c:pt>
                <c:pt idx="215">
                  <c:v>3.0172986793591754</c:v>
                </c:pt>
                <c:pt idx="216">
                  <c:v>2.9366314772724191</c:v>
                </c:pt>
                <c:pt idx="217">
                  <c:v>2.7988252522921502</c:v>
                </c:pt>
                <c:pt idx="218">
                  <c:v>2.8417622543323522</c:v>
                </c:pt>
                <c:pt idx="219">
                  <c:v>2.763448374202758</c:v>
                </c:pt>
                <c:pt idx="220">
                  <c:v>2.7952947075410184</c:v>
                </c:pt>
                <c:pt idx="221">
                  <c:v>2.8495157621771252</c:v>
                </c:pt>
                <c:pt idx="222">
                  <c:v>2.7850459887761803</c:v>
                </c:pt>
                <c:pt idx="223">
                  <c:v>2.7301448597913827</c:v>
                </c:pt>
                <c:pt idx="224">
                  <c:v>2.6254784165920508</c:v>
                </c:pt>
                <c:pt idx="225">
                  <c:v>2.9266240949847919</c:v>
                </c:pt>
                <c:pt idx="226">
                  <c:v>2.7725150977278306</c:v>
                </c:pt>
                <c:pt idx="227">
                  <c:v>2.7357382854587886</c:v>
                </c:pt>
                <c:pt idx="228">
                  <c:v>2.7703082185741041</c:v>
                </c:pt>
                <c:pt idx="229">
                  <c:v>2.8324270188941694</c:v>
                </c:pt>
                <c:pt idx="230">
                  <c:v>2.7117509443720524</c:v>
                </c:pt>
                <c:pt idx="231">
                  <c:v>2.7408072752119774</c:v>
                </c:pt>
                <c:pt idx="232">
                  <c:v>2.720238182040271</c:v>
                </c:pt>
                <c:pt idx="233">
                  <c:v>2.8483782367693293</c:v>
                </c:pt>
                <c:pt idx="234">
                  <c:v>2.8972822099491276</c:v>
                </c:pt>
                <c:pt idx="235">
                  <c:v>2.6563159111774821</c:v>
                </c:pt>
                <c:pt idx="236">
                  <c:v>2.7262920101254369</c:v>
                </c:pt>
                <c:pt idx="237">
                  <c:v>2.7688165305860268</c:v>
                </c:pt>
                <c:pt idx="238">
                  <c:v>2.6357639406865818</c:v>
                </c:pt>
                <c:pt idx="239">
                  <c:v>2.6440456037861582</c:v>
                </c:pt>
                <c:pt idx="240">
                  <c:v>2.8523807007308446</c:v>
                </c:pt>
                <c:pt idx="241">
                  <c:v>2.8935344167455672</c:v>
                </c:pt>
                <c:pt idx="242">
                  <c:v>2.699244422890696</c:v>
                </c:pt>
                <c:pt idx="243">
                  <c:v>2.6871566050231488</c:v>
                </c:pt>
                <c:pt idx="244">
                  <c:v>2.7365378624438623</c:v>
                </c:pt>
                <c:pt idx="245">
                  <c:v>2.8150636765908015</c:v>
                </c:pt>
                <c:pt idx="246">
                  <c:v>2.7514512779697617</c:v>
                </c:pt>
                <c:pt idx="247">
                  <c:v>2.6112465738307677</c:v>
                </c:pt>
                <c:pt idx="248">
                  <c:v>2.669908674758914</c:v>
                </c:pt>
                <c:pt idx="249">
                  <c:v>2.9389107843173226</c:v>
                </c:pt>
                <c:pt idx="250">
                  <c:v>2.8273746507959263</c:v>
                </c:pt>
                <c:pt idx="251">
                  <c:v>2.783468202534054</c:v>
                </c:pt>
                <c:pt idx="252">
                  <c:v>2.8956362900547661</c:v>
                </c:pt>
                <c:pt idx="253">
                  <c:v>2.9558598678914185</c:v>
                </c:pt>
                <c:pt idx="254">
                  <c:v>2.8338419991746555</c:v>
                </c:pt>
                <c:pt idx="255">
                  <c:v>2.9688882744074863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04-4E18-8AD5-22B356F62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385792"/>
        <c:axId val="132392064"/>
      </c:scatterChart>
      <c:valAx>
        <c:axId val="132385792"/>
        <c:scaling>
          <c:orientation val="minMax"/>
          <c:max val="8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YSR </a:t>
                </a:r>
                <a:r>
                  <a:rPr lang="en-US" sz="1600" baseline="0"/>
                  <a:t> = Yield Stress Ratio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18596614213809429"/>
              <c:y val="1.866561800329098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392064"/>
        <c:crosses val="autoZero"/>
        <c:crossBetween val="midCat"/>
        <c:majorUnit val="1"/>
        <c:minorUnit val="0.2"/>
      </c:valAx>
      <c:valAx>
        <c:axId val="132392064"/>
        <c:scaling>
          <c:orientation val="maxMin"/>
          <c:max val="35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32385792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50934694010516"/>
          <c:y val="0.13685467072972757"/>
          <c:w val="0.81369455746272112"/>
          <c:h val="0.81618725401749548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33CC"/>
              </a:solidFill>
            </a:ln>
          </c:spPr>
          <c:marker>
            <c:symbol val="none"/>
          </c:marker>
          <c:xVal>
            <c:numRef>
              <c:f>'Program Steps'!$AT$24:$AT$488</c:f>
              <c:numCache>
                <c:formatCode>0.00</c:formatCode>
                <c:ptCount val="465"/>
                <c:pt idx="0">
                  <c:v>28.583786389596355</c:v>
                </c:pt>
                <c:pt idx="1">
                  <c:v>28.55539743696913</c:v>
                </c:pt>
                <c:pt idx="2">
                  <c:v>28.522020992720677</c:v>
                </c:pt>
                <c:pt idx="3">
                  <c:v>28.491971027230317</c:v>
                </c:pt>
                <c:pt idx="4">
                  <c:v>28.461128503473418</c:v>
                </c:pt>
                <c:pt idx="5">
                  <c:v>28.424934775625566</c:v>
                </c:pt>
                <c:pt idx="6">
                  <c:v>28.392386705687091</c:v>
                </c:pt>
                <c:pt idx="7">
                  <c:v>28.349394425542183</c:v>
                </c:pt>
                <c:pt idx="8">
                  <c:v>28.314985431179675</c:v>
                </c:pt>
                <c:pt idx="9">
                  <c:v>28.274664065504339</c:v>
                </c:pt>
                <c:pt idx="10">
                  <c:v>28.23845846181829</c:v>
                </c:pt>
                <c:pt idx="11">
                  <c:v>28.206732620064273</c:v>
                </c:pt>
                <c:pt idx="12">
                  <c:v>23.754440311950969</c:v>
                </c:pt>
                <c:pt idx="13">
                  <c:v>40.893012348349416</c:v>
                </c:pt>
                <c:pt idx="14">
                  <c:v>40.318932173723624</c:v>
                </c:pt>
                <c:pt idx="15">
                  <c:v>52.270059951959226</c:v>
                </c:pt>
                <c:pt idx="16">
                  <c:v>37.270033907380821</c:v>
                </c:pt>
                <c:pt idx="17">
                  <c:v>36.082560076615835</c:v>
                </c:pt>
                <c:pt idx="18">
                  <c:v>33.217586982309896</c:v>
                </c:pt>
                <c:pt idx="19">
                  <c:v>33.143909674081009</c:v>
                </c:pt>
                <c:pt idx="20">
                  <c:v>33.068276835749757</c:v>
                </c:pt>
                <c:pt idx="21">
                  <c:v>33.010198960570861</c:v>
                </c:pt>
                <c:pt idx="22">
                  <c:v>39.781586714209929</c:v>
                </c:pt>
                <c:pt idx="23">
                  <c:v>44.836832762719972</c:v>
                </c:pt>
                <c:pt idx="24">
                  <c:v>50.690613294181205</c:v>
                </c:pt>
                <c:pt idx="25">
                  <c:v>44.109196989152736</c:v>
                </c:pt>
                <c:pt idx="26">
                  <c:v>43.558927863711325</c:v>
                </c:pt>
                <c:pt idx="27">
                  <c:v>53.377759010149575</c:v>
                </c:pt>
                <c:pt idx="28">
                  <c:v>55.431809116384507</c:v>
                </c:pt>
                <c:pt idx="29">
                  <c:v>41.499800321162581</c:v>
                </c:pt>
                <c:pt idx="30">
                  <c:v>48.860517650544793</c:v>
                </c:pt>
                <c:pt idx="31">
                  <c:v>51.318652400523447</c:v>
                </c:pt>
                <c:pt idx="32">
                  <c:v>51.708041843889397</c:v>
                </c:pt>
                <c:pt idx="33">
                  <c:v>53.949555169568384</c:v>
                </c:pt>
                <c:pt idx="34">
                  <c:v>44.635865765765736</c:v>
                </c:pt>
                <c:pt idx="35">
                  <c:v>47.446073263375425</c:v>
                </c:pt>
                <c:pt idx="36">
                  <c:v>58.279091591681826</c:v>
                </c:pt>
                <c:pt idx="37">
                  <c:v>44.560068542374339</c:v>
                </c:pt>
                <c:pt idx="38">
                  <c:v>49.712962681881137</c:v>
                </c:pt>
                <c:pt idx="39">
                  <c:v>60.811095939128172</c:v>
                </c:pt>
                <c:pt idx="40">
                  <c:v>52.035603495184638</c:v>
                </c:pt>
                <c:pt idx="41">
                  <c:v>46.629139635521035</c:v>
                </c:pt>
                <c:pt idx="42">
                  <c:v>52.393346202734449</c:v>
                </c:pt>
                <c:pt idx="43">
                  <c:v>52.181486536739186</c:v>
                </c:pt>
                <c:pt idx="44">
                  <c:v>52.065436219763285</c:v>
                </c:pt>
                <c:pt idx="45">
                  <c:v>54.667149676798999</c:v>
                </c:pt>
                <c:pt idx="46">
                  <c:v>62.622197890305983</c:v>
                </c:pt>
                <c:pt idx="47">
                  <c:v>46.651278504870589</c:v>
                </c:pt>
                <c:pt idx="48">
                  <c:v>49.771012264043421</c:v>
                </c:pt>
                <c:pt idx="49">
                  <c:v>49.546716850604419</c:v>
                </c:pt>
                <c:pt idx="50">
                  <c:v>49.784175414599389</c:v>
                </c:pt>
                <c:pt idx="51">
                  <c:v>52.447309049562641</c:v>
                </c:pt>
                <c:pt idx="52">
                  <c:v>58.091099982641879</c:v>
                </c:pt>
                <c:pt idx="53">
                  <c:v>47.400456806779864</c:v>
                </c:pt>
                <c:pt idx="54">
                  <c:v>45.041690457742696</c:v>
                </c:pt>
                <c:pt idx="55">
                  <c:v>56.635504198082984</c:v>
                </c:pt>
                <c:pt idx="56">
                  <c:v>54.94697419666079</c:v>
                </c:pt>
                <c:pt idx="57">
                  <c:v>61.820343756437197</c:v>
                </c:pt>
                <c:pt idx="58">
                  <c:v>49.720446306017926</c:v>
                </c:pt>
                <c:pt idx="59">
                  <c:v>57.983039059424996</c:v>
                </c:pt>
                <c:pt idx="60">
                  <c:v>49.999529083458192</c:v>
                </c:pt>
                <c:pt idx="61">
                  <c:v>54.57662304355987</c:v>
                </c:pt>
                <c:pt idx="62">
                  <c:v>52.096532396390053</c:v>
                </c:pt>
                <c:pt idx="63">
                  <c:v>52.527728277736287</c:v>
                </c:pt>
                <c:pt idx="64">
                  <c:v>49.615472458139706</c:v>
                </c:pt>
                <c:pt idx="65">
                  <c:v>50.231357756191358</c:v>
                </c:pt>
                <c:pt idx="66">
                  <c:v>54.368165112420179</c:v>
                </c:pt>
                <c:pt idx="67">
                  <c:v>52.903637900477513</c:v>
                </c:pt>
                <c:pt idx="68">
                  <c:v>56.872648483195846</c:v>
                </c:pt>
                <c:pt idx="69">
                  <c:v>60.231977413061507</c:v>
                </c:pt>
                <c:pt idx="70">
                  <c:v>58.56940747241535</c:v>
                </c:pt>
                <c:pt idx="71">
                  <c:v>63.6825026585147</c:v>
                </c:pt>
                <c:pt idx="72">
                  <c:v>69.308033023553648</c:v>
                </c:pt>
                <c:pt idx="73">
                  <c:v>61.642293778788947</c:v>
                </c:pt>
                <c:pt idx="74">
                  <c:v>63.34002190082338</c:v>
                </c:pt>
                <c:pt idx="75">
                  <c:v>75.727585630072312</c:v>
                </c:pt>
                <c:pt idx="76">
                  <c:v>68.075777007033736</c:v>
                </c:pt>
                <c:pt idx="77">
                  <c:v>57.880742468797933</c:v>
                </c:pt>
                <c:pt idx="78">
                  <c:v>45.90239122408174</c:v>
                </c:pt>
                <c:pt idx="79">
                  <c:v>58.534371217905459</c:v>
                </c:pt>
                <c:pt idx="80">
                  <c:v>67.884189327186505</c:v>
                </c:pt>
                <c:pt idx="81">
                  <c:v>66.26642250655398</c:v>
                </c:pt>
                <c:pt idx="82">
                  <c:v>65.830089601356192</c:v>
                </c:pt>
                <c:pt idx="83">
                  <c:v>63.1944252850084</c:v>
                </c:pt>
                <c:pt idx="84">
                  <c:v>65.141621263413541</c:v>
                </c:pt>
                <c:pt idx="85">
                  <c:v>71.939663822984841</c:v>
                </c:pt>
                <c:pt idx="86">
                  <c:v>69.695416229821731</c:v>
                </c:pt>
                <c:pt idx="87">
                  <c:v>79.123265219159634</c:v>
                </c:pt>
                <c:pt idx="88">
                  <c:v>60.861327342226737</c:v>
                </c:pt>
                <c:pt idx="89">
                  <c:v>53.822330665035437</c:v>
                </c:pt>
                <c:pt idx="90">
                  <c:v>67.030724059395311</c:v>
                </c:pt>
                <c:pt idx="91">
                  <c:v>70.128755056636791</c:v>
                </c:pt>
                <c:pt idx="92">
                  <c:v>50.898114449149226</c:v>
                </c:pt>
                <c:pt idx="93">
                  <c:v>58.972154281053747</c:v>
                </c:pt>
                <c:pt idx="94">
                  <c:v>49.874509118365346</c:v>
                </c:pt>
                <c:pt idx="95">
                  <c:v>42.874686044435556</c:v>
                </c:pt>
                <c:pt idx="96">
                  <c:v>48.515326303658959</c:v>
                </c:pt>
                <c:pt idx="97">
                  <c:v>49.890463970749678</c:v>
                </c:pt>
                <c:pt idx="98">
                  <c:v>54.517404453146348</c:v>
                </c:pt>
                <c:pt idx="99">
                  <c:v>61.503902398436473</c:v>
                </c:pt>
                <c:pt idx="100">
                  <c:v>55.394724000048583</c:v>
                </c:pt>
                <c:pt idx="101">
                  <c:v>65.73475869913068</c:v>
                </c:pt>
                <c:pt idx="102">
                  <c:v>64.140696775601825</c:v>
                </c:pt>
                <c:pt idx="103">
                  <c:v>58.846282929671489</c:v>
                </c:pt>
                <c:pt idx="104">
                  <c:v>63.373697846498715</c:v>
                </c:pt>
                <c:pt idx="105">
                  <c:v>66.811903729006403</c:v>
                </c:pt>
                <c:pt idx="106">
                  <c:v>55.683312615587873</c:v>
                </c:pt>
                <c:pt idx="107">
                  <c:v>44.494057653380018</c:v>
                </c:pt>
                <c:pt idx="108">
                  <c:v>58.500821174668623</c:v>
                </c:pt>
                <c:pt idx="109">
                  <c:v>66.713297204483339</c:v>
                </c:pt>
                <c:pt idx="110">
                  <c:v>78.892968218517566</c:v>
                </c:pt>
                <c:pt idx="111">
                  <c:v>91.270710169997002</c:v>
                </c:pt>
                <c:pt idx="112">
                  <c:v>75.462839680216831</c:v>
                </c:pt>
                <c:pt idx="113">
                  <c:v>72.729409873456504</c:v>
                </c:pt>
                <c:pt idx="114">
                  <c:v>64.39880430712951</c:v>
                </c:pt>
                <c:pt idx="115">
                  <c:v>64.54633347462871</c:v>
                </c:pt>
                <c:pt idx="116">
                  <c:v>61.616870280348827</c:v>
                </c:pt>
                <c:pt idx="117">
                  <c:v>69.035180994887924</c:v>
                </c:pt>
                <c:pt idx="118">
                  <c:v>71.908306658789016</c:v>
                </c:pt>
                <c:pt idx="119">
                  <c:v>60.451994678901485</c:v>
                </c:pt>
                <c:pt idx="120">
                  <c:v>43.090561014025901</c:v>
                </c:pt>
                <c:pt idx="121">
                  <c:v>49.745224449451214</c:v>
                </c:pt>
                <c:pt idx="122">
                  <c:v>54.337954570669282</c:v>
                </c:pt>
                <c:pt idx="123">
                  <c:v>47.902541767223234</c:v>
                </c:pt>
                <c:pt idx="124">
                  <c:v>50.070494179524381</c:v>
                </c:pt>
                <c:pt idx="125">
                  <c:v>59.399531497696245</c:v>
                </c:pt>
                <c:pt idx="126">
                  <c:v>52.130722937117397</c:v>
                </c:pt>
                <c:pt idx="127">
                  <c:v>46.839169076880111</c:v>
                </c:pt>
                <c:pt idx="128">
                  <c:v>60.493420708732764</c:v>
                </c:pt>
                <c:pt idx="129">
                  <c:v>51.252090737890711</c:v>
                </c:pt>
                <c:pt idx="130">
                  <c:v>45.088540706769145</c:v>
                </c:pt>
                <c:pt idx="131">
                  <c:v>65.912658012650624</c:v>
                </c:pt>
                <c:pt idx="132">
                  <c:v>58.775522927520214</c:v>
                </c:pt>
                <c:pt idx="133">
                  <c:v>66.315482668099875</c:v>
                </c:pt>
                <c:pt idx="134">
                  <c:v>86.212581958228554</c:v>
                </c:pt>
                <c:pt idx="135">
                  <c:v>65.281515095162604</c:v>
                </c:pt>
                <c:pt idx="136">
                  <c:v>66.399355150224082</c:v>
                </c:pt>
                <c:pt idx="137">
                  <c:v>45.311252176455568</c:v>
                </c:pt>
                <c:pt idx="138">
                  <c:v>32.166525171773124</c:v>
                </c:pt>
                <c:pt idx="139">
                  <c:v>48.521415122702244</c:v>
                </c:pt>
                <c:pt idx="140">
                  <c:v>52.77394539229514</c:v>
                </c:pt>
                <c:pt idx="141">
                  <c:v>54.185749890067697</c:v>
                </c:pt>
                <c:pt idx="142">
                  <c:v>44.546385645067168</c:v>
                </c:pt>
                <c:pt idx="143">
                  <c:v>48.014808202980902</c:v>
                </c:pt>
                <c:pt idx="144">
                  <c:v>53.074340771574427</c:v>
                </c:pt>
                <c:pt idx="145">
                  <c:v>50.025971620262339</c:v>
                </c:pt>
                <c:pt idx="146">
                  <c:v>44.652127491804968</c:v>
                </c:pt>
                <c:pt idx="147">
                  <c:v>47.934240142015369</c:v>
                </c:pt>
                <c:pt idx="148">
                  <c:v>41.573343489897461</c:v>
                </c:pt>
                <c:pt idx="149">
                  <c:v>32.380217732227052</c:v>
                </c:pt>
                <c:pt idx="150">
                  <c:v>41.910514926095686</c:v>
                </c:pt>
                <c:pt idx="151">
                  <c:v>64.334692115111366</c:v>
                </c:pt>
                <c:pt idx="152">
                  <c:v>55.617674394899183</c:v>
                </c:pt>
                <c:pt idx="153">
                  <c:v>59.133579483224899</c:v>
                </c:pt>
                <c:pt idx="154">
                  <c:v>64.016185918366673</c:v>
                </c:pt>
                <c:pt idx="155">
                  <c:v>70.406111650375493</c:v>
                </c:pt>
                <c:pt idx="156">
                  <c:v>62.539538942890104</c:v>
                </c:pt>
                <c:pt idx="157">
                  <c:v>49.78031374134261</c:v>
                </c:pt>
                <c:pt idx="158">
                  <c:v>35.825877890812208</c:v>
                </c:pt>
                <c:pt idx="159">
                  <c:v>32.387141943983139</c:v>
                </c:pt>
                <c:pt idx="160">
                  <c:v>42.946199187436306</c:v>
                </c:pt>
                <c:pt idx="161">
                  <c:v>43.499956269329125</c:v>
                </c:pt>
                <c:pt idx="162">
                  <c:v>40.34804382412981</c:v>
                </c:pt>
                <c:pt idx="163">
                  <c:v>47.130289215640126</c:v>
                </c:pt>
                <c:pt idx="164">
                  <c:v>50.166093457586939</c:v>
                </c:pt>
                <c:pt idx="165">
                  <c:v>52.320606430624451</c:v>
                </c:pt>
                <c:pt idx="166">
                  <c:v>52.580453650099059</c:v>
                </c:pt>
                <c:pt idx="167">
                  <c:v>69.740048323097525</c:v>
                </c:pt>
                <c:pt idx="168">
                  <c:v>57.859765065097221</c:v>
                </c:pt>
                <c:pt idx="169">
                  <c:v>45.594633650692344</c:v>
                </c:pt>
                <c:pt idx="170">
                  <c:v>56.693146462115187</c:v>
                </c:pt>
                <c:pt idx="171">
                  <c:v>69.477261269798959</c:v>
                </c:pt>
                <c:pt idx="172">
                  <c:v>61.077703721418111</c:v>
                </c:pt>
                <c:pt idx="173">
                  <c:v>53.28153069607098</c:v>
                </c:pt>
                <c:pt idx="174">
                  <c:v>67.949595165485732</c:v>
                </c:pt>
                <c:pt idx="175">
                  <c:v>64.541694981945852</c:v>
                </c:pt>
                <c:pt idx="176">
                  <c:v>57.188626879190338</c:v>
                </c:pt>
                <c:pt idx="177">
                  <c:v>54.950411898027816</c:v>
                </c:pt>
                <c:pt idx="178">
                  <c:v>58.086884602357301</c:v>
                </c:pt>
                <c:pt idx="179">
                  <c:v>63.591754067850438</c:v>
                </c:pt>
                <c:pt idx="180">
                  <c:v>72.119369236272306</c:v>
                </c:pt>
                <c:pt idx="181">
                  <c:v>61.767006984696437</c:v>
                </c:pt>
                <c:pt idx="182">
                  <c:v>65.978283021912574</c:v>
                </c:pt>
                <c:pt idx="183">
                  <c:v>51.982315730790134</c:v>
                </c:pt>
                <c:pt idx="184">
                  <c:v>61.501363684847412</c:v>
                </c:pt>
                <c:pt idx="185">
                  <c:v>49.243402537941371</c:v>
                </c:pt>
                <c:pt idx="186">
                  <c:v>53.722946882189106</c:v>
                </c:pt>
                <c:pt idx="187">
                  <c:v>58.58634828618483</c:v>
                </c:pt>
                <c:pt idx="188">
                  <c:v>66.822335925657669</c:v>
                </c:pt>
                <c:pt idx="189">
                  <c:v>62.559796309481683</c:v>
                </c:pt>
                <c:pt idx="190">
                  <c:v>63.152288124047203</c:v>
                </c:pt>
                <c:pt idx="191">
                  <c:v>59.96579284896692</c:v>
                </c:pt>
                <c:pt idx="192">
                  <c:v>55.421055962788692</c:v>
                </c:pt>
                <c:pt idx="193">
                  <c:v>60.067663482960768</c:v>
                </c:pt>
                <c:pt idx="194">
                  <c:v>48.848855373727247</c:v>
                </c:pt>
                <c:pt idx="195">
                  <c:v>56.662341214489643</c:v>
                </c:pt>
                <c:pt idx="196">
                  <c:v>56.358500942789888</c:v>
                </c:pt>
                <c:pt idx="197">
                  <c:v>71.335895627402408</c:v>
                </c:pt>
                <c:pt idx="198">
                  <c:v>57.165775522065637</c:v>
                </c:pt>
                <c:pt idx="199">
                  <c:v>60.880156461003665</c:v>
                </c:pt>
                <c:pt idx="200">
                  <c:v>56.405998281310026</c:v>
                </c:pt>
                <c:pt idx="201">
                  <c:v>53.836139968313653</c:v>
                </c:pt>
                <c:pt idx="202">
                  <c:v>63.303270398026847</c:v>
                </c:pt>
                <c:pt idx="203">
                  <c:v>56.584084792250032</c:v>
                </c:pt>
                <c:pt idx="204">
                  <c:v>64.26366447450431</c:v>
                </c:pt>
                <c:pt idx="205">
                  <c:v>57.017817664753828</c:v>
                </c:pt>
                <c:pt idx="206">
                  <c:v>57.731639835611965</c:v>
                </c:pt>
                <c:pt idx="207">
                  <c:v>56.335666869736798</c:v>
                </c:pt>
                <c:pt idx="208">
                  <c:v>64.688302584232886</c:v>
                </c:pt>
                <c:pt idx="209">
                  <c:v>56.850155223029873</c:v>
                </c:pt>
                <c:pt idx="210">
                  <c:v>64.313736251285704</c:v>
                </c:pt>
                <c:pt idx="211">
                  <c:v>59.199177769305386</c:v>
                </c:pt>
                <c:pt idx="212">
                  <c:v>54.942305945426597</c:v>
                </c:pt>
                <c:pt idx="213">
                  <c:v>56.60496368149493</c:v>
                </c:pt>
                <c:pt idx="214">
                  <c:v>59.202718873595934</c:v>
                </c:pt>
                <c:pt idx="215">
                  <c:v>59.983889786314208</c:v>
                </c:pt>
                <c:pt idx="216">
                  <c:v>58.952697207076248</c:v>
                </c:pt>
                <c:pt idx="217">
                  <c:v>51.737023222363618</c:v>
                </c:pt>
                <c:pt idx="218">
                  <c:v>53.130667323725532</c:v>
                </c:pt>
                <c:pt idx="219">
                  <c:v>52.671435849152239</c:v>
                </c:pt>
                <c:pt idx="220">
                  <c:v>57.146061183210122</c:v>
                </c:pt>
                <c:pt idx="221">
                  <c:v>58.876681283539639</c:v>
                </c:pt>
                <c:pt idx="222">
                  <c:v>54.19025702128814</c:v>
                </c:pt>
                <c:pt idx="223">
                  <c:v>48.897046689214363</c:v>
                </c:pt>
                <c:pt idx="224">
                  <c:v>53.779425243916023</c:v>
                </c:pt>
                <c:pt idx="225">
                  <c:v>53.911359820062884</c:v>
                </c:pt>
                <c:pt idx="226">
                  <c:v>58.087005939469762</c:v>
                </c:pt>
                <c:pt idx="227">
                  <c:v>49.573139246515005</c:v>
                </c:pt>
                <c:pt idx="228">
                  <c:v>55.289395690262261</c:v>
                </c:pt>
                <c:pt idx="229">
                  <c:v>57.092308606712471</c:v>
                </c:pt>
                <c:pt idx="230">
                  <c:v>51.339932080335515</c:v>
                </c:pt>
                <c:pt idx="231">
                  <c:v>51.109304565296625</c:v>
                </c:pt>
                <c:pt idx="232">
                  <c:v>54.66749831504066</c:v>
                </c:pt>
                <c:pt idx="233">
                  <c:v>53.954382719760666</c:v>
                </c:pt>
                <c:pt idx="234">
                  <c:v>59.544699019213247</c:v>
                </c:pt>
                <c:pt idx="235">
                  <c:v>43.853681512302472</c:v>
                </c:pt>
                <c:pt idx="236">
                  <c:v>50.352280311590285</c:v>
                </c:pt>
                <c:pt idx="237">
                  <c:v>50.712660205510169</c:v>
                </c:pt>
                <c:pt idx="238">
                  <c:v>43.923875412340806</c:v>
                </c:pt>
                <c:pt idx="239">
                  <c:v>38.287427300851725</c:v>
                </c:pt>
                <c:pt idx="240">
                  <c:v>53.981354763605744</c:v>
                </c:pt>
                <c:pt idx="241">
                  <c:v>60.168738411055116</c:v>
                </c:pt>
                <c:pt idx="242">
                  <c:v>48.069599180586231</c:v>
                </c:pt>
                <c:pt idx="243">
                  <c:v>49.055428993665572</c:v>
                </c:pt>
                <c:pt idx="244">
                  <c:v>52.310029528401394</c:v>
                </c:pt>
                <c:pt idx="245">
                  <c:v>62.241785560680256</c:v>
                </c:pt>
                <c:pt idx="246">
                  <c:v>51.496331396734931</c:v>
                </c:pt>
                <c:pt idx="247">
                  <c:v>31.558442331406034</c:v>
                </c:pt>
                <c:pt idx="248">
                  <c:v>47.626793830437514</c:v>
                </c:pt>
                <c:pt idx="249">
                  <c:v>62.461465629535851</c:v>
                </c:pt>
                <c:pt idx="250">
                  <c:v>56.990474306297145</c:v>
                </c:pt>
                <c:pt idx="251">
                  <c:v>51.876238638853479</c:v>
                </c:pt>
                <c:pt idx="252">
                  <c:v>58.046820832754278</c:v>
                </c:pt>
                <c:pt idx="253">
                  <c:v>68.184034491465212</c:v>
                </c:pt>
                <c:pt idx="254">
                  <c:v>66.618147725604516</c:v>
                </c:pt>
                <c:pt idx="255">
                  <c:v>60.888280444185973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0.13857007385397199</c:v>
                </c:pt>
                <c:pt idx="1">
                  <c:v>0.24669017231410165</c:v>
                </c:pt>
                <c:pt idx="2">
                  <c:v>0.37029007309071504</c:v>
                </c:pt>
                <c:pt idx="3">
                  <c:v>0.4784101715508447</c:v>
                </c:pt>
                <c:pt idx="4">
                  <c:v>0.58655412178650035</c:v>
                </c:pt>
                <c:pt idx="5">
                  <c:v>0.71013017078758767</c:v>
                </c:pt>
                <c:pt idx="6">
                  <c:v>0.81827412102324326</c:v>
                </c:pt>
                <c:pt idx="7">
                  <c:v>0.9573061205652893</c:v>
                </c:pt>
                <c:pt idx="8">
                  <c:v>1.0654500708009433</c:v>
                </c:pt>
                <c:pt idx="9">
                  <c:v>1.18902611980203</c:v>
                </c:pt>
                <c:pt idx="10">
                  <c:v>1.2971700700376865</c:v>
                </c:pt>
                <c:pt idx="11">
                  <c:v>1.3898580697323835</c:v>
                </c:pt>
                <c:pt idx="12">
                  <c:v>1.5290096979470331</c:v>
                </c:pt>
                <c:pt idx="13">
                  <c:v>1.6208934749381836</c:v>
                </c:pt>
                <c:pt idx="14">
                  <c:v>1.7596862171350267</c:v>
                </c:pt>
                <c:pt idx="15">
                  <c:v>1.8831924044704935</c:v>
                </c:pt>
                <c:pt idx="16">
                  <c:v>2.00757993894833</c:v>
                </c:pt>
                <c:pt idx="17">
                  <c:v>2.0998924636228997</c:v>
                </c:pt>
                <c:pt idx="18">
                  <c:v>2.2084910767734303</c:v>
                </c:pt>
                <c:pt idx="19">
                  <c:v>2.3320909775500436</c:v>
                </c:pt>
                <c:pt idx="20">
                  <c:v>2.4556670265511298</c:v>
                </c:pt>
                <c:pt idx="21">
                  <c:v>2.5483550262458263</c:v>
                </c:pt>
                <c:pt idx="22">
                  <c:v>2.6871643574450004</c:v>
                </c:pt>
                <c:pt idx="23">
                  <c:v>2.7947267533199835</c:v>
                </c:pt>
                <c:pt idx="24">
                  <c:v>2.9177378369627234</c:v>
                </c:pt>
                <c:pt idx="25">
                  <c:v>3.0262074952115232</c:v>
                </c:pt>
                <c:pt idx="26">
                  <c:v>3.1495442868674135</c:v>
                </c:pt>
                <c:pt idx="27">
                  <c:v>3.2573552663167233</c:v>
                </c:pt>
                <c:pt idx="28">
                  <c:v>3.3815533104563364</c:v>
                </c:pt>
                <c:pt idx="29">
                  <c:v>3.4903818547229402</c:v>
                </c:pt>
                <c:pt idx="30">
                  <c:v>3.61359901770623</c:v>
                </c:pt>
                <c:pt idx="31">
                  <c:v>3.7372082447119701</c:v>
                </c:pt>
                <c:pt idx="32">
                  <c:v>3.8448570912548967</c:v>
                </c:pt>
                <c:pt idx="33">
                  <c:v>3.9533765165106765</c:v>
                </c:pt>
                <c:pt idx="34">
                  <c:v>4.0463736352161934</c:v>
                </c:pt>
                <c:pt idx="35">
                  <c:v>4.2000169218178032</c:v>
                </c:pt>
                <c:pt idx="36">
                  <c:v>4.3236665896013973</c:v>
                </c:pt>
                <c:pt idx="37">
                  <c:v>4.4325577327604178</c:v>
                </c:pt>
                <c:pt idx="38">
                  <c:v>4.5394189456021268</c:v>
                </c:pt>
                <c:pt idx="39">
                  <c:v>4.6633078707309199</c:v>
                </c:pt>
                <c:pt idx="40">
                  <c:v>4.7566400236787132</c:v>
                </c:pt>
                <c:pt idx="41">
                  <c:v>4.8793620829692701</c:v>
                </c:pt>
                <c:pt idx="42">
                  <c:v>5.0026362757327369</c:v>
                </c:pt>
                <c:pt idx="43">
                  <c:v>5.1415486466021827</c:v>
                </c:pt>
                <c:pt idx="44">
                  <c:v>5.2338777602790794</c:v>
                </c:pt>
                <c:pt idx="45">
                  <c:v>5.3421579281896605</c:v>
                </c:pt>
                <c:pt idx="46">
                  <c:v>5.4662456698858071</c:v>
                </c:pt>
                <c:pt idx="47">
                  <c:v>5.5745459324550266</c:v>
                </c:pt>
                <c:pt idx="48">
                  <c:v>5.6825629912448798</c:v>
                </c:pt>
                <c:pt idx="49">
                  <c:v>5.82147536211433</c:v>
                </c:pt>
                <c:pt idx="50">
                  <c:v>5.9297389410225874</c:v>
                </c:pt>
                <c:pt idx="51">
                  <c:v>6.0376363711398398</c:v>
                </c:pt>
                <c:pt idx="52">
                  <c:v>6.1772831030472162</c:v>
                </c:pt>
                <c:pt idx="53">
                  <c:v>6.2553266376777001</c:v>
                </c:pt>
                <c:pt idx="54">
                  <c:v>6.3943420482174176</c:v>
                </c:pt>
                <c:pt idx="55">
                  <c:v>6.5013322159608542</c:v>
                </c:pt>
                <c:pt idx="56">
                  <c:v>6.6089976515061108</c:v>
                </c:pt>
                <c:pt idx="57">
                  <c:v>6.7474812746921371</c:v>
                </c:pt>
                <c:pt idx="58">
                  <c:v>6.8559011659339566</c:v>
                </c:pt>
                <c:pt idx="59">
                  <c:v>6.9643341405217933</c:v>
                </c:pt>
                <c:pt idx="60">
                  <c:v>7.0720455859571443</c:v>
                </c:pt>
                <c:pt idx="61">
                  <c:v>7.1957744416354812</c:v>
                </c:pt>
                <c:pt idx="62">
                  <c:v>7.319597010754971</c:v>
                </c:pt>
                <c:pt idx="63">
                  <c:v>7.4434361688767838</c:v>
                </c:pt>
                <c:pt idx="64">
                  <c:v>7.5516593070071858</c:v>
                </c:pt>
                <c:pt idx="65">
                  <c:v>7.6600425145880395</c:v>
                </c:pt>
                <c:pt idx="66">
                  <c:v>7.7689208258616267</c:v>
                </c:pt>
                <c:pt idx="67">
                  <c:v>7.8760838949409537</c:v>
                </c:pt>
                <c:pt idx="68">
                  <c:v>8.014072414434251</c:v>
                </c:pt>
                <c:pt idx="69">
                  <c:v>8.1072555178216774</c:v>
                </c:pt>
                <c:pt idx="70">
                  <c:v>8.2311738638382366</c:v>
                </c:pt>
                <c:pt idx="71">
                  <c:v>8.3552450165320522</c:v>
                </c:pt>
                <c:pt idx="72">
                  <c:v>8.4780572836074466</c:v>
                </c:pt>
                <c:pt idx="73">
                  <c:v>8.5702335906070886</c:v>
                </c:pt>
                <c:pt idx="74">
                  <c:v>8.6931084565749028</c:v>
                </c:pt>
                <c:pt idx="75">
                  <c:v>8.8324626584737818</c:v>
                </c:pt>
                <c:pt idx="76">
                  <c:v>8.9418395790964098</c:v>
                </c:pt>
                <c:pt idx="77">
                  <c:v>9.0354182521625983</c:v>
                </c:pt>
                <c:pt idx="78">
                  <c:v>9.1749986280606635</c:v>
                </c:pt>
                <c:pt idx="79">
                  <c:v>9.2959061626035808</c:v>
                </c:pt>
                <c:pt idx="80">
                  <c:v>9.387480820583912</c:v>
                </c:pt>
                <c:pt idx="81">
                  <c:v>9.4951296671268448</c:v>
                </c:pt>
                <c:pt idx="82">
                  <c:v>9.6341616666688861</c:v>
                </c:pt>
                <c:pt idx="83">
                  <c:v>9.7737752205716095</c:v>
                </c:pt>
                <c:pt idx="84">
                  <c:v>9.8668386952864306</c:v>
                </c:pt>
                <c:pt idx="85">
                  <c:v>9.9904883630700301</c:v>
                </c:pt>
                <c:pt idx="86">
                  <c:v>10.083279402434998</c:v>
                </c:pt>
                <c:pt idx="87">
                  <c:v>10.207486772803733</c:v>
                </c:pt>
                <c:pt idx="88">
                  <c:v>10.317132371659334</c:v>
                </c:pt>
                <c:pt idx="89">
                  <c:v>10.456762514564401</c:v>
                </c:pt>
                <c:pt idx="90">
                  <c:v>10.579215895621934</c:v>
                </c:pt>
                <c:pt idx="91">
                  <c:v>10.671920484318967</c:v>
                </c:pt>
                <c:pt idx="92">
                  <c:v>10.796729503707033</c:v>
                </c:pt>
                <c:pt idx="93">
                  <c:v>10.8890917953886</c:v>
                </c:pt>
                <c:pt idx="94">
                  <c:v>11.012993552402833</c:v>
                </c:pt>
                <c:pt idx="95">
                  <c:v>11.136902572190266</c:v>
                </c:pt>
                <c:pt idx="96">
                  <c:v>11.260255952848501</c:v>
                </c:pt>
                <c:pt idx="97">
                  <c:v>11.368256422636</c:v>
                </c:pt>
                <c:pt idx="98">
                  <c:v>11.491666833074433</c:v>
                </c:pt>
                <c:pt idx="99">
                  <c:v>11.629655352567733</c:v>
                </c:pt>
                <c:pt idx="100">
                  <c:v>11.721728619897034</c:v>
                </c:pt>
                <c:pt idx="101">
                  <c:v>11.830281223157499</c:v>
                </c:pt>
                <c:pt idx="102">
                  <c:v>11.923550777212867</c:v>
                </c:pt>
                <c:pt idx="103">
                  <c:v>12.062406118302166</c:v>
                </c:pt>
                <c:pt idx="104">
                  <c:v>12.154888038656301</c:v>
                </c:pt>
                <c:pt idx="105">
                  <c:v>12.293594330185201</c:v>
                </c:pt>
                <c:pt idx="106">
                  <c:v>12.417829057985768</c:v>
                </c:pt>
                <c:pt idx="107">
                  <c:v>12.526786557154102</c:v>
                </c:pt>
                <c:pt idx="108">
                  <c:v>12.634382131033734</c:v>
                </c:pt>
                <c:pt idx="109">
                  <c:v>12.740798007189733</c:v>
                </c:pt>
                <c:pt idx="110">
                  <c:v>12.880049169418333</c:v>
                </c:pt>
                <c:pt idx="111">
                  <c:v>12.986205693570399</c:v>
                </c:pt>
                <c:pt idx="112">
                  <c:v>13.093970411669067</c:v>
                </c:pt>
                <c:pt idx="113">
                  <c:v>13.202440069917865</c:v>
                </c:pt>
                <c:pt idx="114">
                  <c:v>13.343030747859999</c:v>
                </c:pt>
                <c:pt idx="115">
                  <c:v>13.448592634305465</c:v>
                </c:pt>
                <c:pt idx="116">
                  <c:v>13.557301549899465</c:v>
                </c:pt>
                <c:pt idx="117">
                  <c:v>13.664205266974967</c:v>
                </c:pt>
                <c:pt idx="118">
                  <c:v>13.805955547982165</c:v>
                </c:pt>
                <c:pt idx="119">
                  <c:v>13.931585379076102</c:v>
                </c:pt>
                <c:pt idx="120">
                  <c:v>14.025233913807901</c:v>
                </c:pt>
                <c:pt idx="121">
                  <c:v>14.1330521560304</c:v>
                </c:pt>
                <c:pt idx="122">
                  <c:v>14.271605640882035</c:v>
                </c:pt>
                <c:pt idx="123">
                  <c:v>14.364858605935067</c:v>
                </c:pt>
                <c:pt idx="124">
                  <c:v>14.503701115138901</c:v>
                </c:pt>
                <c:pt idx="125">
                  <c:v>14.595369486560401</c:v>
                </c:pt>
                <c:pt idx="126">
                  <c:v>14.735301485703067</c:v>
                </c:pt>
                <c:pt idx="127">
                  <c:v>14.874267129235799</c:v>
                </c:pt>
                <c:pt idx="128">
                  <c:v>14.966114222565999</c:v>
                </c:pt>
                <c:pt idx="129">
                  <c:v>15.090580944938567</c:v>
                </c:pt>
                <c:pt idx="130">
                  <c:v>15.199067192189702</c:v>
                </c:pt>
                <c:pt idx="131">
                  <c:v>15.320998112122732</c:v>
                </c:pt>
                <c:pt idx="132">
                  <c:v>15.426015127868434</c:v>
                </c:pt>
                <c:pt idx="133">
                  <c:v>15.5186830329045</c:v>
                </c:pt>
                <c:pt idx="134">
                  <c:v>15.642355110263233</c:v>
                </c:pt>
                <c:pt idx="135">
                  <c:v>15.766297056594732</c:v>
                </c:pt>
                <c:pt idx="136">
                  <c:v>15.891538580783134</c:v>
                </c:pt>
                <c:pt idx="137">
                  <c:v>15.986709110254067</c:v>
                </c:pt>
                <c:pt idx="138">
                  <c:v>16.126478976490333</c:v>
                </c:pt>
                <c:pt idx="139">
                  <c:v>16.249180941122301</c:v>
                </c:pt>
                <c:pt idx="140">
                  <c:v>16.371115366711631</c:v>
                </c:pt>
                <c:pt idx="141">
                  <c:v>16.449328297021697</c:v>
                </c:pt>
                <c:pt idx="142">
                  <c:v>16.573795019394268</c:v>
                </c:pt>
                <c:pt idx="143">
                  <c:v>16.712534488927833</c:v>
                </c:pt>
                <c:pt idx="144">
                  <c:v>16.820336142148001</c:v>
                </c:pt>
                <c:pt idx="145">
                  <c:v>16.89777427064227</c:v>
                </c:pt>
                <c:pt idx="146">
                  <c:v>17.037148567199797</c:v>
                </c:pt>
                <c:pt idx="147">
                  <c:v>17.175871447731037</c:v>
                </c:pt>
                <c:pt idx="148">
                  <c:v>17.284341105979834</c:v>
                </c:pt>
                <c:pt idx="149">
                  <c:v>17.392889952123397</c:v>
                </c:pt>
                <c:pt idx="150">
                  <c:v>17.5159580655463</c:v>
                </c:pt>
                <c:pt idx="151">
                  <c:v>17.636836179201467</c:v>
                </c:pt>
                <c:pt idx="152">
                  <c:v>17.726785551311767</c:v>
                </c:pt>
                <c:pt idx="153">
                  <c:v>17.819420278343166</c:v>
                </c:pt>
                <c:pt idx="154">
                  <c:v>17.973632287420003</c:v>
                </c:pt>
                <c:pt idx="155">
                  <c:v>18.080576445273365</c:v>
                </c:pt>
                <c:pt idx="156">
                  <c:v>18.193282622609566</c:v>
                </c:pt>
                <c:pt idx="157">
                  <c:v>18.287639603147866</c:v>
                </c:pt>
                <c:pt idx="158">
                  <c:v>18.427880721301367</c:v>
                </c:pt>
                <c:pt idx="159">
                  <c:v>18.582488300056966</c:v>
                </c:pt>
                <c:pt idx="160">
                  <c:v>18.6744384330574</c:v>
                </c:pt>
                <c:pt idx="161">
                  <c:v>18.782516027283766</c:v>
                </c:pt>
                <c:pt idx="162">
                  <c:v>18.875476462328333</c:v>
                </c:pt>
                <c:pt idx="163">
                  <c:v>19.014063125184631</c:v>
                </c:pt>
                <c:pt idx="164">
                  <c:v>19.137160659495333</c:v>
                </c:pt>
                <c:pt idx="165">
                  <c:v>19.26065025782847</c:v>
                </c:pt>
                <c:pt idx="166">
                  <c:v>19.353371435527801</c:v>
                </c:pt>
                <c:pt idx="167">
                  <c:v>19.4867040144794</c:v>
                </c:pt>
                <c:pt idx="168">
                  <c:v>19.599743162601936</c:v>
                </c:pt>
                <c:pt idx="169">
                  <c:v>19.709136672226901</c:v>
                </c:pt>
                <c:pt idx="170">
                  <c:v>19.831702419183902</c:v>
                </c:pt>
                <c:pt idx="171">
                  <c:v>19.968643952972133</c:v>
                </c:pt>
                <c:pt idx="172">
                  <c:v>20.062890631066967</c:v>
                </c:pt>
                <c:pt idx="173">
                  <c:v>20.153461998315802</c:v>
                </c:pt>
                <c:pt idx="174">
                  <c:v>20.292334179868003</c:v>
                </c:pt>
                <c:pt idx="175">
                  <c:v>20.417064011361301</c:v>
                </c:pt>
                <c:pt idx="176">
                  <c:v>20.525443461825233</c:v>
                </c:pt>
                <c:pt idx="177">
                  <c:v>20.634870149454866</c:v>
                </c:pt>
                <c:pt idx="178">
                  <c:v>20.757060421391699</c:v>
                </c:pt>
                <c:pt idx="179">
                  <c:v>20.880958672749667</c:v>
                </c:pt>
                <c:pt idx="180">
                  <c:v>21.002092632752333</c:v>
                </c:pt>
                <c:pt idx="181">
                  <c:v>21.077995683161433</c:v>
                </c:pt>
                <c:pt idx="182">
                  <c:v>21.203399340256201</c:v>
                </c:pt>
                <c:pt idx="183">
                  <c:v>21.310985336446134</c:v>
                </c:pt>
                <c:pt idx="184">
                  <c:v>21.419979770736035</c:v>
                </c:pt>
                <c:pt idx="185">
                  <c:v>21.545048142127897</c:v>
                </c:pt>
                <c:pt idx="186">
                  <c:v>21.6356657707274</c:v>
                </c:pt>
                <c:pt idx="187">
                  <c:v>21.786949661881668</c:v>
                </c:pt>
                <c:pt idx="188">
                  <c:v>21.908033854877363</c:v>
                </c:pt>
                <c:pt idx="189">
                  <c:v>22.001851785288768</c:v>
                </c:pt>
                <c:pt idx="190">
                  <c:v>22.1265874373549</c:v>
                </c:pt>
                <c:pt idx="191">
                  <c:v>22.249848546772331</c:v>
                </c:pt>
                <c:pt idx="192">
                  <c:v>22.374026244792731</c:v>
                </c:pt>
                <c:pt idx="193">
                  <c:v>22.468076421236734</c:v>
                </c:pt>
                <c:pt idx="194">
                  <c:v>22.610019698238432</c:v>
                </c:pt>
                <c:pt idx="195">
                  <c:v>22.702225677586437</c:v>
                </c:pt>
                <c:pt idx="196">
                  <c:v>22.838642435333565</c:v>
                </c:pt>
                <c:pt idx="197">
                  <c:v>22.962165463131935</c:v>
                </c:pt>
                <c:pt idx="198">
                  <c:v>23.0573229092569</c:v>
                </c:pt>
                <c:pt idx="199">
                  <c:v>23.178223181026599</c:v>
                </c:pt>
                <c:pt idx="200">
                  <c:v>23.303996492568668</c:v>
                </c:pt>
                <c:pt idx="201">
                  <c:v>23.426343076839135</c:v>
                </c:pt>
                <c:pt idx="202">
                  <c:v>23.5355933574765</c:v>
                </c:pt>
                <c:pt idx="203">
                  <c:v>23.674166936986797</c:v>
                </c:pt>
                <c:pt idx="204">
                  <c:v>23.764867510597966</c:v>
                </c:pt>
                <c:pt idx="205">
                  <c:v>23.857645466616862</c:v>
                </c:pt>
                <c:pt idx="206">
                  <c:v>23.995344961758036</c:v>
                </c:pt>
                <c:pt idx="207">
                  <c:v>24.119382936447167</c:v>
                </c:pt>
                <c:pt idx="208">
                  <c:v>24.228443726746367</c:v>
                </c:pt>
                <c:pt idx="209">
                  <c:v>24.338335845720337</c:v>
                </c:pt>
                <c:pt idx="210">
                  <c:v>24.463702819154133</c:v>
                </c:pt>
                <c:pt idx="211">
                  <c:v>24.555231215783763</c:v>
                </c:pt>
                <c:pt idx="212">
                  <c:v>24.69537655704023</c:v>
                </c:pt>
                <c:pt idx="213">
                  <c:v>24.80201510153903</c:v>
                </c:pt>
                <c:pt idx="214">
                  <c:v>24.908789863712798</c:v>
                </c:pt>
                <c:pt idx="215">
                  <c:v>25.030109556936832</c:v>
                </c:pt>
                <c:pt idx="216">
                  <c:v>25.155941961714969</c:v>
                </c:pt>
                <c:pt idx="217">
                  <c:v>25.252292188909632</c:v>
                </c:pt>
                <c:pt idx="218">
                  <c:v>25.390400337075501</c:v>
                </c:pt>
                <c:pt idx="219">
                  <c:v>25.499843613707402</c:v>
                </c:pt>
                <c:pt idx="220">
                  <c:v>25.606993850901333</c:v>
                </c:pt>
                <c:pt idx="221">
                  <c:v>25.729303751510798</c:v>
                </c:pt>
                <c:pt idx="222">
                  <c:v>25.854574696586898</c:v>
                </c:pt>
                <c:pt idx="223">
                  <c:v>25.963951617209535</c:v>
                </c:pt>
                <c:pt idx="224">
                  <c:v>26.071663314105464</c:v>
                </c:pt>
                <c:pt idx="225">
                  <c:v>26.206913206014434</c:v>
                </c:pt>
                <c:pt idx="226">
                  <c:v>26.317619125381668</c:v>
                </c:pt>
                <c:pt idx="227">
                  <c:v>26.427168947340164</c:v>
                </c:pt>
                <c:pt idx="228">
                  <c:v>26.549648243629235</c:v>
                </c:pt>
                <c:pt idx="229">
                  <c:v>26.671838515566066</c:v>
                </c:pt>
                <c:pt idx="230">
                  <c:v>26.782395133912331</c:v>
                </c:pt>
                <c:pt idx="231">
                  <c:v>26.905739188341467</c:v>
                </c:pt>
                <c:pt idx="232">
                  <c:v>27.0135833457954</c:v>
                </c:pt>
                <c:pt idx="233">
                  <c:v>27.135228747032567</c:v>
                </c:pt>
                <c:pt idx="234">
                  <c:v>27.226039623087232</c:v>
                </c:pt>
                <c:pt idx="235">
                  <c:v>27.354948943887734</c:v>
                </c:pt>
                <c:pt idx="236">
                  <c:v>27.4465308646413</c:v>
                </c:pt>
                <c:pt idx="237">
                  <c:v>27.569508770279366</c:v>
                </c:pt>
                <c:pt idx="238">
                  <c:v>27.694540458010298</c:v>
                </c:pt>
                <c:pt idx="239">
                  <c:v>27.818911403485831</c:v>
                </c:pt>
                <c:pt idx="240">
                  <c:v>27.922734447422034</c:v>
                </c:pt>
                <c:pt idx="241">
                  <c:v>28.028994011244436</c:v>
                </c:pt>
                <c:pt idx="242">
                  <c:v>28.172921208673369</c:v>
                </c:pt>
                <c:pt idx="243">
                  <c:v>28.265522757700101</c:v>
                </c:pt>
                <c:pt idx="244">
                  <c:v>28.403750534538631</c:v>
                </c:pt>
                <c:pt idx="245">
                  <c:v>28.524695004203096</c:v>
                </c:pt>
                <c:pt idx="246">
                  <c:v>28.635334316100437</c:v>
                </c:pt>
                <c:pt idx="247">
                  <c:v>28.746459405461398</c:v>
                </c:pt>
                <c:pt idx="248">
                  <c:v>28.868114384388267</c:v>
                </c:pt>
                <c:pt idx="249">
                  <c:v>28.984708275404966</c:v>
                </c:pt>
                <c:pt idx="250">
                  <c:v>29.096514453140532</c:v>
                </c:pt>
                <c:pt idx="251">
                  <c:v>29.221673032317266</c:v>
                </c:pt>
                <c:pt idx="252">
                  <c:v>29.32637016062267</c:v>
                </c:pt>
                <c:pt idx="253">
                  <c:v>29.446320917245362</c:v>
                </c:pt>
                <c:pt idx="254">
                  <c:v>29.573625549755672</c:v>
                </c:pt>
                <c:pt idx="255">
                  <c:v>29.663438704191098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09-4259-B44E-F7295AEFDBD7}"/>
            </c:ext>
          </c:extLst>
        </c:ser>
        <c:ser>
          <c:idx val="1"/>
          <c:order val="1"/>
          <c:tx>
            <c:v>Limits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'Flow Liquefaction'!$AE$45:$AE$46</c:f>
              <c:numCache>
                <c:formatCode>General</c:formatCode>
                <c:ptCount val="2"/>
                <c:pt idx="0">
                  <c:v>70</c:v>
                </c:pt>
                <c:pt idx="1">
                  <c:v>70</c:v>
                </c:pt>
              </c:numCache>
            </c:numRef>
          </c:xVal>
          <c:yVal>
            <c:numRef>
              <c:f>'Flow Liquefaction'!$AD$45:$AD$46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E09-4259-B44E-F7295AEFD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81120"/>
        <c:axId val="116631040"/>
      </c:scatterChart>
      <c:valAx>
        <c:axId val="116981120"/>
        <c:scaling>
          <c:orientation val="minMax"/>
          <c:max val="2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 Resistance </a:t>
                </a:r>
                <a:r>
                  <a:rPr lang="en-US" sz="1600" dirty="0" err="1" smtClean="0"/>
                  <a:t>Q</a:t>
                </a:r>
                <a:r>
                  <a:rPr lang="en-US" sz="2000" baseline="-25000" dirty="0" err="1" smtClean="0"/>
                  <a:t>tn</a:t>
                </a:r>
                <a:r>
                  <a:rPr lang="en-US" sz="2000" baseline="-25000" dirty="0" smtClean="0"/>
                  <a:t> -</a:t>
                </a:r>
                <a:r>
                  <a:rPr lang="en-US" sz="2000" baseline="-25000" dirty="0" err="1" smtClean="0"/>
                  <a:t>cs</a:t>
                </a:r>
                <a:endParaRPr lang="en-US" sz="2000" baseline="-25000" dirty="0"/>
              </a:p>
            </c:rich>
          </c:tx>
          <c:layout>
            <c:manualLayout>
              <c:xMode val="edge"/>
              <c:yMode val="edge"/>
              <c:x val="0.23257155299971366"/>
              <c:y val="1.4694377969659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6631040"/>
        <c:crosses val="autoZero"/>
        <c:crossBetween val="midCat"/>
        <c:majorUnit val="50"/>
        <c:minorUnit val="10"/>
      </c:valAx>
      <c:valAx>
        <c:axId val="116631040"/>
        <c:scaling>
          <c:orientation val="maxMin"/>
          <c:max val="35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6981120"/>
        <c:crosses val="autoZero"/>
        <c:crossBetween val="midCat"/>
        <c:majorUnit val="5"/>
        <c:minorUnit val="1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711319233227265"/>
          <c:y val="0.14082954679578813"/>
          <c:w val="0.65965049203146597"/>
          <c:h val="0.83089263453113171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Steps'!$N$24:$N$390</c:f>
              <c:numCache>
                <c:formatCode>0.00</c:formatCode>
                <c:ptCount val="367"/>
                <c:pt idx="0">
                  <c:v>1.5957446808510602</c:v>
                </c:pt>
                <c:pt idx="1">
                  <c:v>2.0212765957446801</c:v>
                </c:pt>
                <c:pt idx="2">
                  <c:v>2.4468085106383</c:v>
                </c:pt>
                <c:pt idx="3">
                  <c:v>2.6595744680851099</c:v>
                </c:pt>
                <c:pt idx="4">
                  <c:v>2.9787234042553199</c:v>
                </c:pt>
                <c:pt idx="5">
                  <c:v>2.5531914893617</c:v>
                </c:pt>
                <c:pt idx="6">
                  <c:v>2.23404255319149</c:v>
                </c:pt>
                <c:pt idx="7">
                  <c:v>1.91489361702128</c:v>
                </c:pt>
                <c:pt idx="8">
                  <c:v>2.12765957446809</c:v>
                </c:pt>
                <c:pt idx="9">
                  <c:v>1.91489361702128</c:v>
                </c:pt>
                <c:pt idx="10">
                  <c:v>1.5957446808510602</c:v>
                </c:pt>
                <c:pt idx="11">
                  <c:v>1.0638297872340401</c:v>
                </c:pt>
                <c:pt idx="12">
                  <c:v>1.1702127659574499</c:v>
                </c:pt>
                <c:pt idx="13">
                  <c:v>1.3829787234042601</c:v>
                </c:pt>
                <c:pt idx="14">
                  <c:v>1.5957446808510602</c:v>
                </c:pt>
                <c:pt idx="15">
                  <c:v>2.23404255319149</c:v>
                </c:pt>
                <c:pt idx="16">
                  <c:v>2.12765957446809</c:v>
                </c:pt>
                <c:pt idx="17">
                  <c:v>1.4893617021276599</c:v>
                </c:pt>
                <c:pt idx="18">
                  <c:v>0.85106382978723405</c:v>
                </c:pt>
                <c:pt idx="19">
                  <c:v>1.0638297872340401</c:v>
                </c:pt>
                <c:pt idx="20">
                  <c:v>1.27659574468085</c:v>
                </c:pt>
                <c:pt idx="21">
                  <c:v>1.4893617021276599</c:v>
                </c:pt>
                <c:pt idx="22">
                  <c:v>0.63829787234042501</c:v>
                </c:pt>
                <c:pt idx="23">
                  <c:v>0.319148936170213</c:v>
                </c:pt>
                <c:pt idx="24">
                  <c:v>0.53191489361702105</c:v>
                </c:pt>
                <c:pt idx="25">
                  <c:v>0.85106382978723405</c:v>
                </c:pt>
                <c:pt idx="26">
                  <c:v>0.95744680851063801</c:v>
                </c:pt>
                <c:pt idx="27">
                  <c:v>0.74468085106382997</c:v>
                </c:pt>
                <c:pt idx="28">
                  <c:v>0.53191489361702105</c:v>
                </c:pt>
                <c:pt idx="29">
                  <c:v>0.319148936170213</c:v>
                </c:pt>
                <c:pt idx="30">
                  <c:v>0.63829787234042501</c:v>
                </c:pt>
                <c:pt idx="31">
                  <c:v>1.5957446808510602</c:v>
                </c:pt>
                <c:pt idx="32">
                  <c:v>2.0212765957446801</c:v>
                </c:pt>
                <c:pt idx="33">
                  <c:v>1.7021276595744701</c:v>
                </c:pt>
                <c:pt idx="34">
                  <c:v>1.4893617021276599</c:v>
                </c:pt>
                <c:pt idx="35">
                  <c:v>1.4893617021276599</c:v>
                </c:pt>
                <c:pt idx="36">
                  <c:v>1.4893617021276599</c:v>
                </c:pt>
                <c:pt idx="37">
                  <c:v>1.7021276595744701</c:v>
                </c:pt>
                <c:pt idx="38">
                  <c:v>1.4893617021276599</c:v>
                </c:pt>
                <c:pt idx="39">
                  <c:v>1.4893617021276599</c:v>
                </c:pt>
                <c:pt idx="40">
                  <c:v>1.5957446808510602</c:v>
                </c:pt>
                <c:pt idx="41">
                  <c:v>1.5957446808510602</c:v>
                </c:pt>
                <c:pt idx="42">
                  <c:v>1.5957446808510602</c:v>
                </c:pt>
                <c:pt idx="43">
                  <c:v>1.5957446808510602</c:v>
                </c:pt>
                <c:pt idx="44">
                  <c:v>1.3829787234042601</c:v>
                </c:pt>
                <c:pt idx="45">
                  <c:v>1.0638297872340401</c:v>
                </c:pt>
                <c:pt idx="46">
                  <c:v>0.95744680851063801</c:v>
                </c:pt>
                <c:pt idx="47">
                  <c:v>0.85106382978723405</c:v>
                </c:pt>
                <c:pt idx="48">
                  <c:v>0.85106382978723405</c:v>
                </c:pt>
                <c:pt idx="49">
                  <c:v>0.85106382978723405</c:v>
                </c:pt>
                <c:pt idx="50">
                  <c:v>0.74468085106382997</c:v>
                </c:pt>
                <c:pt idx="51">
                  <c:v>0.63829787234042501</c:v>
                </c:pt>
                <c:pt idx="52">
                  <c:v>0.74468085106382997</c:v>
                </c:pt>
                <c:pt idx="53">
                  <c:v>0.85106382978723405</c:v>
                </c:pt>
                <c:pt idx="54">
                  <c:v>1.0638297872340401</c:v>
                </c:pt>
                <c:pt idx="55">
                  <c:v>0.85106382978723405</c:v>
                </c:pt>
                <c:pt idx="56">
                  <c:v>0.85106382978723405</c:v>
                </c:pt>
                <c:pt idx="57">
                  <c:v>0.74468085106382997</c:v>
                </c:pt>
                <c:pt idx="58">
                  <c:v>0.63829787234042501</c:v>
                </c:pt>
                <c:pt idx="59">
                  <c:v>0.63829787234042501</c:v>
                </c:pt>
                <c:pt idx="60">
                  <c:v>0.74468085106382997</c:v>
                </c:pt>
                <c:pt idx="61">
                  <c:v>0.95744680851063801</c:v>
                </c:pt>
                <c:pt idx="62">
                  <c:v>0.95744680851063801</c:v>
                </c:pt>
                <c:pt idx="63">
                  <c:v>0.95744680851063801</c:v>
                </c:pt>
                <c:pt idx="64">
                  <c:v>0.85106382978723405</c:v>
                </c:pt>
                <c:pt idx="65">
                  <c:v>0.95744680851063801</c:v>
                </c:pt>
                <c:pt idx="66">
                  <c:v>0.95744680851063801</c:v>
                </c:pt>
                <c:pt idx="67">
                  <c:v>0.85106382978723405</c:v>
                </c:pt>
                <c:pt idx="68">
                  <c:v>0.74468085106382997</c:v>
                </c:pt>
                <c:pt idx="69">
                  <c:v>0.63829787234042501</c:v>
                </c:pt>
                <c:pt idx="70">
                  <c:v>0.74468085106382997</c:v>
                </c:pt>
                <c:pt idx="71">
                  <c:v>0.85106382978723405</c:v>
                </c:pt>
                <c:pt idx="72">
                  <c:v>0.85106382978723405</c:v>
                </c:pt>
                <c:pt idx="73">
                  <c:v>0.95744680851063801</c:v>
                </c:pt>
                <c:pt idx="74">
                  <c:v>0.95744680851063801</c:v>
                </c:pt>
                <c:pt idx="75">
                  <c:v>1.1702127659574499</c:v>
                </c:pt>
                <c:pt idx="76">
                  <c:v>1.0638297872340401</c:v>
                </c:pt>
                <c:pt idx="77">
                  <c:v>0.95744680851063801</c:v>
                </c:pt>
                <c:pt idx="78">
                  <c:v>0.85106382978723405</c:v>
                </c:pt>
                <c:pt idx="79">
                  <c:v>0.63829787234042501</c:v>
                </c:pt>
                <c:pt idx="80">
                  <c:v>0.85106382978723405</c:v>
                </c:pt>
                <c:pt idx="81">
                  <c:v>1.1702127659574499</c:v>
                </c:pt>
                <c:pt idx="82">
                  <c:v>1.1702127659574499</c:v>
                </c:pt>
                <c:pt idx="83">
                  <c:v>1.0638297872340401</c:v>
                </c:pt>
                <c:pt idx="84">
                  <c:v>1.0638297872340401</c:v>
                </c:pt>
                <c:pt idx="85">
                  <c:v>1.1702127659574499</c:v>
                </c:pt>
                <c:pt idx="86">
                  <c:v>1.3829787234042601</c:v>
                </c:pt>
                <c:pt idx="87">
                  <c:v>1.7021276595744701</c:v>
                </c:pt>
                <c:pt idx="88">
                  <c:v>1.7021276595744701</c:v>
                </c:pt>
                <c:pt idx="89">
                  <c:v>1.5957446808510602</c:v>
                </c:pt>
                <c:pt idx="90">
                  <c:v>1.4893617021276599</c:v>
                </c:pt>
                <c:pt idx="91">
                  <c:v>1.5957446808510602</c:v>
                </c:pt>
                <c:pt idx="92">
                  <c:v>1.5957446808510602</c:v>
                </c:pt>
                <c:pt idx="93">
                  <c:v>1.5957446808510602</c:v>
                </c:pt>
                <c:pt idx="94">
                  <c:v>1.27659574468085</c:v>
                </c:pt>
                <c:pt idx="95">
                  <c:v>1.4893617021276599</c:v>
                </c:pt>
                <c:pt idx="96">
                  <c:v>1.5957446808510602</c:v>
                </c:pt>
                <c:pt idx="97">
                  <c:v>1.7021276595744701</c:v>
                </c:pt>
                <c:pt idx="98">
                  <c:v>1.91489361702128</c:v>
                </c:pt>
                <c:pt idx="99">
                  <c:v>2.23404255319149</c:v>
                </c:pt>
                <c:pt idx="100">
                  <c:v>2.12765957446809</c:v>
                </c:pt>
                <c:pt idx="101">
                  <c:v>2.12765957446809</c:v>
                </c:pt>
                <c:pt idx="102">
                  <c:v>2.23404255319149</c:v>
                </c:pt>
                <c:pt idx="103">
                  <c:v>2.23404255319149</c:v>
                </c:pt>
                <c:pt idx="104">
                  <c:v>2.3404255319148901</c:v>
                </c:pt>
                <c:pt idx="105">
                  <c:v>2.4468085106383</c:v>
                </c:pt>
                <c:pt idx="106">
                  <c:v>2.4468085106383</c:v>
                </c:pt>
                <c:pt idx="107">
                  <c:v>2.4468085106383</c:v>
                </c:pt>
                <c:pt idx="108">
                  <c:v>2.5531914893617</c:v>
                </c:pt>
                <c:pt idx="109">
                  <c:v>2.6595744680851099</c:v>
                </c:pt>
                <c:pt idx="110">
                  <c:v>2.5531914893617</c:v>
                </c:pt>
                <c:pt idx="111">
                  <c:v>2.5531914893617</c:v>
                </c:pt>
                <c:pt idx="112">
                  <c:v>2.5531914893617</c:v>
                </c:pt>
                <c:pt idx="113">
                  <c:v>2.4468085106383</c:v>
                </c:pt>
                <c:pt idx="114">
                  <c:v>2.4468085106383</c:v>
                </c:pt>
                <c:pt idx="115">
                  <c:v>2.5531914893617</c:v>
                </c:pt>
                <c:pt idx="116">
                  <c:v>2.5531914893617</c:v>
                </c:pt>
                <c:pt idx="117">
                  <c:v>2.6595744680851099</c:v>
                </c:pt>
                <c:pt idx="118">
                  <c:v>2.6595744680851099</c:v>
                </c:pt>
                <c:pt idx="119">
                  <c:v>2.5531914893617</c:v>
                </c:pt>
                <c:pt idx="120">
                  <c:v>2.3404255319148901</c:v>
                </c:pt>
                <c:pt idx="121">
                  <c:v>2.4468085106383</c:v>
                </c:pt>
                <c:pt idx="122">
                  <c:v>2.4468085106383</c:v>
                </c:pt>
                <c:pt idx="123">
                  <c:v>2.4468085106383</c:v>
                </c:pt>
                <c:pt idx="124">
                  <c:v>2.5531914893617</c:v>
                </c:pt>
                <c:pt idx="125">
                  <c:v>2.5531914893617</c:v>
                </c:pt>
                <c:pt idx="126">
                  <c:v>2.5531914893617</c:v>
                </c:pt>
                <c:pt idx="127">
                  <c:v>2.3404255319148901</c:v>
                </c:pt>
                <c:pt idx="128">
                  <c:v>1.80851063829787</c:v>
                </c:pt>
                <c:pt idx="129">
                  <c:v>1.1702127659574499</c:v>
                </c:pt>
                <c:pt idx="130">
                  <c:v>0.85106382978723405</c:v>
                </c:pt>
                <c:pt idx="131">
                  <c:v>0.63829787234042501</c:v>
                </c:pt>
                <c:pt idx="132">
                  <c:v>0.53191489361702105</c:v>
                </c:pt>
                <c:pt idx="133">
                  <c:v>0.63829787234042501</c:v>
                </c:pt>
                <c:pt idx="134">
                  <c:v>0.63829787234042501</c:v>
                </c:pt>
                <c:pt idx="135">
                  <c:v>0.53191489361702105</c:v>
                </c:pt>
                <c:pt idx="136">
                  <c:v>0.53191489361702105</c:v>
                </c:pt>
                <c:pt idx="137">
                  <c:v>0.53191489361702105</c:v>
                </c:pt>
                <c:pt idx="138">
                  <c:v>0.53191489361702105</c:v>
                </c:pt>
                <c:pt idx="139">
                  <c:v>0.74468085106382997</c:v>
                </c:pt>
                <c:pt idx="140">
                  <c:v>0.63829787234042501</c:v>
                </c:pt>
                <c:pt idx="141">
                  <c:v>0.85106382978723405</c:v>
                </c:pt>
                <c:pt idx="142">
                  <c:v>1.1702127659574499</c:v>
                </c:pt>
                <c:pt idx="143">
                  <c:v>1.4893617021276599</c:v>
                </c:pt>
                <c:pt idx="144">
                  <c:v>1.3829787234042601</c:v>
                </c:pt>
                <c:pt idx="145">
                  <c:v>1.3829787234042601</c:v>
                </c:pt>
                <c:pt idx="146">
                  <c:v>1.27659574468085</c:v>
                </c:pt>
                <c:pt idx="147">
                  <c:v>1.3829787234042601</c:v>
                </c:pt>
                <c:pt idx="148">
                  <c:v>1.4893617021276599</c:v>
                </c:pt>
                <c:pt idx="149">
                  <c:v>1.7021276595744701</c:v>
                </c:pt>
                <c:pt idx="150">
                  <c:v>1.91489361702128</c:v>
                </c:pt>
                <c:pt idx="151">
                  <c:v>2.0212765957446801</c:v>
                </c:pt>
                <c:pt idx="152">
                  <c:v>1.91489361702128</c:v>
                </c:pt>
                <c:pt idx="153">
                  <c:v>1.80851063829787</c:v>
                </c:pt>
                <c:pt idx="154">
                  <c:v>1.91489361702128</c:v>
                </c:pt>
                <c:pt idx="155">
                  <c:v>1.91489361702128</c:v>
                </c:pt>
                <c:pt idx="156">
                  <c:v>1.91489361702128</c:v>
                </c:pt>
                <c:pt idx="157">
                  <c:v>2.12765957446809</c:v>
                </c:pt>
                <c:pt idx="158">
                  <c:v>2.4468085106383</c:v>
                </c:pt>
                <c:pt idx="159">
                  <c:v>3.6170212765957399</c:v>
                </c:pt>
                <c:pt idx="160">
                  <c:v>4.1489361702127701</c:v>
                </c:pt>
                <c:pt idx="161">
                  <c:v>2.87234042553191</c:v>
                </c:pt>
                <c:pt idx="162">
                  <c:v>2.3404255319148901</c:v>
                </c:pt>
                <c:pt idx="163">
                  <c:v>2.23404255319149</c:v>
                </c:pt>
                <c:pt idx="164">
                  <c:v>1.91489361702128</c:v>
                </c:pt>
                <c:pt idx="165">
                  <c:v>1.4893617021276599</c:v>
                </c:pt>
                <c:pt idx="166">
                  <c:v>1.4893617021276599</c:v>
                </c:pt>
                <c:pt idx="167">
                  <c:v>1.4893617021276599</c:v>
                </c:pt>
                <c:pt idx="168">
                  <c:v>1.4893617021276599</c:v>
                </c:pt>
                <c:pt idx="169">
                  <c:v>1.80851063829787</c:v>
                </c:pt>
                <c:pt idx="170">
                  <c:v>1.5957446808510602</c:v>
                </c:pt>
                <c:pt idx="171">
                  <c:v>1.27659574468085</c:v>
                </c:pt>
                <c:pt idx="172">
                  <c:v>1.0638297872340401</c:v>
                </c:pt>
                <c:pt idx="173">
                  <c:v>1.27659574468085</c:v>
                </c:pt>
                <c:pt idx="174">
                  <c:v>1.4893617021276599</c:v>
                </c:pt>
                <c:pt idx="175">
                  <c:v>1.80851063829787</c:v>
                </c:pt>
                <c:pt idx="176">
                  <c:v>1.80851063829787</c:v>
                </c:pt>
                <c:pt idx="177">
                  <c:v>1.1702127659574499</c:v>
                </c:pt>
                <c:pt idx="178">
                  <c:v>1.1702127659574499</c:v>
                </c:pt>
                <c:pt idx="179">
                  <c:v>1.7021276595744701</c:v>
                </c:pt>
                <c:pt idx="180">
                  <c:v>1.7021276595744701</c:v>
                </c:pt>
                <c:pt idx="181">
                  <c:v>1.1702127659574499</c:v>
                </c:pt>
                <c:pt idx="182">
                  <c:v>0.85106382978723405</c:v>
                </c:pt>
                <c:pt idx="183">
                  <c:v>0.85106382978723405</c:v>
                </c:pt>
                <c:pt idx="184">
                  <c:v>0.85106382978723405</c:v>
                </c:pt>
                <c:pt idx="185">
                  <c:v>0.85106382978723405</c:v>
                </c:pt>
                <c:pt idx="186">
                  <c:v>0.95744680851063801</c:v>
                </c:pt>
                <c:pt idx="187">
                  <c:v>1.80851063829787</c:v>
                </c:pt>
                <c:pt idx="188">
                  <c:v>2.87234042553191</c:v>
                </c:pt>
                <c:pt idx="189">
                  <c:v>3.9361702127659601</c:v>
                </c:pt>
                <c:pt idx="190">
                  <c:v>3.4042553191489402</c:v>
                </c:pt>
                <c:pt idx="191">
                  <c:v>2.87234042553191</c:v>
                </c:pt>
                <c:pt idx="192">
                  <c:v>2.5531914893617</c:v>
                </c:pt>
                <c:pt idx="193">
                  <c:v>2.23404255319149</c:v>
                </c:pt>
                <c:pt idx="194">
                  <c:v>2.4468085106383</c:v>
                </c:pt>
                <c:pt idx="195">
                  <c:v>2.76595744680851</c:v>
                </c:pt>
                <c:pt idx="196">
                  <c:v>3.2978723404255299</c:v>
                </c:pt>
                <c:pt idx="197">
                  <c:v>4.2553191489361701</c:v>
                </c:pt>
                <c:pt idx="198">
                  <c:v>4.2553191489361701</c:v>
                </c:pt>
                <c:pt idx="199">
                  <c:v>4.3617021276595702</c:v>
                </c:pt>
                <c:pt idx="200">
                  <c:v>4.4680851063829801</c:v>
                </c:pt>
                <c:pt idx="201">
                  <c:v>4.0425531914893602</c:v>
                </c:pt>
                <c:pt idx="202">
                  <c:v>3.2978723404255299</c:v>
                </c:pt>
                <c:pt idx="203">
                  <c:v>2.76595744680851</c:v>
                </c:pt>
                <c:pt idx="204">
                  <c:v>2.12765957446809</c:v>
                </c:pt>
                <c:pt idx="205">
                  <c:v>1.4893617021276599</c:v>
                </c:pt>
                <c:pt idx="206">
                  <c:v>1.3829787234042601</c:v>
                </c:pt>
                <c:pt idx="207">
                  <c:v>1.4893617021276599</c:v>
                </c:pt>
                <c:pt idx="208">
                  <c:v>1.3829787234042601</c:v>
                </c:pt>
                <c:pt idx="209">
                  <c:v>0.95744680851063801</c:v>
                </c:pt>
                <c:pt idx="210">
                  <c:v>1.1702127659574499</c:v>
                </c:pt>
                <c:pt idx="211">
                  <c:v>1.27659574468085</c:v>
                </c:pt>
                <c:pt idx="212">
                  <c:v>0.95744680851063801</c:v>
                </c:pt>
                <c:pt idx="213">
                  <c:v>1.3829787234042601</c:v>
                </c:pt>
                <c:pt idx="214">
                  <c:v>1.27659574468085</c:v>
                </c:pt>
                <c:pt idx="215">
                  <c:v>1.0638297872340401</c:v>
                </c:pt>
                <c:pt idx="216">
                  <c:v>0.85106382978723405</c:v>
                </c:pt>
                <c:pt idx="217">
                  <c:v>0.74468085106382997</c:v>
                </c:pt>
                <c:pt idx="218">
                  <c:v>0.74468085106382997</c:v>
                </c:pt>
                <c:pt idx="219">
                  <c:v>0.85106382978723405</c:v>
                </c:pt>
                <c:pt idx="220">
                  <c:v>0.85106382978723405</c:v>
                </c:pt>
                <c:pt idx="221">
                  <c:v>0.85106382978723405</c:v>
                </c:pt>
                <c:pt idx="222">
                  <c:v>1.0638297872340401</c:v>
                </c:pt>
                <c:pt idx="223">
                  <c:v>1.27659574468085</c:v>
                </c:pt>
                <c:pt idx="224">
                  <c:v>1.27659574468085</c:v>
                </c:pt>
                <c:pt idx="225">
                  <c:v>0.85106382978723405</c:v>
                </c:pt>
                <c:pt idx="226">
                  <c:v>0.74468085106382997</c:v>
                </c:pt>
                <c:pt idx="227">
                  <c:v>0.74468085106382997</c:v>
                </c:pt>
                <c:pt idx="228">
                  <c:v>0.85106382978723405</c:v>
                </c:pt>
                <c:pt idx="229">
                  <c:v>0.95744680851063801</c:v>
                </c:pt>
                <c:pt idx="230">
                  <c:v>0.85106382978723405</c:v>
                </c:pt>
                <c:pt idx="231">
                  <c:v>0.85106382978723405</c:v>
                </c:pt>
                <c:pt idx="232">
                  <c:v>0.85106382978723405</c:v>
                </c:pt>
                <c:pt idx="233">
                  <c:v>1.3829787234042601</c:v>
                </c:pt>
                <c:pt idx="234">
                  <c:v>1.27659574468085</c:v>
                </c:pt>
                <c:pt idx="235">
                  <c:v>2.0212765957446801</c:v>
                </c:pt>
                <c:pt idx="236">
                  <c:v>2.3404255319148901</c:v>
                </c:pt>
                <c:pt idx="237">
                  <c:v>1.5957446808510602</c:v>
                </c:pt>
                <c:pt idx="238">
                  <c:v>1.1702127659574499</c:v>
                </c:pt>
                <c:pt idx="239">
                  <c:v>0.85106382978723405</c:v>
                </c:pt>
                <c:pt idx="240">
                  <c:v>0.85106382978723405</c:v>
                </c:pt>
                <c:pt idx="241">
                  <c:v>0.74468085106382997</c:v>
                </c:pt>
                <c:pt idx="242">
                  <c:v>0.85106382978723405</c:v>
                </c:pt>
                <c:pt idx="243">
                  <c:v>0.74468085106382997</c:v>
                </c:pt>
                <c:pt idx="244">
                  <c:v>0.85106382978723405</c:v>
                </c:pt>
                <c:pt idx="245">
                  <c:v>0.74468085106382997</c:v>
                </c:pt>
                <c:pt idx="246">
                  <c:v>0.95744680851063801</c:v>
                </c:pt>
                <c:pt idx="247">
                  <c:v>1.1702127659574499</c:v>
                </c:pt>
                <c:pt idx="248">
                  <c:v>1.4893617021276599</c:v>
                </c:pt>
                <c:pt idx="249">
                  <c:v>2.4468085106383</c:v>
                </c:pt>
                <c:pt idx="250">
                  <c:v>2.87234042553191</c:v>
                </c:pt>
                <c:pt idx="251">
                  <c:v>1.5957446808510602</c:v>
                </c:pt>
                <c:pt idx="252">
                  <c:v>1.27659574468085</c:v>
                </c:pt>
                <c:pt idx="253">
                  <c:v>1.3829787234042601</c:v>
                </c:pt>
                <c:pt idx="254">
                  <c:v>2.4468085106383</c:v>
                </c:pt>
                <c:pt idx="255">
                  <c:v>3.4042553191489402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FB-4613-ADAB-C8F922619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45760"/>
        <c:axId val="115447680"/>
      </c:scatterChart>
      <c:valAx>
        <c:axId val="115445760"/>
        <c:scaling>
          <c:orientation val="minMax"/>
          <c:max val="6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Cone Resistance, q</a:t>
                </a:r>
                <a:r>
                  <a:rPr lang="en-US" sz="1400" baseline="-25000"/>
                  <a:t>t</a:t>
                </a:r>
                <a:r>
                  <a:rPr lang="en-US" sz="1400"/>
                  <a:t> (MPa)</a:t>
                </a:r>
              </a:p>
            </c:rich>
          </c:tx>
          <c:layout>
            <c:manualLayout>
              <c:xMode val="edge"/>
              <c:yMode val="edge"/>
              <c:x val="0.22954972900217516"/>
              <c:y val="2.2863673434633313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7680"/>
        <c:crosses val="autoZero"/>
        <c:crossBetween val="midCat"/>
        <c:majorUnit val="1"/>
        <c:minorUnit val="0.2"/>
      </c:valAx>
      <c:valAx>
        <c:axId val="11544768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1.5219967912896131E-2"/>
              <c:y val="0.44035934901774287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576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81506305520438"/>
          <c:y val="0.1532472056031722"/>
          <c:w val="0.77771805242731018"/>
          <c:h val="0.79862292770207044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'Program Steps'!$E$24:$E$390</c:f>
              <c:numCache>
                <c:formatCode>0.0</c:formatCode>
                <c:ptCount val="367"/>
                <c:pt idx="0">
                  <c:v>44.986419194205375</c:v>
                </c:pt>
                <c:pt idx="1">
                  <c:v>58.057944771389657</c:v>
                </c:pt>
                <c:pt idx="2">
                  <c:v>72.88365776369406</c:v>
                </c:pt>
                <c:pt idx="3">
                  <c:v>93.368039837030452</c:v>
                </c:pt>
                <c:pt idx="4">
                  <c:v>98.234495246717941</c:v>
                </c:pt>
                <c:pt idx="5">
                  <c:v>86.917157084653724</c:v>
                </c:pt>
                <c:pt idx="6">
                  <c:v>84.37075599818921</c:v>
                </c:pt>
                <c:pt idx="7">
                  <c:v>61.113626075147273</c:v>
                </c:pt>
                <c:pt idx="8">
                  <c:v>55.454956994115015</c:v>
                </c:pt>
                <c:pt idx="9">
                  <c:v>50.928021729289433</c:v>
                </c:pt>
                <c:pt idx="10">
                  <c:v>51.776822091443961</c:v>
                </c:pt>
                <c:pt idx="11">
                  <c:v>45.269352648257026</c:v>
                </c:pt>
                <c:pt idx="12">
                  <c:v>44.194205522861118</c:v>
                </c:pt>
                <c:pt idx="13">
                  <c:v>44.87324581258504</c:v>
                </c:pt>
                <c:pt idx="14">
                  <c:v>46.684019918515098</c:v>
                </c:pt>
                <c:pt idx="15">
                  <c:v>62.980986871887687</c:v>
                </c:pt>
                <c:pt idx="16">
                  <c:v>65.640561339972905</c:v>
                </c:pt>
                <c:pt idx="17">
                  <c:v>59.416025350837501</c:v>
                </c:pt>
                <c:pt idx="18">
                  <c:v>38.026256224535999</c:v>
                </c:pt>
                <c:pt idx="19">
                  <c:v>37.91308284291523</c:v>
                </c:pt>
                <c:pt idx="20">
                  <c:v>44.137618832050684</c:v>
                </c:pt>
                <c:pt idx="21">
                  <c:v>49.117247623358971</c:v>
                </c:pt>
                <c:pt idx="22">
                  <c:v>25.803531009506532</c:v>
                </c:pt>
                <c:pt idx="23">
                  <c:v>9.6763241285649642</c:v>
                </c:pt>
                <c:pt idx="24">
                  <c:v>14.146672702580366</c:v>
                </c:pt>
                <c:pt idx="25">
                  <c:v>17.202354006337703</c:v>
                </c:pt>
                <c:pt idx="26">
                  <c:v>17.315527387958326</c:v>
                </c:pt>
                <c:pt idx="27">
                  <c:v>19.40923494794022</c:v>
                </c:pt>
                <c:pt idx="28">
                  <c:v>26.029877772747859</c:v>
                </c:pt>
                <c:pt idx="29">
                  <c:v>17.145767315527383</c:v>
                </c:pt>
                <c:pt idx="30">
                  <c:v>17.315527387958348</c:v>
                </c:pt>
                <c:pt idx="31">
                  <c:v>22.917609778180154</c:v>
                </c:pt>
                <c:pt idx="32">
                  <c:v>23.653236758714407</c:v>
                </c:pt>
                <c:pt idx="33">
                  <c:v>32.593933906745235</c:v>
                </c:pt>
                <c:pt idx="34">
                  <c:v>34.065187867813478</c:v>
                </c:pt>
                <c:pt idx="35">
                  <c:v>41.987324581258456</c:v>
                </c:pt>
                <c:pt idx="36">
                  <c:v>49.117247623358971</c:v>
                </c:pt>
                <c:pt idx="37">
                  <c:v>47.985513807152564</c:v>
                </c:pt>
                <c:pt idx="38">
                  <c:v>37.2340425531915</c:v>
                </c:pt>
                <c:pt idx="39">
                  <c:v>30.104119511090989</c:v>
                </c:pt>
                <c:pt idx="40">
                  <c:v>32.254413761883114</c:v>
                </c:pt>
                <c:pt idx="41">
                  <c:v>33.103214124037905</c:v>
                </c:pt>
                <c:pt idx="42">
                  <c:v>34.800814848347628</c:v>
                </c:pt>
                <c:pt idx="43">
                  <c:v>34.800814848347628</c:v>
                </c:pt>
                <c:pt idx="44">
                  <c:v>28.689452240833017</c:v>
                </c:pt>
                <c:pt idx="45">
                  <c:v>18.673607967406021</c:v>
                </c:pt>
                <c:pt idx="46">
                  <c:v>15.27840651878674</c:v>
                </c:pt>
                <c:pt idx="47">
                  <c:v>12.675418741511999</c:v>
                </c:pt>
                <c:pt idx="48">
                  <c:v>12.675418741511999</c:v>
                </c:pt>
                <c:pt idx="49">
                  <c:v>11.317338162064257</c:v>
                </c:pt>
                <c:pt idx="50">
                  <c:v>9.9026708918062258</c:v>
                </c:pt>
                <c:pt idx="51">
                  <c:v>8.1484834766862715</c:v>
                </c:pt>
                <c:pt idx="52">
                  <c:v>10.298777727478534</c:v>
                </c:pt>
                <c:pt idx="53">
                  <c:v>9.9592575826165959</c:v>
                </c:pt>
                <c:pt idx="54">
                  <c:v>10.751471253961039</c:v>
                </c:pt>
                <c:pt idx="55">
                  <c:v>8.1484834766862804</c:v>
                </c:pt>
                <c:pt idx="56">
                  <c:v>6.7904028972385699</c:v>
                </c:pt>
                <c:pt idx="57">
                  <c:v>6.3377093707559995</c:v>
                </c:pt>
                <c:pt idx="58">
                  <c:v>5.7718424626527778</c:v>
                </c:pt>
                <c:pt idx="59">
                  <c:v>6.450882752376633</c:v>
                </c:pt>
                <c:pt idx="60">
                  <c:v>8.7143503847895225</c:v>
                </c:pt>
                <c:pt idx="61">
                  <c:v>9.6763241285649553</c:v>
                </c:pt>
                <c:pt idx="62">
                  <c:v>9.6763241285649553</c:v>
                </c:pt>
                <c:pt idx="63">
                  <c:v>11.204164780443666</c:v>
                </c:pt>
                <c:pt idx="64">
                  <c:v>12.675418741511999</c:v>
                </c:pt>
                <c:pt idx="65">
                  <c:v>13.241285649615254</c:v>
                </c:pt>
                <c:pt idx="66">
                  <c:v>11.71344499773654</c:v>
                </c:pt>
                <c:pt idx="67">
                  <c:v>11.317338162064257</c:v>
                </c:pt>
                <c:pt idx="68">
                  <c:v>10.298777727478534</c:v>
                </c:pt>
                <c:pt idx="69">
                  <c:v>8.1484834766862715</c:v>
                </c:pt>
                <c:pt idx="70">
                  <c:v>8.3182435491172146</c:v>
                </c:pt>
                <c:pt idx="71">
                  <c:v>8.1484834766862804</c:v>
                </c:pt>
                <c:pt idx="72">
                  <c:v>8.1484834766862804</c:v>
                </c:pt>
                <c:pt idx="73">
                  <c:v>9.6763241285649553</c:v>
                </c:pt>
                <c:pt idx="74">
                  <c:v>9.6763241285649553</c:v>
                </c:pt>
                <c:pt idx="75">
                  <c:v>9.9592575826165959</c:v>
                </c:pt>
                <c:pt idx="76">
                  <c:v>6.2245359891353367</c:v>
                </c:pt>
                <c:pt idx="77">
                  <c:v>4.0742417383431402</c:v>
                </c:pt>
                <c:pt idx="78">
                  <c:v>3.6215482118605702</c:v>
                </c:pt>
                <c:pt idx="79">
                  <c:v>5.0928021729289243</c:v>
                </c:pt>
                <c:pt idx="80">
                  <c:v>7.2430964237211404</c:v>
                </c:pt>
                <c:pt idx="81">
                  <c:v>6.8469895880489036</c:v>
                </c:pt>
                <c:pt idx="82">
                  <c:v>8.7143503847895225</c:v>
                </c:pt>
                <c:pt idx="83">
                  <c:v>14.712539610683585</c:v>
                </c:pt>
                <c:pt idx="84">
                  <c:v>14.146672702580288</c:v>
                </c:pt>
                <c:pt idx="85">
                  <c:v>14.316432775011368</c:v>
                </c:pt>
                <c:pt idx="86">
                  <c:v>16.919420552286176</c:v>
                </c:pt>
                <c:pt idx="87">
                  <c:v>19.918515165233213</c:v>
                </c:pt>
                <c:pt idx="88">
                  <c:v>19.013128112267935</c:v>
                </c:pt>
                <c:pt idx="89">
                  <c:v>16.127206880941557</c:v>
                </c:pt>
                <c:pt idx="90">
                  <c:v>15.844273426889963</c:v>
                </c:pt>
                <c:pt idx="91">
                  <c:v>16.976007243096344</c:v>
                </c:pt>
                <c:pt idx="92">
                  <c:v>16.127206880941557</c:v>
                </c:pt>
                <c:pt idx="93">
                  <c:v>13.580805794477108</c:v>
                </c:pt>
                <c:pt idx="94">
                  <c:v>11.543684925305556</c:v>
                </c:pt>
                <c:pt idx="95">
                  <c:v>14.259846084200994</c:v>
                </c:pt>
                <c:pt idx="96">
                  <c:v>16.976007243096344</c:v>
                </c:pt>
                <c:pt idx="97">
                  <c:v>20.823902218198317</c:v>
                </c:pt>
                <c:pt idx="98">
                  <c:v>23.426889995473129</c:v>
                </c:pt>
                <c:pt idx="99">
                  <c:v>27.331371661385273</c:v>
                </c:pt>
                <c:pt idx="100">
                  <c:v>22.634676324128563</c:v>
                </c:pt>
                <c:pt idx="101">
                  <c:v>21.502942507922182</c:v>
                </c:pt>
                <c:pt idx="102">
                  <c:v>21.389769126301495</c:v>
                </c:pt>
                <c:pt idx="103">
                  <c:v>24.954730647351642</c:v>
                </c:pt>
                <c:pt idx="104">
                  <c:v>27.387958352195593</c:v>
                </c:pt>
                <c:pt idx="105">
                  <c:v>28.632865550022736</c:v>
                </c:pt>
                <c:pt idx="106">
                  <c:v>28.632865550022736</c:v>
                </c:pt>
                <c:pt idx="107">
                  <c:v>28.632865550022736</c:v>
                </c:pt>
                <c:pt idx="108">
                  <c:v>29.877772747849757</c:v>
                </c:pt>
                <c:pt idx="109">
                  <c:v>29.708012675418654</c:v>
                </c:pt>
                <c:pt idx="110">
                  <c:v>29.877772747849757</c:v>
                </c:pt>
                <c:pt idx="111">
                  <c:v>29.877772747849757</c:v>
                </c:pt>
                <c:pt idx="112">
                  <c:v>28.519692168401843</c:v>
                </c:pt>
                <c:pt idx="113">
                  <c:v>26.029877772747813</c:v>
                </c:pt>
                <c:pt idx="114">
                  <c:v>24.728383884110468</c:v>
                </c:pt>
                <c:pt idx="115">
                  <c:v>27.161611588954191</c:v>
                </c:pt>
                <c:pt idx="116">
                  <c:v>28.519692168401843</c:v>
                </c:pt>
                <c:pt idx="117">
                  <c:v>32.537347215934886</c:v>
                </c:pt>
                <c:pt idx="118">
                  <c:v>33.952014486192859</c:v>
                </c:pt>
                <c:pt idx="119">
                  <c:v>35.310095065640652</c:v>
                </c:pt>
                <c:pt idx="120">
                  <c:v>32.367587143503918</c:v>
                </c:pt>
                <c:pt idx="121">
                  <c:v>29.934359438660081</c:v>
                </c:pt>
                <c:pt idx="122">
                  <c:v>31.235853327297423</c:v>
                </c:pt>
                <c:pt idx="123">
                  <c:v>31.235853327297423</c:v>
                </c:pt>
                <c:pt idx="124">
                  <c:v>32.593933906745086</c:v>
                </c:pt>
                <c:pt idx="125">
                  <c:v>32.593933906745086</c:v>
                </c:pt>
                <c:pt idx="126">
                  <c:v>35.310095065640652</c:v>
                </c:pt>
                <c:pt idx="127">
                  <c:v>32.367587143503918</c:v>
                </c:pt>
                <c:pt idx="128">
                  <c:v>33.669081032141115</c:v>
                </c:pt>
                <c:pt idx="129">
                  <c:v>24.898143956541546</c:v>
                </c:pt>
                <c:pt idx="130">
                  <c:v>10.411951109099149</c:v>
                </c:pt>
                <c:pt idx="131">
                  <c:v>4.7532820280669954</c:v>
                </c:pt>
                <c:pt idx="132">
                  <c:v>12.449071978270688</c:v>
                </c:pt>
                <c:pt idx="133">
                  <c:v>26.143051154368447</c:v>
                </c:pt>
                <c:pt idx="134">
                  <c:v>25.803531009506532</c:v>
                </c:pt>
                <c:pt idx="135">
                  <c:v>18.956541421457651</c:v>
                </c:pt>
                <c:pt idx="136">
                  <c:v>15.278406518786749</c:v>
                </c:pt>
                <c:pt idx="137">
                  <c:v>11.600271616115899</c:v>
                </c:pt>
                <c:pt idx="138">
                  <c:v>12.732005432322335</c:v>
                </c:pt>
                <c:pt idx="139">
                  <c:v>22.181982797646004</c:v>
                </c:pt>
                <c:pt idx="140">
                  <c:v>21.389769126301452</c:v>
                </c:pt>
                <c:pt idx="141">
                  <c:v>32.141240380262552</c:v>
                </c:pt>
                <c:pt idx="142">
                  <c:v>37.347215934812255</c:v>
                </c:pt>
                <c:pt idx="143">
                  <c:v>40.402897238569516</c:v>
                </c:pt>
                <c:pt idx="144">
                  <c:v>33.838841104572353</c:v>
                </c:pt>
                <c:pt idx="145">
                  <c:v>33.103214124038196</c:v>
                </c:pt>
                <c:pt idx="146">
                  <c:v>31.235853327297423</c:v>
                </c:pt>
                <c:pt idx="147">
                  <c:v>31.631960162969758</c:v>
                </c:pt>
                <c:pt idx="148">
                  <c:v>70.507016749660508</c:v>
                </c:pt>
                <c:pt idx="149">
                  <c:v>104.11951109099144</c:v>
                </c:pt>
                <c:pt idx="150">
                  <c:v>100.83748302399293</c:v>
                </c:pt>
                <c:pt idx="151">
                  <c:v>75.260298777727471</c:v>
                </c:pt>
                <c:pt idx="152">
                  <c:v>52.965142598460922</c:v>
                </c:pt>
                <c:pt idx="153">
                  <c:v>48.098687188773198</c:v>
                </c:pt>
                <c:pt idx="154">
                  <c:v>48.890900860117753</c:v>
                </c:pt>
                <c:pt idx="155">
                  <c:v>46.853779990946258</c:v>
                </c:pt>
                <c:pt idx="156">
                  <c:v>55.002263467632417</c:v>
                </c:pt>
                <c:pt idx="157">
                  <c:v>86.011770031688727</c:v>
                </c:pt>
                <c:pt idx="158">
                  <c:v>106.72249886826616</c:v>
                </c:pt>
                <c:pt idx="159">
                  <c:v>101.96921684019895</c:v>
                </c:pt>
                <c:pt idx="160">
                  <c:v>135.72317790855601</c:v>
                </c:pt>
                <c:pt idx="161">
                  <c:v>106.94884563150734</c:v>
                </c:pt>
                <c:pt idx="162">
                  <c:v>93.36803983703021</c:v>
                </c:pt>
                <c:pt idx="163">
                  <c:v>62.980986871887687</c:v>
                </c:pt>
                <c:pt idx="164">
                  <c:v>41.760977818017324</c:v>
                </c:pt>
                <c:pt idx="165">
                  <c:v>38.81846989588044</c:v>
                </c:pt>
                <c:pt idx="166">
                  <c:v>44.363965595292008</c:v>
                </c:pt>
                <c:pt idx="167">
                  <c:v>45.948392937980941</c:v>
                </c:pt>
                <c:pt idx="168">
                  <c:v>49.117247623358971</c:v>
                </c:pt>
                <c:pt idx="169">
                  <c:v>51.946582163874901</c:v>
                </c:pt>
                <c:pt idx="170">
                  <c:v>51.776822091443961</c:v>
                </c:pt>
                <c:pt idx="171">
                  <c:v>42.779538252602904</c:v>
                </c:pt>
                <c:pt idx="172">
                  <c:v>40.742417383431281</c:v>
                </c:pt>
                <c:pt idx="173">
                  <c:v>81.484834766862818</c:v>
                </c:pt>
                <c:pt idx="174">
                  <c:v>105.36441828881846</c:v>
                </c:pt>
                <c:pt idx="175">
                  <c:v>78.881846989587871</c:v>
                </c:pt>
                <c:pt idx="176">
                  <c:v>52.908555907650495</c:v>
                </c:pt>
                <c:pt idx="177">
                  <c:v>52.908555907650651</c:v>
                </c:pt>
                <c:pt idx="178">
                  <c:v>47.928927116342322</c:v>
                </c:pt>
                <c:pt idx="179" formatCode="0.00">
                  <c:v>47.080126754187461</c:v>
                </c:pt>
                <c:pt idx="180" formatCode="0.00">
                  <c:v>30.783159800814843</c:v>
                </c:pt>
                <c:pt idx="181" formatCode="0.00">
                  <c:v>34.234947940244581</c:v>
                </c:pt>
                <c:pt idx="182" formatCode="0.00">
                  <c:v>28.066998641919405</c:v>
                </c:pt>
                <c:pt idx="183" formatCode="0.00">
                  <c:v>28.519692168401956</c:v>
                </c:pt>
                <c:pt idx="184" formatCode="0.00">
                  <c:v>27.614305115436849</c:v>
                </c:pt>
                <c:pt idx="185" formatCode="0.00">
                  <c:v>28.519692168401956</c:v>
                </c:pt>
                <c:pt idx="186" formatCode="0.00">
                  <c:v>46.853779990946158</c:v>
                </c:pt>
                <c:pt idx="187" formatCode="0.00">
                  <c:v>66.376188320506984</c:v>
                </c:pt>
                <c:pt idx="188" formatCode="0.00">
                  <c:v>27.501131733816152</c:v>
                </c:pt>
                <c:pt idx="189" formatCode="0.00">
                  <c:v>33.499320959710303</c:v>
                </c:pt>
                <c:pt idx="190" formatCode="0.00">
                  <c:v>43.458578542326862</c:v>
                </c:pt>
                <c:pt idx="191" formatCode="0.00">
                  <c:v>38.196016296966796</c:v>
                </c:pt>
                <c:pt idx="192" formatCode="0.00">
                  <c:v>39.384336803983629</c:v>
                </c:pt>
                <c:pt idx="193" formatCode="0.00">
                  <c:v>39.214576731552739</c:v>
                </c:pt>
                <c:pt idx="194" formatCode="0.00">
                  <c:v>37.743322770484376</c:v>
                </c:pt>
                <c:pt idx="195" formatCode="0.00">
                  <c:v>38.252602987777394</c:v>
                </c:pt>
                <c:pt idx="196" formatCode="0.00">
                  <c:v>31.57537347215932</c:v>
                </c:pt>
                <c:pt idx="197" formatCode="0.00">
                  <c:v>33.952014486192844</c:v>
                </c:pt>
                <c:pt idx="198" formatCode="0.00">
                  <c:v>40.742417383431402</c:v>
                </c:pt>
                <c:pt idx="199" formatCode="0.00">
                  <c:v>44.081032141240321</c:v>
                </c:pt>
                <c:pt idx="200" formatCode="0.00">
                  <c:v>40.402897238569487</c:v>
                </c:pt>
                <c:pt idx="201" formatCode="0.00">
                  <c:v>40.855590765052028</c:v>
                </c:pt>
                <c:pt idx="202" formatCode="0.00">
                  <c:v>36.837935717519059</c:v>
                </c:pt>
                <c:pt idx="203" formatCode="0.00">
                  <c:v>22.068809416025353</c:v>
                </c:pt>
                <c:pt idx="204" formatCode="0.00">
                  <c:v>20.371208691715751</c:v>
                </c:pt>
                <c:pt idx="205" formatCode="0.00">
                  <c:v>19.013128112267982</c:v>
                </c:pt>
                <c:pt idx="206" formatCode="0.00">
                  <c:v>16.183793571752023</c:v>
                </c:pt>
                <c:pt idx="207" formatCode="0.00">
                  <c:v>15.844273426889963</c:v>
                </c:pt>
                <c:pt idx="208" formatCode="0.00">
                  <c:v>36.781349026709087</c:v>
                </c:pt>
                <c:pt idx="209" formatCode="0.00">
                  <c:v>44.307378904481702</c:v>
                </c:pt>
                <c:pt idx="210" formatCode="0.00">
                  <c:v>39.214576731552796</c:v>
                </c:pt>
                <c:pt idx="211" formatCode="0.00">
                  <c:v>37.347215934812141</c:v>
                </c:pt>
                <c:pt idx="212" formatCode="0.00">
                  <c:v>40.233137166138526</c:v>
                </c:pt>
                <c:pt idx="213" formatCode="0.00">
                  <c:v>36.045722046174809</c:v>
                </c:pt>
                <c:pt idx="214" formatCode="0.00">
                  <c:v>22.408329560887253</c:v>
                </c:pt>
                <c:pt idx="215" formatCode="0.00">
                  <c:v>21.502942507922079</c:v>
                </c:pt>
                <c:pt idx="216" formatCode="0.00">
                  <c:v>19.465821638750555</c:v>
                </c:pt>
                <c:pt idx="217" formatCode="0.00">
                  <c:v>20.993662290629228</c:v>
                </c:pt>
                <c:pt idx="218" formatCode="0.00">
                  <c:v>24.16251697600725</c:v>
                </c:pt>
                <c:pt idx="219" formatCode="0.00">
                  <c:v>26.708918062471742</c:v>
                </c:pt>
                <c:pt idx="220" formatCode="0.00">
                  <c:v>23.992756903576254</c:v>
                </c:pt>
                <c:pt idx="221" formatCode="0.00">
                  <c:v>28.066998641919405</c:v>
                </c:pt>
                <c:pt idx="222" formatCode="0.00">
                  <c:v>27.727478497057387</c:v>
                </c:pt>
                <c:pt idx="223" formatCode="0.00">
                  <c:v>19.692168401991815</c:v>
                </c:pt>
                <c:pt idx="224" formatCode="0.00">
                  <c:v>14.259846084200921</c:v>
                </c:pt>
                <c:pt idx="225" formatCode="0.00">
                  <c:v>18.107741059302892</c:v>
                </c:pt>
                <c:pt idx="226" formatCode="0.00">
                  <c:v>18.220914440923515</c:v>
                </c:pt>
                <c:pt idx="227" formatCode="0.00">
                  <c:v>22.578089633318243</c:v>
                </c:pt>
                <c:pt idx="228" formatCode="0.00">
                  <c:v>39.38433680398375</c:v>
                </c:pt>
                <c:pt idx="229" formatCode="0.00">
                  <c:v>43.798098687188741</c:v>
                </c:pt>
                <c:pt idx="230" formatCode="0.00">
                  <c:v>28.519692168401956</c:v>
                </c:pt>
                <c:pt idx="231" formatCode="0.00">
                  <c:v>28.066998641919405</c:v>
                </c:pt>
                <c:pt idx="232" formatCode="0.00">
                  <c:v>30.330466274332256</c:v>
                </c:pt>
                <c:pt idx="233" formatCode="0.00">
                  <c:v>33.838841104572353</c:v>
                </c:pt>
                <c:pt idx="234" formatCode="0.00">
                  <c:v>55.002263467632339</c:v>
                </c:pt>
                <c:pt idx="235" formatCode="0.00">
                  <c:v>41.930737890448093</c:v>
                </c:pt>
                <c:pt idx="236" formatCode="0.00">
                  <c:v>39.837030330466263</c:v>
                </c:pt>
                <c:pt idx="237" formatCode="0.00">
                  <c:v>34.800814848347628</c:v>
                </c:pt>
                <c:pt idx="238" formatCode="0.00">
                  <c:v>26.76550475328208</c:v>
                </c:pt>
                <c:pt idx="239" formatCode="0.00">
                  <c:v>21.729289271163402</c:v>
                </c:pt>
                <c:pt idx="240" formatCode="0.00">
                  <c:v>22.181982797645961</c:v>
                </c:pt>
                <c:pt idx="241" formatCode="0.00">
                  <c:v>14.655952919873259</c:v>
                </c:pt>
                <c:pt idx="242" formatCode="0.00">
                  <c:v>14.486192847442299</c:v>
                </c:pt>
                <c:pt idx="243" formatCode="0.00">
                  <c:v>12.279311905839782</c:v>
                </c:pt>
                <c:pt idx="244" formatCode="0.00">
                  <c:v>13.580805794477108</c:v>
                </c:pt>
                <c:pt idx="245" formatCode="0.00">
                  <c:v>30.50022634676322</c:v>
                </c:pt>
                <c:pt idx="246" formatCode="0.00">
                  <c:v>56.530104119511115</c:v>
                </c:pt>
                <c:pt idx="247" formatCode="0.00">
                  <c:v>62.245359891353679</c:v>
                </c:pt>
                <c:pt idx="248" formatCode="0.00">
                  <c:v>41.195110909913986</c:v>
                </c:pt>
                <c:pt idx="249" formatCode="0.00">
                  <c:v>36.44182888184703</c:v>
                </c:pt>
                <c:pt idx="250" formatCode="0.00">
                  <c:v>47.363060208239055</c:v>
                </c:pt>
                <c:pt idx="251" formatCode="0.00">
                  <c:v>41.591217745586071</c:v>
                </c:pt>
                <c:pt idx="252" formatCode="0.00">
                  <c:v>35.989135355364354</c:v>
                </c:pt>
                <c:pt idx="253" formatCode="0.00">
                  <c:v>50.758261656858529</c:v>
                </c:pt>
                <c:pt idx="254" formatCode="0.00">
                  <c:v>63.773200543232178</c:v>
                </c:pt>
                <c:pt idx="255" formatCode="0.00">
                  <c:v>57.944771389769265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14-42EC-909D-E18974828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71872"/>
        <c:axId val="115473792"/>
      </c:scatterChart>
      <c:valAx>
        <c:axId val="115471872"/>
        <c:scaling>
          <c:orientation val="minMax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Sleeve Friction, f</a:t>
                </a:r>
                <a:r>
                  <a:rPr lang="en-US" sz="1400" baseline="-25000"/>
                  <a:t>s</a:t>
                </a:r>
                <a:r>
                  <a:rPr lang="en-US" sz="1400"/>
                  <a:t>   (kPa)</a:t>
                </a:r>
              </a:p>
            </c:rich>
          </c:tx>
          <c:layout>
            <c:manualLayout>
              <c:xMode val="edge"/>
              <c:yMode val="edge"/>
              <c:x val="0.1293583891707247"/>
              <c:y val="4.1628766005740656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73792"/>
        <c:crosses val="autoZero"/>
        <c:crossBetween val="midCat"/>
      </c:valAx>
      <c:valAx>
        <c:axId val="115473792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71872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17922492784487"/>
          <c:y val="0.2070461483578851"/>
          <c:w val="0.76271994470442084"/>
          <c:h val="0.76899675630535247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'Program Steps'!$F$24:$F$390</c:f>
              <c:numCache>
                <c:formatCode>0.0</c:formatCode>
                <c:ptCount val="367"/>
                <c:pt idx="0">
                  <c:v>90.425531914893597</c:v>
                </c:pt>
                <c:pt idx="1">
                  <c:v>90.425531914893597</c:v>
                </c:pt>
                <c:pt idx="2">
                  <c:v>95.744680851063805</c:v>
                </c:pt>
                <c:pt idx="3">
                  <c:v>95.744680851063805</c:v>
                </c:pt>
                <c:pt idx="4">
                  <c:v>95.744680851063805</c:v>
                </c:pt>
                <c:pt idx="5">
                  <c:v>101.063829787234</c:v>
                </c:pt>
                <c:pt idx="6">
                  <c:v>106.38297872340399</c:v>
                </c:pt>
                <c:pt idx="7">
                  <c:v>101.063829787234</c:v>
                </c:pt>
                <c:pt idx="8">
                  <c:v>101.063829787234</c:v>
                </c:pt>
                <c:pt idx="9">
                  <c:v>101.063829787234</c:v>
                </c:pt>
                <c:pt idx="10">
                  <c:v>101.063829787234</c:v>
                </c:pt>
                <c:pt idx="11">
                  <c:v>106.38297872340399</c:v>
                </c:pt>
                <c:pt idx="12">
                  <c:v>106.38297872340399</c:v>
                </c:pt>
                <c:pt idx="13">
                  <c:v>101.063829787234</c:v>
                </c:pt>
                <c:pt idx="14">
                  <c:v>101.063829787234</c:v>
                </c:pt>
                <c:pt idx="15">
                  <c:v>101.063829787234</c:v>
                </c:pt>
                <c:pt idx="16">
                  <c:v>101.063829787234</c:v>
                </c:pt>
                <c:pt idx="17">
                  <c:v>101.063829787234</c:v>
                </c:pt>
                <c:pt idx="18">
                  <c:v>101.063829787234</c:v>
                </c:pt>
                <c:pt idx="19">
                  <c:v>101.063829787234</c:v>
                </c:pt>
                <c:pt idx="20">
                  <c:v>101.063829787234</c:v>
                </c:pt>
                <c:pt idx="21">
                  <c:v>95.744680851063805</c:v>
                </c:pt>
                <c:pt idx="22">
                  <c:v>106.38297872340399</c:v>
                </c:pt>
                <c:pt idx="23">
                  <c:v>95.744680851063805</c:v>
                </c:pt>
                <c:pt idx="24">
                  <c:v>90.425531914893597</c:v>
                </c:pt>
                <c:pt idx="25">
                  <c:v>85.106382978723403</c:v>
                </c:pt>
                <c:pt idx="26">
                  <c:v>90.425531914893597</c:v>
                </c:pt>
                <c:pt idx="27">
                  <c:v>90.425531914893597</c:v>
                </c:pt>
                <c:pt idx="28">
                  <c:v>101.063829787234</c:v>
                </c:pt>
                <c:pt idx="29">
                  <c:v>106.38297872340399</c:v>
                </c:pt>
                <c:pt idx="30">
                  <c:v>90.425531914893597</c:v>
                </c:pt>
                <c:pt idx="31">
                  <c:v>79.787234042553195</c:v>
                </c:pt>
                <c:pt idx="32">
                  <c:v>79.787234042553195</c:v>
                </c:pt>
                <c:pt idx="33">
                  <c:v>85.106382978723403</c:v>
                </c:pt>
                <c:pt idx="34">
                  <c:v>85.106382978723403</c:v>
                </c:pt>
                <c:pt idx="35">
                  <c:v>90.425531914893597</c:v>
                </c:pt>
                <c:pt idx="36">
                  <c:v>90.425531914893597</c:v>
                </c:pt>
                <c:pt idx="37">
                  <c:v>85.106382978723403</c:v>
                </c:pt>
                <c:pt idx="38">
                  <c:v>79.787234042553195</c:v>
                </c:pt>
                <c:pt idx="39">
                  <c:v>74.468085106383</c:v>
                </c:pt>
                <c:pt idx="40">
                  <c:v>79.787234042553195</c:v>
                </c:pt>
                <c:pt idx="41">
                  <c:v>85.106382978723403</c:v>
                </c:pt>
                <c:pt idx="42">
                  <c:v>101.063829787234</c:v>
                </c:pt>
                <c:pt idx="43">
                  <c:v>106.38297872340399</c:v>
                </c:pt>
                <c:pt idx="44">
                  <c:v>101.063829787234</c:v>
                </c:pt>
                <c:pt idx="45">
                  <c:v>101.063829787234</c:v>
                </c:pt>
                <c:pt idx="46">
                  <c:v>101.063829787234</c:v>
                </c:pt>
                <c:pt idx="47">
                  <c:v>101.063829787234</c:v>
                </c:pt>
                <c:pt idx="48">
                  <c:v>101.063829787234</c:v>
                </c:pt>
                <c:pt idx="49">
                  <c:v>101.063829787234</c:v>
                </c:pt>
                <c:pt idx="50">
                  <c:v>106.38297872340399</c:v>
                </c:pt>
                <c:pt idx="51">
                  <c:v>101.063829787234</c:v>
                </c:pt>
                <c:pt idx="52">
                  <c:v>101.063829787234</c:v>
                </c:pt>
                <c:pt idx="53">
                  <c:v>101.063829787234</c:v>
                </c:pt>
                <c:pt idx="54">
                  <c:v>101.063829787234</c:v>
                </c:pt>
                <c:pt idx="55">
                  <c:v>101.063829787234</c:v>
                </c:pt>
                <c:pt idx="56">
                  <c:v>101.063829787234</c:v>
                </c:pt>
                <c:pt idx="57">
                  <c:v>101.063829787234</c:v>
                </c:pt>
                <c:pt idx="58">
                  <c:v>101.063829787234</c:v>
                </c:pt>
                <c:pt idx="59">
                  <c:v>101.063829787234</c:v>
                </c:pt>
                <c:pt idx="60">
                  <c:v>101.063829787234</c:v>
                </c:pt>
                <c:pt idx="61">
                  <c:v>106.38297872340399</c:v>
                </c:pt>
                <c:pt idx="62">
                  <c:v>106.38297872340399</c:v>
                </c:pt>
                <c:pt idx="63">
                  <c:v>106.38297872340399</c:v>
                </c:pt>
                <c:pt idx="64">
                  <c:v>111.702127659574</c:v>
                </c:pt>
                <c:pt idx="65">
                  <c:v>111.702127659574</c:v>
                </c:pt>
                <c:pt idx="66">
                  <c:v>111.702127659574</c:v>
                </c:pt>
                <c:pt idx="67">
                  <c:v>111.702127659574</c:v>
                </c:pt>
                <c:pt idx="68">
                  <c:v>111.702127659574</c:v>
                </c:pt>
                <c:pt idx="69">
                  <c:v>111.702127659574</c:v>
                </c:pt>
                <c:pt idx="70">
                  <c:v>111.702127659574</c:v>
                </c:pt>
                <c:pt idx="71">
                  <c:v>111.702127659574</c:v>
                </c:pt>
                <c:pt idx="72">
                  <c:v>111.702127659574</c:v>
                </c:pt>
                <c:pt idx="73">
                  <c:v>111.702127659574</c:v>
                </c:pt>
                <c:pt idx="74">
                  <c:v>111.702127659574</c:v>
                </c:pt>
                <c:pt idx="75">
                  <c:v>111.702127659574</c:v>
                </c:pt>
                <c:pt idx="76">
                  <c:v>111.702127659574</c:v>
                </c:pt>
                <c:pt idx="77">
                  <c:v>111.702127659574</c:v>
                </c:pt>
                <c:pt idx="78">
                  <c:v>111.702127659574</c:v>
                </c:pt>
                <c:pt idx="79">
                  <c:v>111.702127659574</c:v>
                </c:pt>
                <c:pt idx="80">
                  <c:v>111.702127659574</c:v>
                </c:pt>
                <c:pt idx="81">
                  <c:v>111.702127659574</c:v>
                </c:pt>
                <c:pt idx="82">
                  <c:v>111.702127659574</c:v>
                </c:pt>
                <c:pt idx="83">
                  <c:v>111.702127659574</c:v>
                </c:pt>
                <c:pt idx="84">
                  <c:v>117.02127659574499</c:v>
                </c:pt>
                <c:pt idx="85">
                  <c:v>117.02127659574499</c:v>
                </c:pt>
                <c:pt idx="86">
                  <c:v>117.02127659574499</c:v>
                </c:pt>
                <c:pt idx="87">
                  <c:v>117.02127659574499</c:v>
                </c:pt>
                <c:pt idx="88">
                  <c:v>117.02127659574499</c:v>
                </c:pt>
                <c:pt idx="89">
                  <c:v>117.02127659574499</c:v>
                </c:pt>
                <c:pt idx="90">
                  <c:v>117.02127659574499</c:v>
                </c:pt>
                <c:pt idx="91">
                  <c:v>122.340425531915</c:v>
                </c:pt>
                <c:pt idx="92">
                  <c:v>122.340425531915</c:v>
                </c:pt>
                <c:pt idx="93">
                  <c:v>122.340425531915</c:v>
                </c:pt>
                <c:pt idx="94">
                  <c:v>122.340425531915</c:v>
                </c:pt>
                <c:pt idx="95">
                  <c:v>122.340425531915</c:v>
                </c:pt>
                <c:pt idx="96">
                  <c:v>122.340425531915</c:v>
                </c:pt>
                <c:pt idx="97">
                  <c:v>122.340425531915</c:v>
                </c:pt>
                <c:pt idx="98">
                  <c:v>122.340425531915</c:v>
                </c:pt>
                <c:pt idx="99">
                  <c:v>122.340425531915</c:v>
                </c:pt>
                <c:pt idx="100">
                  <c:v>122.340425531915</c:v>
                </c:pt>
                <c:pt idx="101">
                  <c:v>122.340425531915</c:v>
                </c:pt>
                <c:pt idx="102">
                  <c:v>122.340425531915</c:v>
                </c:pt>
                <c:pt idx="103">
                  <c:v>122.340425531915</c:v>
                </c:pt>
                <c:pt idx="104">
                  <c:v>127.659574468085</c:v>
                </c:pt>
                <c:pt idx="105">
                  <c:v>127.659574468085</c:v>
                </c:pt>
                <c:pt idx="106">
                  <c:v>127.659574468085</c:v>
                </c:pt>
                <c:pt idx="107">
                  <c:v>127.659574468085</c:v>
                </c:pt>
                <c:pt idx="108">
                  <c:v>127.659574468085</c:v>
                </c:pt>
                <c:pt idx="109">
                  <c:v>127.659574468085</c:v>
                </c:pt>
                <c:pt idx="110">
                  <c:v>127.659574468085</c:v>
                </c:pt>
                <c:pt idx="111">
                  <c:v>127.659574468085</c:v>
                </c:pt>
                <c:pt idx="112">
                  <c:v>127.659574468085</c:v>
                </c:pt>
                <c:pt idx="113">
                  <c:v>127.659574468085</c:v>
                </c:pt>
                <c:pt idx="114">
                  <c:v>127.659574468085</c:v>
                </c:pt>
                <c:pt idx="115">
                  <c:v>127.659574468085</c:v>
                </c:pt>
                <c:pt idx="116">
                  <c:v>122.340425531915</c:v>
                </c:pt>
                <c:pt idx="117">
                  <c:v>127.659574468085</c:v>
                </c:pt>
                <c:pt idx="118">
                  <c:v>127.659574468085</c:v>
                </c:pt>
                <c:pt idx="119">
                  <c:v>127.659574468085</c:v>
                </c:pt>
                <c:pt idx="120">
                  <c:v>122.340425531915</c:v>
                </c:pt>
                <c:pt idx="121">
                  <c:v>122.340425531915</c:v>
                </c:pt>
                <c:pt idx="122">
                  <c:v>122.340425531915</c:v>
                </c:pt>
                <c:pt idx="123">
                  <c:v>132.97872340425499</c:v>
                </c:pt>
                <c:pt idx="124">
                  <c:v>132.97872340425499</c:v>
                </c:pt>
                <c:pt idx="125">
                  <c:v>132.97872340425499</c:v>
                </c:pt>
                <c:pt idx="126">
                  <c:v>132.97872340425499</c:v>
                </c:pt>
                <c:pt idx="127">
                  <c:v>132.97872340425499</c:v>
                </c:pt>
                <c:pt idx="128">
                  <c:v>132.97872340425499</c:v>
                </c:pt>
                <c:pt idx="129">
                  <c:v>138.29787234042601</c:v>
                </c:pt>
                <c:pt idx="130">
                  <c:v>148.936170212766</c:v>
                </c:pt>
                <c:pt idx="131">
                  <c:v>159.57446808510599</c:v>
                </c:pt>
                <c:pt idx="132">
                  <c:v>180.85106382978699</c:v>
                </c:pt>
                <c:pt idx="133">
                  <c:v>180.85106382978699</c:v>
                </c:pt>
                <c:pt idx="134">
                  <c:v>170.212765957447</c:v>
                </c:pt>
                <c:pt idx="135">
                  <c:v>170.212765957447</c:v>
                </c:pt>
                <c:pt idx="136">
                  <c:v>175.531914893617</c:v>
                </c:pt>
                <c:pt idx="137">
                  <c:v>175.531914893617</c:v>
                </c:pt>
                <c:pt idx="138">
                  <c:v>180.85106382978699</c:v>
                </c:pt>
                <c:pt idx="139">
                  <c:v>191.48936170212801</c:v>
                </c:pt>
                <c:pt idx="140">
                  <c:v>207.44680851063799</c:v>
                </c:pt>
                <c:pt idx="141">
                  <c:v>212.76595744680901</c:v>
                </c:pt>
                <c:pt idx="142">
                  <c:v>234.04255319148899</c:v>
                </c:pt>
                <c:pt idx="143">
                  <c:v>255.31914893617</c:v>
                </c:pt>
                <c:pt idx="144">
                  <c:v>276.595744680851</c:v>
                </c:pt>
                <c:pt idx="145">
                  <c:v>313.82978723404301</c:v>
                </c:pt>
                <c:pt idx="146">
                  <c:v>345.744680851064</c:v>
                </c:pt>
                <c:pt idx="147">
                  <c:v>404.255319148936</c:v>
                </c:pt>
                <c:pt idx="148">
                  <c:v>478.723404255319</c:v>
                </c:pt>
                <c:pt idx="149">
                  <c:v>579.787234042553</c:v>
                </c:pt>
                <c:pt idx="150">
                  <c:v>297.872340425532</c:v>
                </c:pt>
                <c:pt idx="151">
                  <c:v>250</c:v>
                </c:pt>
                <c:pt idx="152">
                  <c:v>303.191489361702</c:v>
                </c:pt>
                <c:pt idx="153">
                  <c:v>409.57446808510599</c:v>
                </c:pt>
                <c:pt idx="154">
                  <c:v>531.91489361702099</c:v>
                </c:pt>
                <c:pt idx="155">
                  <c:v>691.48936170212801</c:v>
                </c:pt>
                <c:pt idx="156">
                  <c:v>750</c:v>
                </c:pt>
                <c:pt idx="157">
                  <c:v>792.55319148936201</c:v>
                </c:pt>
                <c:pt idx="158">
                  <c:v>824.468085106383</c:v>
                </c:pt>
                <c:pt idx="159">
                  <c:v>755.31914893617</c:v>
                </c:pt>
                <c:pt idx="160">
                  <c:v>553.191489361702</c:v>
                </c:pt>
                <c:pt idx="161">
                  <c:v>356.38297872340399</c:v>
                </c:pt>
                <c:pt idx="162">
                  <c:v>436.17021276595699</c:v>
                </c:pt>
                <c:pt idx="163">
                  <c:v>531.91489361702099</c:v>
                </c:pt>
                <c:pt idx="164">
                  <c:v>574.468085106383</c:v>
                </c:pt>
                <c:pt idx="165">
                  <c:v>627.659574468085</c:v>
                </c:pt>
                <c:pt idx="166">
                  <c:v>648.936170212766</c:v>
                </c:pt>
                <c:pt idx="167">
                  <c:v>638.29787234042601</c:v>
                </c:pt>
                <c:pt idx="168">
                  <c:v>632.97872340425499</c:v>
                </c:pt>
                <c:pt idx="169">
                  <c:v>590.42553191489401</c:v>
                </c:pt>
                <c:pt idx="170">
                  <c:v>478.723404255319</c:v>
                </c:pt>
                <c:pt idx="171">
                  <c:v>441.48936170212801</c:v>
                </c:pt>
                <c:pt idx="172">
                  <c:v>462.76595744680901</c:v>
                </c:pt>
                <c:pt idx="173">
                  <c:v>478.723404255319</c:v>
                </c:pt>
                <c:pt idx="174">
                  <c:v>404.255319148936</c:v>
                </c:pt>
                <c:pt idx="175">
                  <c:v>324.468085106383</c:v>
                </c:pt>
                <c:pt idx="176">
                  <c:v>329.787234042553</c:v>
                </c:pt>
                <c:pt idx="177">
                  <c:v>324.468085106383</c:v>
                </c:pt>
                <c:pt idx="178">
                  <c:v>356.38297872340399</c:v>
                </c:pt>
                <c:pt idx="179" formatCode="0.00">
                  <c:v>372.340425531915</c:v>
                </c:pt>
                <c:pt idx="180" formatCode="0.00">
                  <c:v>303.191489361702</c:v>
                </c:pt>
                <c:pt idx="181" formatCode="0.00">
                  <c:v>260.63829787233999</c:v>
                </c:pt>
                <c:pt idx="182" formatCode="0.00">
                  <c:v>292.55319148936201</c:v>
                </c:pt>
                <c:pt idx="183" formatCode="0.00">
                  <c:v>319.14893617021301</c:v>
                </c:pt>
                <c:pt idx="184" formatCode="0.00">
                  <c:v>345.744680851064</c:v>
                </c:pt>
                <c:pt idx="185" formatCode="0.00">
                  <c:v>356.38297872340399</c:v>
                </c:pt>
                <c:pt idx="186" formatCode="0.00">
                  <c:v>372.340425531915</c:v>
                </c:pt>
                <c:pt idx="187" formatCode="0.00">
                  <c:v>388.29787234042601</c:v>
                </c:pt>
                <c:pt idx="188" formatCode="0.00">
                  <c:v>287.23404255319201</c:v>
                </c:pt>
                <c:pt idx="189" formatCode="0.00">
                  <c:v>228.723404255319</c:v>
                </c:pt>
                <c:pt idx="190" formatCode="0.00">
                  <c:v>223.404255319149</c:v>
                </c:pt>
                <c:pt idx="191" formatCode="0.00">
                  <c:v>207.44680851063799</c:v>
                </c:pt>
                <c:pt idx="192" formatCode="0.00">
                  <c:v>191.48936170212801</c:v>
                </c:pt>
                <c:pt idx="193" formatCode="0.00">
                  <c:v>148.936170212766</c:v>
                </c:pt>
                <c:pt idx="194" formatCode="0.00">
                  <c:v>138.29787234042601</c:v>
                </c:pt>
                <c:pt idx="195" formatCode="0.00">
                  <c:v>127.659574468085</c:v>
                </c:pt>
                <c:pt idx="196" formatCode="0.00">
                  <c:v>127.659574468085</c:v>
                </c:pt>
                <c:pt idx="197" formatCode="0.00">
                  <c:v>127.659574468085</c:v>
                </c:pt>
                <c:pt idx="198" formatCode="0.00">
                  <c:v>127.659574468085</c:v>
                </c:pt>
                <c:pt idx="199" formatCode="0.00">
                  <c:v>127.659574468085</c:v>
                </c:pt>
                <c:pt idx="200" formatCode="0.00">
                  <c:v>127.659574468085</c:v>
                </c:pt>
                <c:pt idx="201" formatCode="0.00">
                  <c:v>127.659574468085</c:v>
                </c:pt>
                <c:pt idx="202" formatCode="0.00">
                  <c:v>132.97872340425499</c:v>
                </c:pt>
                <c:pt idx="203" formatCode="0.00">
                  <c:v>127.659574468085</c:v>
                </c:pt>
                <c:pt idx="204" formatCode="0.00">
                  <c:v>127.659574468085</c:v>
                </c:pt>
                <c:pt idx="205" formatCode="0.00">
                  <c:v>132.97872340425499</c:v>
                </c:pt>
                <c:pt idx="206" formatCode="0.00">
                  <c:v>138.29787234042601</c:v>
                </c:pt>
                <c:pt idx="207" formatCode="0.00">
                  <c:v>138.29787234042601</c:v>
                </c:pt>
                <c:pt idx="208" formatCode="0.00">
                  <c:v>138.29787234042601</c:v>
                </c:pt>
                <c:pt idx="209" formatCode="0.00">
                  <c:v>148.936170212766</c:v>
                </c:pt>
                <c:pt idx="210" formatCode="0.00">
                  <c:v>159.57446808510599</c:v>
                </c:pt>
                <c:pt idx="211" formatCode="0.00">
                  <c:v>180.85106382978699</c:v>
                </c:pt>
                <c:pt idx="212" formatCode="0.00">
                  <c:v>191.48936170212801</c:v>
                </c:pt>
                <c:pt idx="213" formatCode="0.00">
                  <c:v>207.44680851063799</c:v>
                </c:pt>
                <c:pt idx="214" formatCode="0.00">
                  <c:v>212.76595744680901</c:v>
                </c:pt>
                <c:pt idx="215" formatCode="0.00">
                  <c:v>234.04255319148899</c:v>
                </c:pt>
                <c:pt idx="216" formatCode="0.00">
                  <c:v>255.31914893617</c:v>
                </c:pt>
                <c:pt idx="217" formatCode="0.00">
                  <c:v>276.595744680851</c:v>
                </c:pt>
                <c:pt idx="218" formatCode="0.00">
                  <c:v>324.468085106383</c:v>
                </c:pt>
                <c:pt idx="219" formatCode="0.00">
                  <c:v>361.70212765957501</c:v>
                </c:pt>
                <c:pt idx="220" formatCode="0.00">
                  <c:v>377.659574468085</c:v>
                </c:pt>
                <c:pt idx="221" formatCode="0.00">
                  <c:v>393.61702127659601</c:v>
                </c:pt>
                <c:pt idx="222" formatCode="0.00">
                  <c:v>404.255319148936</c:v>
                </c:pt>
                <c:pt idx="223" formatCode="0.00">
                  <c:v>186.17021276595699</c:v>
                </c:pt>
                <c:pt idx="224" formatCode="0.00">
                  <c:v>191.48936170212801</c:v>
                </c:pt>
                <c:pt idx="225" formatCode="0.00">
                  <c:v>202.127659574468</c:v>
                </c:pt>
                <c:pt idx="226" formatCode="0.00">
                  <c:v>212.76595744680901</c:v>
                </c:pt>
                <c:pt idx="227" formatCode="0.00">
                  <c:v>239.36170212766001</c:v>
                </c:pt>
                <c:pt idx="228" formatCode="0.00">
                  <c:v>265.95744680851101</c:v>
                </c:pt>
                <c:pt idx="229" formatCode="0.00">
                  <c:v>303.191489361702</c:v>
                </c:pt>
                <c:pt idx="230" formatCode="0.00">
                  <c:v>340.42553191489401</c:v>
                </c:pt>
                <c:pt idx="231" formatCode="0.00">
                  <c:v>361.70212765957501</c:v>
                </c:pt>
                <c:pt idx="232" formatCode="0.00">
                  <c:v>398.936170212766</c:v>
                </c:pt>
                <c:pt idx="233" formatCode="0.00">
                  <c:v>335.10638297872299</c:v>
                </c:pt>
                <c:pt idx="234" formatCode="0.00">
                  <c:v>308.51063829787199</c:v>
                </c:pt>
                <c:pt idx="235" formatCode="0.00">
                  <c:v>308.51063829787199</c:v>
                </c:pt>
                <c:pt idx="236" formatCode="0.00">
                  <c:v>281.91489361702099</c:v>
                </c:pt>
                <c:pt idx="237" formatCode="0.00">
                  <c:v>250</c:v>
                </c:pt>
                <c:pt idx="238" formatCode="0.00">
                  <c:v>260.63829787233999</c:v>
                </c:pt>
                <c:pt idx="239" formatCode="0.00">
                  <c:v>329.787234042553</c:v>
                </c:pt>
                <c:pt idx="240" formatCode="0.00">
                  <c:v>409.57446808510599</c:v>
                </c:pt>
                <c:pt idx="241" formatCode="0.00">
                  <c:v>462.76595744680901</c:v>
                </c:pt>
                <c:pt idx="242" formatCode="0.00">
                  <c:v>489.36170212766001</c:v>
                </c:pt>
                <c:pt idx="243" formatCode="0.00">
                  <c:v>505.31914893617</c:v>
                </c:pt>
                <c:pt idx="244" formatCode="0.00">
                  <c:v>500</c:v>
                </c:pt>
                <c:pt idx="245" formatCode="0.00">
                  <c:v>489.36170212766001</c:v>
                </c:pt>
                <c:pt idx="246" formatCode="0.00">
                  <c:v>393.61702127659601</c:v>
                </c:pt>
                <c:pt idx="247" formatCode="0.00">
                  <c:v>265.95744680851101</c:v>
                </c:pt>
                <c:pt idx="248" formatCode="0.00">
                  <c:v>276.595744680851</c:v>
                </c:pt>
                <c:pt idx="249" formatCode="0.00">
                  <c:v>292.55319148936201</c:v>
                </c:pt>
                <c:pt idx="250" formatCode="0.00">
                  <c:v>271.276595744681</c:v>
                </c:pt>
                <c:pt idx="251" formatCode="0.00">
                  <c:v>244.68085106383</c:v>
                </c:pt>
                <c:pt idx="252" formatCode="0.00">
                  <c:v>271.276595744681</c:v>
                </c:pt>
                <c:pt idx="253" formatCode="0.00">
                  <c:v>297.872340425532</c:v>
                </c:pt>
                <c:pt idx="254" formatCode="0.00">
                  <c:v>313.82978723404301</c:v>
                </c:pt>
                <c:pt idx="255" formatCode="0.00">
                  <c:v>303.191489361702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927-487B-8D42-563051391FC7}"/>
            </c:ext>
          </c:extLst>
        </c:ser>
        <c:ser>
          <c:idx val="1"/>
          <c:order val="1"/>
          <c:tx>
            <c:v>hydrostatic u0</c:v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'Program Steps'!$L$24:$L$522</c:f>
              <c:numCache>
                <c:formatCode>0.00</c:formatCode>
                <c:ptCount val="4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0.40130412102246682</c:v>
                </c:pt>
                <c:pt idx="29">
                  <c:v>0.90229525299944613</c:v>
                </c:pt>
                <c:pt idx="30">
                  <c:v>1.4748565466875319</c:v>
                </c:pt>
                <c:pt idx="31">
                  <c:v>1.9758476786646026</c:v>
                </c:pt>
                <c:pt idx="32">
                  <c:v>2.4768388106415795</c:v>
                </c:pt>
                <c:pt idx="33">
                  <c:v>3.1209702660406782</c:v>
                </c:pt>
                <c:pt idx="34">
                  <c:v>3.5503912363067385</c:v>
                </c:pt>
                <c:pt idx="35">
                  <c:v>4.1945226917058367</c:v>
                </c:pt>
                <c:pt idx="36">
                  <c:v>4.7670839853938247</c:v>
                </c:pt>
                <c:pt idx="37">
                  <c:v>5.2680751173708975</c:v>
                </c:pt>
                <c:pt idx="38">
                  <c:v>5.6974960876369618</c:v>
                </c:pt>
                <c:pt idx="39">
                  <c:v>6.3416275430359583</c:v>
                </c:pt>
                <c:pt idx="40">
                  <c:v>6.7710485133020226</c:v>
                </c:pt>
                <c:pt idx="41">
                  <c:v>7.4151799687011195</c:v>
                </c:pt>
                <c:pt idx="42">
                  <c:v>7.8446009389671838</c:v>
                </c:pt>
                <c:pt idx="43">
                  <c:v>8.4887323943661848</c:v>
                </c:pt>
                <c:pt idx="44">
                  <c:v>8.9181533646322482</c:v>
                </c:pt>
                <c:pt idx="45">
                  <c:v>9.4907146583203303</c:v>
                </c:pt>
                <c:pt idx="46">
                  <c:v>9.9917057902973099</c:v>
                </c:pt>
                <c:pt idx="47">
                  <c:v>10.564267083985399</c:v>
                </c:pt>
                <c:pt idx="48">
                  <c:v>11.065258215962471</c:v>
                </c:pt>
                <c:pt idx="49">
                  <c:v>11.637819509650461</c:v>
                </c:pt>
                <c:pt idx="50">
                  <c:v>12.138810641627531</c:v>
                </c:pt>
                <c:pt idx="51">
                  <c:v>12.711371935315613</c:v>
                </c:pt>
                <c:pt idx="52">
                  <c:v>13.212363067292692</c:v>
                </c:pt>
                <c:pt idx="53">
                  <c:v>13.784924360980677</c:v>
                </c:pt>
                <c:pt idx="54">
                  <c:v>14.357485654668762</c:v>
                </c:pt>
                <c:pt idx="55">
                  <c:v>14.858476786645838</c:v>
                </c:pt>
                <c:pt idx="56">
                  <c:v>15.359467918622814</c:v>
                </c:pt>
                <c:pt idx="57">
                  <c:v>15.9320292123109</c:v>
                </c:pt>
                <c:pt idx="58">
                  <c:v>16.433020344287975</c:v>
                </c:pt>
                <c:pt idx="59">
                  <c:v>17.005581637975993</c:v>
                </c:pt>
                <c:pt idx="60">
                  <c:v>17.506572769953038</c:v>
                </c:pt>
                <c:pt idx="61">
                  <c:v>18.079134063641124</c:v>
                </c:pt>
                <c:pt idx="62">
                  <c:v>18.580125195618191</c:v>
                </c:pt>
                <c:pt idx="63">
                  <c:v>19.152686489306184</c:v>
                </c:pt>
                <c:pt idx="64">
                  <c:v>19.653677621283261</c:v>
                </c:pt>
                <c:pt idx="65">
                  <c:v>20.226238914971347</c:v>
                </c:pt>
                <c:pt idx="66">
                  <c:v>20.727230046948321</c:v>
                </c:pt>
                <c:pt idx="67">
                  <c:v>21.299791340636407</c:v>
                </c:pt>
                <c:pt idx="68">
                  <c:v>21.800782472613477</c:v>
                </c:pt>
                <c:pt idx="69">
                  <c:v>22.444913928012479</c:v>
                </c:pt>
                <c:pt idx="70">
                  <c:v>22.945905059989553</c:v>
                </c:pt>
                <c:pt idx="71">
                  <c:v>23.518466353677638</c:v>
                </c:pt>
                <c:pt idx="72">
                  <c:v>23.947887323943704</c:v>
                </c:pt>
                <c:pt idx="73">
                  <c:v>24.592018779342705</c:v>
                </c:pt>
                <c:pt idx="74">
                  <c:v>25.093009911319776</c:v>
                </c:pt>
                <c:pt idx="75">
                  <c:v>25.665571205007861</c:v>
                </c:pt>
                <c:pt idx="76">
                  <c:v>26.166562336984846</c:v>
                </c:pt>
                <c:pt idx="77">
                  <c:v>26.739123630672921</c:v>
                </c:pt>
                <c:pt idx="78">
                  <c:v>27.168544600938986</c:v>
                </c:pt>
                <c:pt idx="79">
                  <c:v>27.812676056337981</c:v>
                </c:pt>
                <c:pt idx="80">
                  <c:v>28.242097026604046</c:v>
                </c:pt>
                <c:pt idx="81">
                  <c:v>28.886228482003148</c:v>
                </c:pt>
                <c:pt idx="82">
                  <c:v>29.315649452269213</c:v>
                </c:pt>
                <c:pt idx="83">
                  <c:v>29.959780907668208</c:v>
                </c:pt>
                <c:pt idx="84">
                  <c:v>30.389201877934273</c:v>
                </c:pt>
                <c:pt idx="85">
                  <c:v>31.033333333333363</c:v>
                </c:pt>
                <c:pt idx="86">
                  <c:v>31.462754303599333</c:v>
                </c:pt>
                <c:pt idx="87">
                  <c:v>32.106885758998438</c:v>
                </c:pt>
                <c:pt idx="88">
                  <c:v>32.536306729264496</c:v>
                </c:pt>
                <c:pt idx="89">
                  <c:v>33.180438184663494</c:v>
                </c:pt>
                <c:pt idx="90">
                  <c:v>33.609859154929559</c:v>
                </c:pt>
                <c:pt idx="91">
                  <c:v>34.25399061032865</c:v>
                </c:pt>
                <c:pt idx="92">
                  <c:v>34.683411580594715</c:v>
                </c:pt>
                <c:pt idx="93">
                  <c:v>35.327543035993713</c:v>
                </c:pt>
                <c:pt idx="94">
                  <c:v>35.756964006259778</c:v>
                </c:pt>
                <c:pt idx="95">
                  <c:v>36.257955138236852</c:v>
                </c:pt>
                <c:pt idx="96">
                  <c:v>36.830516431924835</c:v>
                </c:pt>
                <c:pt idx="97">
                  <c:v>37.47464788732394</c:v>
                </c:pt>
                <c:pt idx="98">
                  <c:v>37.904068857590005</c:v>
                </c:pt>
                <c:pt idx="99">
                  <c:v>38.548200312989096</c:v>
                </c:pt>
                <c:pt idx="100">
                  <c:v>39.04919144496607</c:v>
                </c:pt>
                <c:pt idx="101">
                  <c:v>39.621752738654152</c:v>
                </c:pt>
                <c:pt idx="102">
                  <c:v>40.051173708920217</c:v>
                </c:pt>
                <c:pt idx="103">
                  <c:v>40.623735002608207</c:v>
                </c:pt>
                <c:pt idx="104">
                  <c:v>41.124726134585288</c:v>
                </c:pt>
                <c:pt idx="105">
                  <c:v>41.768857589984378</c:v>
                </c:pt>
                <c:pt idx="106">
                  <c:v>42.198278560250351</c:v>
                </c:pt>
                <c:pt idx="107">
                  <c:v>42.842410015649442</c:v>
                </c:pt>
                <c:pt idx="108">
                  <c:v>43.271830985915507</c:v>
                </c:pt>
                <c:pt idx="109">
                  <c:v>43.915962441314605</c:v>
                </c:pt>
                <c:pt idx="110">
                  <c:v>44.345383411580563</c:v>
                </c:pt>
                <c:pt idx="111">
                  <c:v>44.989514866979668</c:v>
                </c:pt>
                <c:pt idx="112">
                  <c:v>45.418935837245733</c:v>
                </c:pt>
                <c:pt idx="113">
                  <c:v>46.063067292644725</c:v>
                </c:pt>
                <c:pt idx="114">
                  <c:v>46.635628586332807</c:v>
                </c:pt>
                <c:pt idx="115">
                  <c:v>47.136619718309888</c:v>
                </c:pt>
                <c:pt idx="116">
                  <c:v>47.566040688575946</c:v>
                </c:pt>
                <c:pt idx="117">
                  <c:v>48.210172143974944</c:v>
                </c:pt>
                <c:pt idx="118">
                  <c:v>48.639593114241009</c:v>
                </c:pt>
                <c:pt idx="119">
                  <c:v>49.283724569640114</c:v>
                </c:pt>
                <c:pt idx="120">
                  <c:v>49.71314553990608</c:v>
                </c:pt>
                <c:pt idx="121">
                  <c:v>50.35727699530517</c:v>
                </c:pt>
                <c:pt idx="122">
                  <c:v>50.858268127282251</c:v>
                </c:pt>
                <c:pt idx="123">
                  <c:v>51.430829420970234</c:v>
                </c:pt>
                <c:pt idx="124">
                  <c:v>51.860250391236299</c:v>
                </c:pt>
                <c:pt idx="125">
                  <c:v>52.504381846635397</c:v>
                </c:pt>
                <c:pt idx="126">
                  <c:v>53.005372978612442</c:v>
                </c:pt>
                <c:pt idx="127">
                  <c:v>53.506364110589452</c:v>
                </c:pt>
                <c:pt idx="128">
                  <c:v>54.007355242566526</c:v>
                </c:pt>
                <c:pt idx="129">
                  <c:v>54.579916536254608</c:v>
                </c:pt>
                <c:pt idx="130">
                  <c:v>55.080907668231582</c:v>
                </c:pt>
                <c:pt idx="131">
                  <c:v>55.581898800208641</c:v>
                </c:pt>
                <c:pt idx="132">
                  <c:v>56.154460093896745</c:v>
                </c:pt>
                <c:pt idx="133">
                  <c:v>56.798591549295743</c:v>
                </c:pt>
                <c:pt idx="134">
                  <c:v>57.228012519561808</c:v>
                </c:pt>
                <c:pt idx="135">
                  <c:v>57.872143974960899</c:v>
                </c:pt>
                <c:pt idx="136">
                  <c:v>58.37313510693798</c:v>
                </c:pt>
                <c:pt idx="137">
                  <c:v>58.945696400625962</c:v>
                </c:pt>
                <c:pt idx="138">
                  <c:v>59.375117370892021</c:v>
                </c:pt>
                <c:pt idx="139">
                  <c:v>60.019248826291111</c:v>
                </c:pt>
                <c:pt idx="140">
                  <c:v>60.448669796557077</c:v>
                </c:pt>
                <c:pt idx="141">
                  <c:v>61.092801251956189</c:v>
                </c:pt>
                <c:pt idx="142">
                  <c:v>61.593792383933248</c:v>
                </c:pt>
                <c:pt idx="143">
                  <c:v>62.166353677621245</c:v>
                </c:pt>
                <c:pt idx="144">
                  <c:v>62.595774647887325</c:v>
                </c:pt>
                <c:pt idx="145">
                  <c:v>63.239906103286415</c:v>
                </c:pt>
                <c:pt idx="146">
                  <c:v>63.740897235263482</c:v>
                </c:pt>
                <c:pt idx="147">
                  <c:v>64.241888367240463</c:v>
                </c:pt>
                <c:pt idx="148">
                  <c:v>64.814449660928545</c:v>
                </c:pt>
                <c:pt idx="149">
                  <c:v>65.387010954616628</c:v>
                </c:pt>
                <c:pt idx="150">
                  <c:v>65.95957224830461</c:v>
                </c:pt>
                <c:pt idx="151">
                  <c:v>66.38899321857069</c:v>
                </c:pt>
                <c:pt idx="152">
                  <c:v>66.889984350547749</c:v>
                </c:pt>
                <c:pt idx="153">
                  <c:v>67.534115805946854</c:v>
                </c:pt>
                <c:pt idx="154">
                  <c:v>67.96353677621282</c:v>
                </c:pt>
                <c:pt idx="155">
                  <c:v>68.60766823161191</c:v>
                </c:pt>
                <c:pt idx="156">
                  <c:v>69.108659363588941</c:v>
                </c:pt>
                <c:pt idx="157">
                  <c:v>69.538080333854964</c:v>
                </c:pt>
                <c:pt idx="158">
                  <c:v>70.110641627543032</c:v>
                </c:pt>
                <c:pt idx="159">
                  <c:v>70.754773082942137</c:v>
                </c:pt>
                <c:pt idx="160">
                  <c:v>71.172129368805415</c:v>
                </c:pt>
                <c:pt idx="161">
                  <c:v>71.828325508607207</c:v>
                </c:pt>
                <c:pt idx="162">
                  <c:v>72.329316640584281</c:v>
                </c:pt>
                <c:pt idx="163">
                  <c:v>72.901877934272264</c:v>
                </c:pt>
                <c:pt idx="164">
                  <c:v>73.331298904538315</c:v>
                </c:pt>
                <c:pt idx="165">
                  <c:v>73.975430359937405</c:v>
                </c:pt>
                <c:pt idx="166">
                  <c:v>74.404851330203485</c:v>
                </c:pt>
                <c:pt idx="167">
                  <c:v>74.977412623891468</c:v>
                </c:pt>
                <c:pt idx="168">
                  <c:v>75.478403755868541</c:v>
                </c:pt>
                <c:pt idx="169">
                  <c:v>76.122535211267632</c:v>
                </c:pt>
                <c:pt idx="170">
                  <c:v>76.623526343244677</c:v>
                </c:pt>
                <c:pt idx="171">
                  <c:v>77.124517475221694</c:v>
                </c:pt>
                <c:pt idx="172">
                  <c:v>77.625508607198768</c:v>
                </c:pt>
                <c:pt idx="173">
                  <c:v>78.269640062597759</c:v>
                </c:pt>
                <c:pt idx="174">
                  <c:v>78.770631194574861</c:v>
                </c:pt>
                <c:pt idx="175">
                  <c:v>79.271622326551906</c:v>
                </c:pt>
                <c:pt idx="176">
                  <c:v>79.772613458528994</c:v>
                </c:pt>
                <c:pt idx="177">
                  <c:v>80.345174752216963</c:v>
                </c:pt>
                <c:pt idx="178">
                  <c:v>80.846165884194065</c:v>
                </c:pt>
                <c:pt idx="179">
                  <c:v>81.418727177882147</c:v>
                </c:pt>
                <c:pt idx="180">
                  <c:v>81.919718309859121</c:v>
                </c:pt>
                <c:pt idx="181">
                  <c:v>82.492279603547203</c:v>
                </c:pt>
                <c:pt idx="182">
                  <c:v>83.064840897235271</c:v>
                </c:pt>
                <c:pt idx="183">
                  <c:v>83.637402190923567</c:v>
                </c:pt>
                <c:pt idx="184">
                  <c:v>84.138393322900711</c:v>
                </c:pt>
                <c:pt idx="185">
                  <c:v>84.710954616588737</c:v>
                </c:pt>
                <c:pt idx="186">
                  <c:v>85.140375586854006</c:v>
                </c:pt>
                <c:pt idx="187">
                  <c:v>85.784507042253878</c:v>
                </c:pt>
                <c:pt idx="188">
                  <c:v>86.285498174230369</c:v>
                </c:pt>
                <c:pt idx="189">
                  <c:v>86.786489306207855</c:v>
                </c:pt>
                <c:pt idx="190">
                  <c:v>87.287480438184318</c:v>
                </c:pt>
                <c:pt idx="191">
                  <c:v>87.788471570161803</c:v>
                </c:pt>
                <c:pt idx="192">
                  <c:v>88.361032863849488</c:v>
                </c:pt>
                <c:pt idx="193">
                  <c:v>89.005164319248379</c:v>
                </c:pt>
                <c:pt idx="194">
                  <c:v>89.434585289514644</c:v>
                </c:pt>
                <c:pt idx="195">
                  <c:v>90.007146583202683</c:v>
                </c:pt>
                <c:pt idx="196">
                  <c:v>90.508137715179799</c:v>
                </c:pt>
                <c:pt idx="197">
                  <c:v>91.00912884715693</c:v>
                </c:pt>
                <c:pt idx="198">
                  <c:v>91.581690140844955</c:v>
                </c:pt>
                <c:pt idx="199">
                  <c:v>92.154251434532981</c:v>
                </c:pt>
                <c:pt idx="200">
                  <c:v>92.583672404799259</c:v>
                </c:pt>
                <c:pt idx="201">
                  <c:v>93.227803860198165</c:v>
                </c:pt>
                <c:pt idx="202">
                  <c:v>93.728794992175295</c:v>
                </c:pt>
                <c:pt idx="203">
                  <c:v>94.372926447574187</c:v>
                </c:pt>
                <c:pt idx="204">
                  <c:v>94.802347417840437</c:v>
                </c:pt>
                <c:pt idx="205">
                  <c:v>95.446478873239343</c:v>
                </c:pt>
                <c:pt idx="206">
                  <c:v>95.875899843505593</c:v>
                </c:pt>
                <c:pt idx="207">
                  <c:v>96.520031298904499</c:v>
                </c:pt>
                <c:pt idx="208">
                  <c:v>97.021022430881658</c:v>
                </c:pt>
                <c:pt idx="209">
                  <c:v>97.593583724569669</c:v>
                </c:pt>
                <c:pt idx="210">
                  <c:v>98.023004694835947</c:v>
                </c:pt>
                <c:pt idx="211">
                  <c:v>98.595565988523958</c:v>
                </c:pt>
                <c:pt idx="212">
                  <c:v>99.096557120501089</c:v>
                </c:pt>
                <c:pt idx="213">
                  <c:v>99.669118414188787</c:v>
                </c:pt>
                <c:pt idx="214">
                  <c:v>100.17010954616624</c:v>
                </c:pt>
                <c:pt idx="215">
                  <c:v>100.74267083985393</c:v>
                </c:pt>
                <c:pt idx="216">
                  <c:v>101.24366197183141</c:v>
                </c:pt>
                <c:pt idx="217">
                  <c:v>101.88779342723032</c:v>
                </c:pt>
                <c:pt idx="218">
                  <c:v>102.31721439749656</c:v>
                </c:pt>
                <c:pt idx="219">
                  <c:v>102.96134585289546</c:v>
                </c:pt>
                <c:pt idx="220">
                  <c:v>103.46233698487197</c:v>
                </c:pt>
                <c:pt idx="221">
                  <c:v>104.03489827856063</c:v>
                </c:pt>
                <c:pt idx="222">
                  <c:v>104.53588941053711</c:v>
                </c:pt>
                <c:pt idx="223">
                  <c:v>105.10845070422545</c:v>
                </c:pt>
                <c:pt idx="224">
                  <c:v>105.60944183620228</c:v>
                </c:pt>
                <c:pt idx="225">
                  <c:v>106.11043296817908</c:v>
                </c:pt>
                <c:pt idx="226">
                  <c:v>106.68299426186742</c:v>
                </c:pt>
                <c:pt idx="227">
                  <c:v>107.25555555555513</c:v>
                </c:pt>
                <c:pt idx="228">
                  <c:v>107.75654668753261</c:v>
                </c:pt>
                <c:pt idx="229">
                  <c:v>108.40067814293151</c:v>
                </c:pt>
                <c:pt idx="230">
                  <c:v>108.83009911319776</c:v>
                </c:pt>
                <c:pt idx="231">
                  <c:v>109.25952008346367</c:v>
                </c:pt>
                <c:pt idx="232">
                  <c:v>109.83208137715171</c:v>
                </c:pt>
                <c:pt idx="233">
                  <c:v>110.4762128325506</c:v>
                </c:pt>
                <c:pt idx="234">
                  <c:v>110.97720396452775</c:v>
                </c:pt>
                <c:pt idx="235">
                  <c:v>111.47819509650489</c:v>
                </c:pt>
                <c:pt idx="236">
                  <c:v>111.97918622848202</c:v>
                </c:pt>
                <c:pt idx="237">
                  <c:v>112.48017736045917</c:v>
                </c:pt>
                <c:pt idx="238">
                  <c:v>113.05273865414719</c:v>
                </c:pt>
                <c:pt idx="239">
                  <c:v>113.62529994783522</c:v>
                </c:pt>
                <c:pt idx="240">
                  <c:v>114.12629107981235</c:v>
                </c:pt>
                <c:pt idx="241">
                  <c:v>114.77042253521125</c:v>
                </c:pt>
                <c:pt idx="242">
                  <c:v>115.19984350547752</c:v>
                </c:pt>
                <c:pt idx="243">
                  <c:v>115.84397496087639</c:v>
                </c:pt>
                <c:pt idx="244">
                  <c:v>116.27339593114264</c:v>
                </c:pt>
                <c:pt idx="245">
                  <c:v>116.77438706311979</c:v>
                </c:pt>
                <c:pt idx="246">
                  <c:v>117.49008868022958</c:v>
                </c:pt>
                <c:pt idx="247">
                  <c:v>117.99107981220673</c:v>
                </c:pt>
                <c:pt idx="248">
                  <c:v>118.49207094418388</c:v>
                </c:pt>
                <c:pt idx="249">
                  <c:v>119.06463223787189</c:v>
                </c:pt>
                <c:pt idx="250">
                  <c:v>119.63719353155992</c:v>
                </c:pt>
                <c:pt idx="251">
                  <c:v>120.13818466353705</c:v>
                </c:pt>
                <c:pt idx="252">
                  <c:v>120.56760563380331</c:v>
                </c:pt>
                <c:pt idx="253">
                  <c:v>121.21173708920219</c:v>
                </c:pt>
                <c:pt idx="254">
                  <c:v>121.6411580594675</c:v>
                </c:pt>
                <c:pt idx="255">
                  <c:v>122.28528951486737</c:v>
                </c:pt>
              </c:numCache>
            </c:numRef>
          </c:xVal>
          <c:yVal>
            <c:numRef>
              <c:f>'Program Steps'!$C$24:$C$522</c:f>
              <c:numCache>
                <c:formatCode>0.00</c:formatCode>
                <c:ptCount val="499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927-487B-8D42-563051391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111040"/>
        <c:axId val="115112960"/>
      </c:scatterChart>
      <c:valAx>
        <c:axId val="115111040"/>
        <c:scaling>
          <c:orientation val="minMax"/>
          <c:max val="10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Pore </a:t>
                </a:r>
                <a:r>
                  <a:rPr lang="en-US" sz="1400" baseline="0" dirty="0" smtClean="0"/>
                  <a:t>Pressure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u</a:t>
                </a:r>
                <a:r>
                  <a:rPr lang="en-US" sz="1400" baseline="-25000" dirty="0" err="1"/>
                  <a:t>2</a:t>
                </a:r>
                <a:r>
                  <a:rPr lang="en-US" sz="1400" dirty="0"/>
                  <a:t>  (</a:t>
                </a:r>
                <a:r>
                  <a:rPr lang="en-US" sz="1400" dirty="0" err="1"/>
                  <a:t>kPa</a:t>
                </a:r>
                <a:r>
                  <a:rPr lang="en-US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0.15359561052533044"/>
              <c:y val="9.6382402766500813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112960"/>
        <c:crosses val="autoZero"/>
        <c:crossBetween val="midCat"/>
        <c:majorUnit val="200"/>
        <c:minorUnit val="50"/>
      </c:valAx>
      <c:valAx>
        <c:axId val="11511296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111040"/>
        <c:crossesAt val="-200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3492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Steps'!$AA$24:$AA$390</c:f>
              <c:numCache>
                <c:formatCode>0.00</c:formatCode>
                <c:ptCount val="367"/>
                <c:pt idx="0">
                  <c:v>2.5797809450302038</c:v>
                </c:pt>
                <c:pt idx="1">
                  <c:v>2.5079895051523309</c:v>
                </c:pt>
                <c:pt idx="2">
                  <c:v>2.4579293058377338</c:v>
                </c:pt>
                <c:pt idx="3">
                  <c:v>2.4822571856321867</c:v>
                </c:pt>
                <c:pt idx="4">
                  <c:v>2.4284778948660573</c:v>
                </c:pt>
                <c:pt idx="5">
                  <c:v>2.4857400812980357</c:v>
                </c:pt>
                <c:pt idx="6">
                  <c:v>2.5590298048083935</c:v>
                </c:pt>
                <c:pt idx="7">
                  <c:v>2.5577452296985688</c:v>
                </c:pt>
                <c:pt idx="8">
                  <c:v>2.464877433317044</c:v>
                </c:pt>
                <c:pt idx="9">
                  <c:v>2.505566859915811</c:v>
                </c:pt>
                <c:pt idx="10">
                  <c:v>2.6227954345416826</c:v>
                </c:pt>
                <c:pt idx="11">
                  <c:v>2.8350691362505698</c:v>
                </c:pt>
                <c:pt idx="12">
                  <c:v>2.7698892337066789</c:v>
                </c:pt>
                <c:pt idx="13">
                  <c:v>2.6714868849549069</c:v>
                </c:pt>
                <c:pt idx="14">
                  <c:v>2.5946387987944921</c:v>
                </c:pt>
                <c:pt idx="15">
                  <c:v>2.4736288516135394</c:v>
                </c:pt>
                <c:pt idx="16">
                  <c:v>2.5161434612319962</c:v>
                </c:pt>
                <c:pt idx="17">
                  <c:v>2.7078699427149937</c:v>
                </c:pt>
                <c:pt idx="18">
                  <c:v>2.9285720309877497</c:v>
                </c:pt>
                <c:pt idx="19">
                  <c:v>2.7895422065923929</c:v>
                </c:pt>
                <c:pt idx="20">
                  <c:v>2.719191208946476</c:v>
                </c:pt>
                <c:pt idx="21">
                  <c:v>2.6543375230101427</c:v>
                </c:pt>
                <c:pt idx="22">
                  <c:v>3.0058935865876597</c:v>
                </c:pt>
                <c:pt idx="23">
                  <c:v>3.2009258980834181</c:v>
                </c:pt>
                <c:pt idx="24">
                  <c:v>2.9691856885831061</c:v>
                </c:pt>
                <c:pt idx="25">
                  <c:v>2.7249967077828416</c:v>
                </c:pt>
                <c:pt idx="26">
                  <c:v>2.6542241546756133</c:v>
                </c:pt>
                <c:pt idx="27">
                  <c:v>2.8394795555408687</c:v>
                </c:pt>
                <c:pt idx="28">
                  <c:v>3.1293907192528332</c:v>
                </c:pt>
                <c:pt idx="29">
                  <c:v>3.3520660123135446</c:v>
                </c:pt>
                <c:pt idx="30">
                  <c:v>2.9099840278150046</c:v>
                </c:pt>
                <c:pt idx="31">
                  <c:v>2.4106555954931563</c:v>
                </c:pt>
                <c:pt idx="32">
                  <c:v>2.273650250820106</c:v>
                </c:pt>
                <c:pt idx="33">
                  <c:v>2.4623521556819381</c:v>
                </c:pt>
                <c:pt idx="34">
                  <c:v>2.5574013302081231</c:v>
                </c:pt>
                <c:pt idx="35">
                  <c:v>2.6152117342082257</c:v>
                </c:pt>
                <c:pt idx="36">
                  <c:v>2.6598702671184968</c:v>
                </c:pt>
                <c:pt idx="37">
                  <c:v>2.5700970531643992</c:v>
                </c:pt>
                <c:pt idx="38">
                  <c:v>2.583104548241026</c:v>
                </c:pt>
                <c:pt idx="39">
                  <c:v>2.5264097953029552</c:v>
                </c:pt>
                <c:pt idx="40">
                  <c:v>2.5020112854781589</c:v>
                </c:pt>
                <c:pt idx="41">
                  <c:v>2.5093746345861607</c:v>
                </c:pt>
                <c:pt idx="42">
                  <c:v>2.5231055179952171</c:v>
                </c:pt>
                <c:pt idx="43">
                  <c:v>2.52353444431873</c:v>
                </c:pt>
                <c:pt idx="44">
                  <c:v>2.5619197344640439</c:v>
                </c:pt>
                <c:pt idx="45">
                  <c:v>2.6176628667253734</c:v>
                </c:pt>
                <c:pt idx="46">
                  <c:v>2.6357872232387267</c:v>
                </c:pt>
                <c:pt idx="47">
                  <c:v>2.6667397698358219</c:v>
                </c:pt>
                <c:pt idx="48">
                  <c:v>2.6673350243873299</c:v>
                </c:pt>
                <c:pt idx="49">
                  <c:v>2.6422328763047562</c:v>
                </c:pt>
                <c:pt idx="50">
                  <c:v>2.69725680427223</c:v>
                </c:pt>
                <c:pt idx="51">
                  <c:v>2.753466733485896</c:v>
                </c:pt>
                <c:pt idx="52">
                  <c:v>2.7073900727354676</c:v>
                </c:pt>
                <c:pt idx="53">
                  <c:v>2.6164632841836561</c:v>
                </c:pt>
                <c:pt idx="54">
                  <c:v>2.4944215333014972</c:v>
                </c:pt>
                <c:pt idx="55">
                  <c:v>2.5750986253563375</c:v>
                </c:pt>
                <c:pt idx="56">
                  <c:v>2.5389159459571653</c:v>
                </c:pt>
                <c:pt idx="57">
                  <c:v>2.6091722860694038</c:v>
                </c:pt>
                <c:pt idx="58">
                  <c:v>2.6885818490173805</c:v>
                </c:pt>
                <c:pt idx="59">
                  <c:v>2.7115850955004852</c:v>
                </c:pt>
                <c:pt idx="60">
                  <c:v>2.6766484472006975</c:v>
                </c:pt>
                <c:pt idx="61">
                  <c:v>2.5410492710226298</c:v>
                </c:pt>
                <c:pt idx="62">
                  <c:v>2.5415718671471859</c:v>
                </c:pt>
                <c:pt idx="63">
                  <c:v>2.5740793217156823</c:v>
                </c:pt>
                <c:pt idx="64">
                  <c:v>2.6774662449977562</c:v>
                </c:pt>
                <c:pt idx="65">
                  <c:v>2.6130087160289523</c:v>
                </c:pt>
                <c:pt idx="66">
                  <c:v>2.5856733622126997</c:v>
                </c:pt>
                <c:pt idx="67">
                  <c:v>2.6536523351063672</c:v>
                </c:pt>
                <c:pt idx="68">
                  <c:v>2.7191244596223894</c:v>
                </c:pt>
                <c:pt idx="69">
                  <c:v>2.7690921576835077</c:v>
                </c:pt>
                <c:pt idx="70">
                  <c:v>2.6742411134790229</c:v>
                </c:pt>
                <c:pt idx="71">
                  <c:v>2.5852723368139419</c:v>
                </c:pt>
                <c:pt idx="72">
                  <c:v>2.5857806779799932</c:v>
                </c:pt>
                <c:pt idx="73">
                  <c:v>2.5479170567187794</c:v>
                </c:pt>
                <c:pt idx="74">
                  <c:v>2.548449238977482</c:v>
                </c:pt>
                <c:pt idx="75">
                  <c:v>2.4287472926499878</c:v>
                </c:pt>
                <c:pt idx="76">
                  <c:v>2.3956673004818994</c:v>
                </c:pt>
                <c:pt idx="77">
                  <c:v>2.3876404974684418</c:v>
                </c:pt>
                <c:pt idx="78">
                  <c:v>2.441044883684985</c:v>
                </c:pt>
                <c:pt idx="79">
                  <c:v>2.6826178328944454</c:v>
                </c:pt>
                <c:pt idx="80">
                  <c:v>2.5667875535393834</c:v>
                </c:pt>
                <c:pt idx="81">
                  <c:v>2.3612391524994907</c:v>
                </c:pt>
                <c:pt idx="82">
                  <c:v>2.404782405010784</c:v>
                </c:pt>
                <c:pt idx="83">
                  <c:v>2.5798513362349316</c:v>
                </c:pt>
                <c:pt idx="84">
                  <c:v>2.5711342784902818</c:v>
                </c:pt>
                <c:pt idx="85">
                  <c:v>2.5134052679052563</c:v>
                </c:pt>
                <c:pt idx="86">
                  <c:v>2.4508559233780094</c:v>
                </c:pt>
                <c:pt idx="87">
                  <c:v>2.3708181647049251</c:v>
                </c:pt>
                <c:pt idx="88">
                  <c:v>2.3627799701795027</c:v>
                </c:pt>
                <c:pt idx="89">
                  <c:v>2.3676825993609354</c:v>
                </c:pt>
                <c:pt idx="90">
                  <c:v>2.4050117902552217</c:v>
                </c:pt>
                <c:pt idx="91">
                  <c:v>2.383017180505822</c:v>
                </c:pt>
                <c:pt idx="92">
                  <c:v>2.3742918055014166</c:v>
                </c:pt>
                <c:pt idx="93">
                  <c:v>2.3425935196010785</c:v>
                </c:pt>
                <c:pt idx="94">
                  <c:v>2.4391940588702856</c:v>
                </c:pt>
                <c:pt idx="95">
                  <c:v>2.3952465614017155</c:v>
                </c:pt>
                <c:pt idx="96">
                  <c:v>2.3940540837750621</c:v>
                </c:pt>
                <c:pt idx="97">
                  <c:v>2.4034194968754554</c:v>
                </c:pt>
                <c:pt idx="98">
                  <c:v>2.3635404287624961</c:v>
                </c:pt>
                <c:pt idx="99">
                  <c:v>2.3124302183849572</c:v>
                </c:pt>
                <c:pt idx="100">
                  <c:v>2.3005384862499993</c:v>
                </c:pt>
                <c:pt idx="101">
                  <c:v>2.291781442592645</c:v>
                </c:pt>
                <c:pt idx="102">
                  <c:v>2.2645842410667774</c:v>
                </c:pt>
                <c:pt idx="103">
                  <c:v>2.3003283243592159</c:v>
                </c:pt>
                <c:pt idx="104">
                  <c:v>2.2964346001568887</c:v>
                </c:pt>
                <c:pt idx="105">
                  <c:v>2.2834991039528441</c:v>
                </c:pt>
                <c:pt idx="106">
                  <c:v>2.2851854418184163</c:v>
                </c:pt>
                <c:pt idx="107">
                  <c:v>2.2877052476519557</c:v>
                </c:pt>
                <c:pt idx="108">
                  <c:v>2.2745428337117937</c:v>
                </c:pt>
                <c:pt idx="109">
                  <c:v>2.252189561635205</c:v>
                </c:pt>
                <c:pt idx="110">
                  <c:v>2.2786724443645685</c:v>
                </c:pt>
                <c:pt idx="111">
                  <c:v>2.2811367309170842</c:v>
                </c:pt>
                <c:pt idx="112">
                  <c:v>2.2721903566552588</c:v>
                </c:pt>
                <c:pt idx="113">
                  <c:v>2.2787665828627865</c:v>
                </c:pt>
                <c:pt idx="114">
                  <c:v>2.2696019053777481</c:v>
                </c:pt>
                <c:pt idx="115">
                  <c:v>2.2676157252561371</c:v>
                </c:pt>
                <c:pt idx="116">
                  <c:v>2.2801846477123782</c:v>
                </c:pt>
                <c:pt idx="117">
                  <c:v>2.2890625958934905</c:v>
                </c:pt>
                <c:pt idx="118">
                  <c:v>2.3006203626935919</c:v>
                </c:pt>
                <c:pt idx="119">
                  <c:v>2.3362451977885037</c:v>
                </c:pt>
                <c:pt idx="120">
                  <c:v>2.3685092489914474</c:v>
                </c:pt>
                <c:pt idx="121">
                  <c:v>2.3266541789572024</c:v>
                </c:pt>
                <c:pt idx="122">
                  <c:v>2.3383706868054834</c:v>
                </c:pt>
                <c:pt idx="123">
                  <c:v>2.3405202354632646</c:v>
                </c:pt>
                <c:pt idx="124">
                  <c:v>2.3269651257426411</c:v>
                </c:pt>
                <c:pt idx="125">
                  <c:v>2.3293486182531136</c:v>
                </c:pt>
                <c:pt idx="126">
                  <c:v>2.3500893802778577</c:v>
                </c:pt>
                <c:pt idx="127">
                  <c:v>2.3829926874776741</c:v>
                </c:pt>
                <c:pt idx="128">
                  <c:v>2.5490945982414961</c:v>
                </c:pt>
                <c:pt idx="129">
                  <c:v>2.7478435416895248</c:v>
                </c:pt>
                <c:pt idx="130">
                  <c:v>2.7616115792753444</c:v>
                </c:pt>
                <c:pt idx="131">
                  <c:v>2.8047905644135942</c:v>
                </c:pt>
                <c:pt idx="132">
                  <c:v>3.1351281050620199</c:v>
                </c:pt>
                <c:pt idx="133">
                  <c:v>3.1854299087442883</c:v>
                </c:pt>
                <c:pt idx="134">
                  <c:v>3.1847039513257478</c:v>
                </c:pt>
                <c:pt idx="135">
                  <c:v>3.2490765823623868</c:v>
                </c:pt>
                <c:pt idx="136">
                  <c:v>3.1990362540525079</c:v>
                </c:pt>
                <c:pt idx="137">
                  <c:v>3.1374260542085062</c:v>
                </c:pt>
                <c:pt idx="138">
                  <c:v>3.1618633157035574</c:v>
                </c:pt>
                <c:pt idx="139">
                  <c:v>3.0483515338721308</c:v>
                </c:pt>
                <c:pt idx="140">
                  <c:v>3.1556218504523161</c:v>
                </c:pt>
                <c:pt idx="141">
                  <c:v>3.0542039430625203</c:v>
                </c:pt>
                <c:pt idx="142">
                  <c:v>2.8778104143476817</c:v>
                </c:pt>
                <c:pt idx="143">
                  <c:v>2.746306083152048</c:v>
                </c:pt>
                <c:pt idx="144">
                  <c:v>2.7507845808741354</c:v>
                </c:pt>
                <c:pt idx="145">
                  <c:v>2.7482164126215856</c:v>
                </c:pt>
                <c:pt idx="146">
                  <c:v>2.7873119481192008</c:v>
                </c:pt>
                <c:pt idx="147">
                  <c:v>2.7414668160309787</c:v>
                </c:pt>
                <c:pt idx="148">
                  <c:v>2.9052405074388683</c:v>
                </c:pt>
                <c:pt idx="149">
                  <c:v>2.9327840713205582</c:v>
                </c:pt>
                <c:pt idx="150">
                  <c:v>2.8513310333616451</c:v>
                </c:pt>
                <c:pt idx="151">
                  <c:v>2.7366918535582818</c:v>
                </c:pt>
                <c:pt idx="152">
                  <c:v>2.6781547489165272</c:v>
                </c:pt>
                <c:pt idx="153">
                  <c:v>2.6916741992368882</c:v>
                </c:pt>
                <c:pt idx="154">
                  <c:v>2.6616433153187304</c:v>
                </c:pt>
                <c:pt idx="155">
                  <c:v>2.6532479829012376</c:v>
                </c:pt>
                <c:pt idx="156">
                  <c:v>2.6970171262458229</c:v>
                </c:pt>
                <c:pt idx="157">
                  <c:v>2.754109112664024</c:v>
                </c:pt>
                <c:pt idx="158">
                  <c:v>2.729966762842714</c:v>
                </c:pt>
                <c:pt idx="159">
                  <c:v>2.4767424751301297</c:v>
                </c:pt>
                <c:pt idx="160">
                  <c:v>2.4769157680992242</c:v>
                </c:pt>
                <c:pt idx="161">
                  <c:v>2.6371047417018718</c:v>
                </c:pt>
                <c:pt idx="162">
                  <c:v>2.7287059236763089</c:v>
                </c:pt>
                <c:pt idx="163">
                  <c:v>2.6516275301215626</c:v>
                </c:pt>
                <c:pt idx="164">
                  <c:v>2.6439754874898891</c:v>
                </c:pt>
                <c:pt idx="165">
                  <c:v>2.7897081918203068</c:v>
                </c:pt>
                <c:pt idx="166">
                  <c:v>2.8255889239753995</c:v>
                </c:pt>
                <c:pt idx="167">
                  <c:v>2.8371029236321639</c:v>
                </c:pt>
                <c:pt idx="168">
                  <c:v>2.8566395451920776</c:v>
                </c:pt>
                <c:pt idx="169">
                  <c:v>2.7476061150628963</c:v>
                </c:pt>
                <c:pt idx="170">
                  <c:v>2.8301180735405191</c:v>
                </c:pt>
                <c:pt idx="171">
                  <c:v>2.9308153680325479</c:v>
                </c:pt>
                <c:pt idx="172">
                  <c:v>3.0484404459957841</c:v>
                </c:pt>
                <c:pt idx="173">
                  <c:v>3.1156950780343342</c:v>
                </c:pt>
                <c:pt idx="174">
                  <c:v>3.0867757779125427</c:v>
                </c:pt>
                <c:pt idx="175">
                  <c:v>2.873542400930734</c:v>
                </c:pt>
                <c:pt idx="176">
                  <c:v>2.7671848603229972</c:v>
                </c:pt>
                <c:pt idx="177">
                  <c:v>3.0648415135858769</c:v>
                </c:pt>
                <c:pt idx="178">
                  <c:v>3.0402142159127021</c:v>
                </c:pt>
                <c:pt idx="179">
                  <c:v>2.7828474324382007</c:v>
                </c:pt>
                <c:pt idx="180">
                  <c:v>2.6786379918667582</c:v>
                </c:pt>
                <c:pt idx="181">
                  <c:v>2.9588809475870788</c:v>
                </c:pt>
                <c:pt idx="182">
                  <c:v>3.1427859209217481</c:v>
                </c:pt>
                <c:pt idx="183">
                  <c:v>3.1496621154506759</c:v>
                </c:pt>
                <c:pt idx="184">
                  <c:v>3.1439671249126313</c:v>
                </c:pt>
                <c:pt idx="185">
                  <c:v>3.1549296419859654</c:v>
                </c:pt>
                <c:pt idx="186">
                  <c:v>3.1989137817935709</c:v>
                </c:pt>
                <c:pt idx="187">
                  <c:v>2.8506446845590308</c:v>
                </c:pt>
                <c:pt idx="188">
                  <c:v>2.3347298110830645</c:v>
                </c:pt>
                <c:pt idx="189">
                  <c:v>2.1859908581031076</c:v>
                </c:pt>
                <c:pt idx="190">
                  <c:v>2.3390110591773525</c:v>
                </c:pt>
                <c:pt idx="191">
                  <c:v>2.4158071602782876</c:v>
                </c:pt>
                <c:pt idx="192">
                  <c:v>2.4998206534116902</c:v>
                </c:pt>
                <c:pt idx="193">
                  <c:v>2.5866487325346657</c:v>
                </c:pt>
                <c:pt idx="194">
                  <c:v>2.5201236712273043</c:v>
                </c:pt>
                <c:pt idx="195">
                  <c:v>2.4469730111106998</c:v>
                </c:pt>
                <c:pt idx="196">
                  <c:v>2.2925273384185823</c:v>
                </c:pt>
                <c:pt idx="197">
                  <c:v>2.1525412513219493</c:v>
                </c:pt>
                <c:pt idx="198">
                  <c:v>2.1963844975207909</c:v>
                </c:pt>
                <c:pt idx="199">
                  <c:v>2.2014711368866635</c:v>
                </c:pt>
                <c:pt idx="200">
                  <c:v>2.1668311312469712</c:v>
                </c:pt>
                <c:pt idx="201">
                  <c:v>2.2333945432008147</c:v>
                </c:pt>
                <c:pt idx="202">
                  <c:v>2.3377861909976163</c:v>
                </c:pt>
                <c:pt idx="203">
                  <c:v>2.3352160994672309</c:v>
                </c:pt>
                <c:pt idx="204">
                  <c:v>2.4860765182438103</c:v>
                </c:pt>
                <c:pt idx="205">
                  <c:v>2.7079463065857818</c:v>
                </c:pt>
                <c:pt idx="206">
                  <c:v>2.7247943927390099</c:v>
                </c:pt>
                <c:pt idx="207">
                  <c:v>2.6725112724390039</c:v>
                </c:pt>
                <c:pt idx="208">
                  <c:v>2.9208450379224695</c:v>
                </c:pt>
                <c:pt idx="209">
                  <c:v>3.2404016151736896</c:v>
                </c:pt>
                <c:pt idx="210">
                  <c:v>3.0609119451853126</c:v>
                </c:pt>
                <c:pt idx="211">
                  <c:v>2.9879743066673372</c:v>
                </c:pt>
                <c:pt idx="212">
                  <c:v>3.2217386434625315</c:v>
                </c:pt>
                <c:pt idx="213">
                  <c:v>2.9264338697898582</c:v>
                </c:pt>
                <c:pt idx="214">
                  <c:v>2.8697997486308573</c:v>
                </c:pt>
                <c:pt idx="215">
                  <c:v>2.9941114856762145</c:v>
                </c:pt>
                <c:pt idx="216">
                  <c:v>3.1422982130810295</c:v>
                </c:pt>
                <c:pt idx="217">
                  <c:v>3.2703402714829606</c:v>
                </c:pt>
                <c:pt idx="218">
                  <c:v>3.3065082645887194</c:v>
                </c:pt>
                <c:pt idx="219">
                  <c:v>3.2261707903472736</c:v>
                </c:pt>
                <c:pt idx="220">
                  <c:v>3.2022140936298946</c:v>
                </c:pt>
                <c:pt idx="221">
                  <c:v>3.2433243712047606</c:v>
                </c:pt>
                <c:pt idx="222">
                  <c:v>3.0706642666593331</c:v>
                </c:pt>
                <c:pt idx="223">
                  <c:v>2.8595301316061752</c:v>
                </c:pt>
                <c:pt idx="224">
                  <c:v>2.7911356100412572</c:v>
                </c:pt>
                <c:pt idx="225">
                  <c:v>3.1475779862885642</c:v>
                </c:pt>
                <c:pt idx="226">
                  <c:v>3.2600089091525768</c:v>
                </c:pt>
                <c:pt idx="227">
                  <c:v>3.3136485197770118</c:v>
                </c:pt>
                <c:pt idx="228">
                  <c:v>3.3459123419360428</c:v>
                </c:pt>
                <c:pt idx="229">
                  <c:v>3.2830569891130295</c:v>
                </c:pt>
                <c:pt idx="230">
                  <c:v>3.2687189579035074</c:v>
                </c:pt>
                <c:pt idx="231">
                  <c:v>3.2666867034347615</c:v>
                </c:pt>
                <c:pt idx="232">
                  <c:v>3.2885871255399963</c:v>
                </c:pt>
                <c:pt idx="233">
                  <c:v>2.950913747692006</c:v>
                </c:pt>
                <c:pt idx="234">
                  <c:v>3.1362050193348914</c:v>
                </c:pt>
                <c:pt idx="235">
                  <c:v>2.7429836238059262</c:v>
                </c:pt>
                <c:pt idx="236">
                  <c:v>2.6324223944060456</c:v>
                </c:pt>
                <c:pt idx="237">
                  <c:v>2.8639910741126031</c:v>
                </c:pt>
                <c:pt idx="238">
                  <c:v>3.025627040271365</c:v>
                </c:pt>
                <c:pt idx="239">
                  <c:v>3.2247684857681991</c:v>
                </c:pt>
                <c:pt idx="240">
                  <c:v>3.2318463324069562</c:v>
                </c:pt>
                <c:pt idx="241">
                  <c:v>3.2503999194892113</c:v>
                </c:pt>
                <c:pt idx="242">
                  <c:v>3.1391468504598934</c:v>
                </c:pt>
                <c:pt idx="243">
                  <c:v>3.2165335493143874</c:v>
                </c:pt>
                <c:pt idx="244">
                  <c:v>3.1296066691131514</c:v>
                </c:pt>
                <c:pt idx="245">
                  <c:v>3.4336228432973046</c:v>
                </c:pt>
                <c:pt idx="246">
                  <c:v>3.3883252957979573</c:v>
                </c:pt>
                <c:pt idx="247">
                  <c:v>3.2601507952977502</c:v>
                </c:pt>
                <c:pt idx="248">
                  <c:v>2.9758244377198704</c:v>
                </c:pt>
                <c:pt idx="249">
                  <c:v>2.6015793015750237</c:v>
                </c:pt>
                <c:pt idx="250">
                  <c:v>2.5607074338132398</c:v>
                </c:pt>
                <c:pt idx="251">
                  <c:v>2.9349306177793251</c:v>
                </c:pt>
                <c:pt idx="252">
                  <c:v>3.0618349788494843</c:v>
                </c:pt>
                <c:pt idx="253">
                  <c:v>3.0931302249948227</c:v>
                </c:pt>
                <c:pt idx="254">
                  <c:v>2.7533512445602089</c:v>
                </c:pt>
                <c:pt idx="255">
                  <c:v>2.506921212369972</c:v>
                </c:pt>
              </c:numCache>
            </c:numRef>
          </c:xVal>
          <c:yVal>
            <c:numRef>
              <c:f>'Program Steps'!$C$24:$C$390</c:f>
              <c:numCache>
                <c:formatCode>0.00</c:formatCode>
                <c:ptCount val="367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CF5-400D-9F33-711DEEEF8888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CF5-400D-9F33-711DEEEF8888}"/>
            </c:ext>
          </c:extLst>
        </c:ser>
        <c:ser>
          <c:idx val="2"/>
          <c:order val="2"/>
          <c:tx>
            <c:v>Sand</c:v>
          </c:tx>
          <c:spPr>
            <a:ln w="349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CF5-400D-9F33-711DEEEF8888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CF5-400D-9F33-711DEEEF8888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CF5-400D-9F33-711DEEEF8888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chemeClr val="bg2">
                  <a:lumMod val="25000"/>
                </a:schemeClr>
              </a:solidFill>
              <a:prstDash val="dashDot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CF5-400D-9F33-711DEEEF8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41120"/>
        <c:axId val="143147392"/>
      </c:scatterChart>
      <c:valAx>
        <c:axId val="143141120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CPT</a:t>
                </a:r>
                <a:r>
                  <a:rPr lang="en-US" sz="1600" baseline="0"/>
                  <a:t> Material Index</a:t>
                </a:r>
                <a:r>
                  <a:rPr lang="en-US" sz="1600"/>
                  <a:t>, I</a:t>
                </a:r>
                <a:r>
                  <a:rPr lang="en-US" sz="1600" baseline="-25000"/>
                  <a:t>C</a:t>
                </a:r>
                <a:r>
                  <a:rPr lang="en-US" sz="1600"/>
                  <a:t>   </a:t>
                </a:r>
              </a:p>
            </c:rich>
          </c:tx>
          <c:layout>
            <c:manualLayout>
              <c:xMode val="edge"/>
              <c:yMode val="edge"/>
              <c:x val="0.30387122231169422"/>
              <c:y val="9.5693007886387804E-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43147392"/>
        <c:crosses val="autoZero"/>
        <c:crossBetween val="midCat"/>
        <c:majorUnit val="1"/>
        <c:minorUnit val="0.2"/>
      </c:valAx>
      <c:valAx>
        <c:axId val="143147392"/>
        <c:scaling>
          <c:orientation val="maxMin"/>
          <c:max val="16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8026796237238E-2"/>
              <c:y val="0.47730399497608872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43141120"/>
        <c:crosses val="autoZero"/>
        <c:crossBetween val="midCat"/>
        <c:majorUnit val="1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5452159389166"/>
          <c:y val="0.16821222261359636"/>
          <c:w val="0.79551737850950455"/>
          <c:h val="0.80606481155336407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</c:spPr>
          <c:marker>
            <c:symbol val="circle"/>
            <c:size val="5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'Program Steps'!$CN$24:$CN$488</c:f>
              <c:numCache>
                <c:formatCode>General</c:formatCode>
                <c:ptCount val="465"/>
                <c:pt idx="0">
                  <c:v>334.8303686566299</c:v>
                </c:pt>
                <c:pt idx="1">
                  <c:v>124.75396278880048</c:v>
                </c:pt>
                <c:pt idx="2">
                  <c:v>76.283032195332297</c:v>
                </c:pt>
                <c:pt idx="3">
                  <c:v>54.170229232629275</c:v>
                </c:pt>
                <c:pt idx="4">
                  <c:v>40.740071339198785</c:v>
                </c:pt>
                <c:pt idx="5">
                  <c:v>31.889348284385072</c:v>
                </c:pt>
                <c:pt idx="6">
                  <c:v>31.797758821994393</c:v>
                </c:pt>
                <c:pt idx="7">
                  <c:v>23.59890200315159</c:v>
                </c:pt>
                <c:pt idx="8">
                  <c:v>16.643880775810509</c:v>
                </c:pt>
                <c:pt idx="9">
                  <c:v>14.99887519956502</c:v>
                </c:pt>
                <c:pt idx="10">
                  <c:v>19.516981652859201</c:v>
                </c:pt>
                <c:pt idx="11">
                  <c:v>27.588864548625907</c:v>
                </c:pt>
                <c:pt idx="12">
                  <c:v>22.899513499629514</c:v>
                </c:pt>
                <c:pt idx="13">
                  <c:v>16.338538883074239</c:v>
                </c:pt>
                <c:pt idx="14">
                  <c:v>12.042703372999636</c:v>
                </c:pt>
                <c:pt idx="15">
                  <c:v>9.1001825125046096</c:v>
                </c:pt>
                <c:pt idx="16">
                  <c:v>9.5052766654987089</c:v>
                </c:pt>
                <c:pt idx="17">
                  <c:v>15.578682599320343</c:v>
                </c:pt>
                <c:pt idx="18">
                  <c:v>15.34908431344979</c:v>
                </c:pt>
                <c:pt idx="19">
                  <c:v>13.716889471533115</c:v>
                </c:pt>
                <c:pt idx="20">
                  <c:v>12.127230922717647</c:v>
                </c:pt>
                <c:pt idx="21">
                  <c:v>9.7570094190672574</c:v>
                </c:pt>
                <c:pt idx="22">
                  <c:v>9.9764837206793899</c:v>
                </c:pt>
                <c:pt idx="23">
                  <c:v>4.8479193873262973</c:v>
                </c:pt>
                <c:pt idx="24">
                  <c:v>7.3899074006274015</c:v>
                </c:pt>
                <c:pt idx="25">
                  <c:v>6.7317559306875143</c:v>
                </c:pt>
                <c:pt idx="26">
                  <c:v>5.3783858745670337</c:v>
                </c:pt>
                <c:pt idx="27">
                  <c:v>7.6752028576386726</c:v>
                </c:pt>
                <c:pt idx="28">
                  <c:v>6.8268768407107414</c:v>
                </c:pt>
                <c:pt idx="29">
                  <c:v>3.9894561654233485</c:v>
                </c:pt>
                <c:pt idx="30">
                  <c:v>7.023559538251317</c:v>
                </c:pt>
                <c:pt idx="31">
                  <c:v>3.1648639692077043</c:v>
                </c:pt>
                <c:pt idx="32">
                  <c:v>3.2552188885684248</c:v>
                </c:pt>
                <c:pt idx="33">
                  <c:v>3.5906545434562784</c:v>
                </c:pt>
                <c:pt idx="34">
                  <c:v>4.3803532135729437</c:v>
                </c:pt>
                <c:pt idx="35">
                  <c:v>5.5756114960751111</c:v>
                </c:pt>
                <c:pt idx="36">
                  <c:v>6.7993472554171239</c:v>
                </c:pt>
                <c:pt idx="37">
                  <c:v>4.9204498786783608</c:v>
                </c:pt>
                <c:pt idx="38">
                  <c:v>4.6102971371613277</c:v>
                </c:pt>
                <c:pt idx="39">
                  <c:v>3.6006802423491382</c:v>
                </c:pt>
                <c:pt idx="40">
                  <c:v>3.463836084038368</c:v>
                </c:pt>
                <c:pt idx="41">
                  <c:v>3.4909683588231681</c:v>
                </c:pt>
                <c:pt idx="42">
                  <c:v>3.6213538992370329</c:v>
                </c:pt>
                <c:pt idx="43">
                  <c:v>3.5692137432710527</c:v>
                </c:pt>
                <c:pt idx="44">
                  <c:v>3.6466097594794982</c:v>
                </c:pt>
                <c:pt idx="45">
                  <c:v>3.6747864099375667</c:v>
                </c:pt>
                <c:pt idx="46">
                  <c:v>3.5946621434600443</c:v>
                </c:pt>
                <c:pt idx="47">
                  <c:v>3.6637389990950275</c:v>
                </c:pt>
                <c:pt idx="48">
                  <c:v>3.6341647536772821</c:v>
                </c:pt>
                <c:pt idx="49">
                  <c:v>3.2144372292684107</c:v>
                </c:pt>
                <c:pt idx="50">
                  <c:v>3.559385153076156</c:v>
                </c:pt>
                <c:pt idx="51">
                  <c:v>3.7240154734733402</c:v>
                </c:pt>
                <c:pt idx="52">
                  <c:v>3.6275574988627057</c:v>
                </c:pt>
                <c:pt idx="53">
                  <c:v>2.7489618674319463</c:v>
                </c:pt>
                <c:pt idx="54">
                  <c:v>2.0761177258204908</c:v>
                </c:pt>
                <c:pt idx="55">
                  <c:v>2.2615000539874428</c:v>
                </c:pt>
                <c:pt idx="56">
                  <c:v>1.9549028831751722</c:v>
                </c:pt>
                <c:pt idx="57">
                  <c:v>2.2705656575041235</c:v>
                </c:pt>
                <c:pt idx="58">
                  <c:v>2.7265563848025978</c:v>
                </c:pt>
                <c:pt idx="59">
                  <c:v>2.9523919327900296</c:v>
                </c:pt>
                <c:pt idx="60">
                  <c:v>2.9487454986153434</c:v>
                </c:pt>
                <c:pt idx="61">
                  <c:v>2.0724307491399734</c:v>
                </c:pt>
                <c:pt idx="62">
                  <c:v>2.057455485731142</c:v>
                </c:pt>
                <c:pt idx="63">
                  <c:v>2.3074513815290012</c:v>
                </c:pt>
                <c:pt idx="64">
                  <c:v>3.2234987271354032</c:v>
                </c:pt>
                <c:pt idx="65">
                  <c:v>2.6702917913892952</c:v>
                </c:pt>
                <c:pt idx="66">
                  <c:v>2.3509248870438224</c:v>
                </c:pt>
                <c:pt idx="67">
                  <c:v>2.8173922874206196</c:v>
                </c:pt>
                <c:pt idx="68">
                  <c:v>3.2253074817390655</c:v>
                </c:pt>
                <c:pt idx="69">
                  <c:v>3.2377470435510407</c:v>
                </c:pt>
                <c:pt idx="70">
                  <c:v>2.6371306830928773</c:v>
                </c:pt>
                <c:pt idx="71">
                  <c:v>2.0155289593528947</c:v>
                </c:pt>
                <c:pt idx="72">
                  <c:v>2.0051847154708451</c:v>
                </c:pt>
                <c:pt idx="73">
                  <c:v>1.8939438900191192</c:v>
                </c:pt>
                <c:pt idx="74">
                  <c:v>1.8817378416684525</c:v>
                </c:pt>
                <c:pt idx="75">
                  <c:v>1.5772494250308049</c:v>
                </c:pt>
                <c:pt idx="76">
                  <c:v>1.3755784086916836</c:v>
                </c:pt>
                <c:pt idx="77">
                  <c:v>1.2410592382824872</c:v>
                </c:pt>
                <c:pt idx="78">
                  <c:v>1.2209588881695119</c:v>
                </c:pt>
                <c:pt idx="79">
                  <c:v>2.1662370434964586</c:v>
                </c:pt>
                <c:pt idx="80">
                  <c:v>1.7354755065790273</c:v>
                </c:pt>
                <c:pt idx="81">
                  <c:v>1.366995323531877</c:v>
                </c:pt>
                <c:pt idx="82">
                  <c:v>1.4353842734301088</c:v>
                </c:pt>
                <c:pt idx="83">
                  <c:v>2.1658022942473143</c:v>
                </c:pt>
                <c:pt idx="84">
                  <c:v>2.0740498979231865</c:v>
                </c:pt>
                <c:pt idx="85">
                  <c:v>1.7988106402453572</c:v>
                </c:pt>
                <c:pt idx="86">
                  <c:v>1.7251839492313867</c:v>
                </c:pt>
                <c:pt idx="87">
                  <c:v>1.7559960356661535</c:v>
                </c:pt>
                <c:pt idx="88">
                  <c:v>1.7275008951488342</c:v>
                </c:pt>
                <c:pt idx="89">
                  <c:v>1.6355300364238441</c:v>
                </c:pt>
                <c:pt idx="90">
                  <c:v>1.619476662106289</c:v>
                </c:pt>
                <c:pt idx="91">
                  <c:v>1.638901962024663</c:v>
                </c:pt>
                <c:pt idx="92">
                  <c:v>1.6099077978337895</c:v>
                </c:pt>
                <c:pt idx="93">
                  <c:v>1.5410340109031126</c:v>
                </c:pt>
                <c:pt idx="94">
                  <c:v>1.4733409691332522</c:v>
                </c:pt>
                <c:pt idx="95">
                  <c:v>1.5319307844925012</c:v>
                </c:pt>
                <c:pt idx="96">
                  <c:v>1.6003250974392604</c:v>
                </c:pt>
                <c:pt idx="97">
                  <c:v>1.6905056155954772</c:v>
                </c:pt>
                <c:pt idx="98">
                  <c:v>1.7431447342533986</c:v>
                </c:pt>
                <c:pt idx="99">
                  <c:v>1.8523944311460885</c:v>
                </c:pt>
                <c:pt idx="100">
                  <c:v>1.7568028215140661</c:v>
                </c:pt>
                <c:pt idx="101">
                  <c:v>1.732222845222575</c:v>
                </c:pt>
                <c:pt idx="102">
                  <c:v>1.7610308392944931</c:v>
                </c:pt>
                <c:pt idx="103">
                  <c:v>1.7800403484530853</c:v>
                </c:pt>
                <c:pt idx="104">
                  <c:v>1.8254736052159695</c:v>
                </c:pt>
                <c:pt idx="105">
                  <c:v>1.8553759086995483</c:v>
                </c:pt>
                <c:pt idx="106">
                  <c:v>1.8450303529040186</c:v>
                </c:pt>
                <c:pt idx="107">
                  <c:v>1.8297832929467133</c:v>
                </c:pt>
                <c:pt idx="108">
                  <c:v>1.8641527262859396</c:v>
                </c:pt>
                <c:pt idx="109">
                  <c:v>1.8847290805440513</c:v>
                </c:pt>
                <c:pt idx="110">
                  <c:v>1.8384296410221184</c:v>
                </c:pt>
                <c:pt idx="111">
                  <c:v>1.8234046892182085</c:v>
                </c:pt>
                <c:pt idx="112">
                  <c:v>1.8035997121657916</c:v>
                </c:pt>
                <c:pt idx="113">
                  <c:v>1.7360352254939535</c:v>
                </c:pt>
                <c:pt idx="114">
                  <c:v>1.714061058415643</c:v>
                </c:pt>
                <c:pt idx="115">
                  <c:v>1.7560516779572624</c:v>
                </c:pt>
                <c:pt idx="116">
                  <c:v>1.7564548639980462</c:v>
                </c:pt>
                <c:pt idx="117">
                  <c:v>1.804058690471418</c:v>
                </c:pt>
                <c:pt idx="118">
                  <c:v>1.8059345791419488</c:v>
                </c:pt>
                <c:pt idx="119">
                  <c:v>1.7837535440709595</c:v>
                </c:pt>
                <c:pt idx="120">
                  <c:v>1.7164499286124921</c:v>
                </c:pt>
                <c:pt idx="121">
                  <c:v>1.686402441969828</c:v>
                </c:pt>
                <c:pt idx="122">
                  <c:v>1.6921859899110132</c:v>
                </c:pt>
                <c:pt idx="123">
                  <c:v>1.6822314669744582</c:v>
                </c:pt>
                <c:pt idx="124">
                  <c:v>1.7067524367715547</c:v>
                </c:pt>
                <c:pt idx="125">
                  <c:v>1.6951520052867588</c:v>
                </c:pt>
                <c:pt idx="126">
                  <c:v>1.7171753512721997</c:v>
                </c:pt>
                <c:pt idx="127">
                  <c:v>1.6595974960498439</c:v>
                </c:pt>
                <c:pt idx="128">
                  <c:v>2.0825533921060169</c:v>
                </c:pt>
                <c:pt idx="129">
                  <c:v>3.3258268457348414</c:v>
                </c:pt>
                <c:pt idx="130">
                  <c:v>2.4832337890600522</c:v>
                </c:pt>
                <c:pt idx="131">
                  <c:v>2.0252744808241752</c:v>
                </c:pt>
                <c:pt idx="132">
                  <c:v>2.1962007237289285</c:v>
                </c:pt>
                <c:pt idx="133">
                  <c:v>2.7545581188524846</c:v>
                </c:pt>
                <c:pt idx="134">
                  <c:v>2.7359585015701851</c:v>
                </c:pt>
                <c:pt idx="135">
                  <c:v>2.1685679714329811</c:v>
                </c:pt>
                <c:pt idx="136">
                  <c:v>2.14125040666893</c:v>
                </c:pt>
                <c:pt idx="137">
                  <c:v>2.1030157206115483</c:v>
                </c:pt>
                <c:pt idx="138">
                  <c:v>2.098703192661771</c:v>
                </c:pt>
                <c:pt idx="139">
                  <c:v>3.0604280415092546</c:v>
                </c:pt>
                <c:pt idx="140">
                  <c:v>2.5988914410209207</c:v>
                </c:pt>
                <c:pt idx="141">
                  <c:v>3.535837630578456</c:v>
                </c:pt>
                <c:pt idx="142">
                  <c:v>4.2736501050994757</c:v>
                </c:pt>
                <c:pt idx="143">
                  <c:v>3.8340617926858087</c:v>
                </c:pt>
                <c:pt idx="144">
                  <c:v>3.5966884347163881</c:v>
                </c:pt>
                <c:pt idx="145">
                  <c:v>3.5324792900792081</c:v>
                </c:pt>
                <c:pt idx="146">
                  <c:v>3.6881810146031215</c:v>
                </c:pt>
                <c:pt idx="147">
                  <c:v>3.3990204364111296</c:v>
                </c:pt>
                <c:pt idx="148">
                  <c:v>5.5406503525088073</c:v>
                </c:pt>
                <c:pt idx="149">
                  <c:v>6.5704827836544908</c:v>
                </c:pt>
                <c:pt idx="150">
                  <c:v>6.4446681755689239</c:v>
                </c:pt>
                <c:pt idx="151">
                  <c:v>4.7214103587277201</c:v>
                </c:pt>
                <c:pt idx="152">
                  <c:v>3.4199292077015238</c:v>
                </c:pt>
                <c:pt idx="153">
                  <c:v>3.4236589175304335</c:v>
                </c:pt>
                <c:pt idx="154">
                  <c:v>3.1128357258610135</c:v>
                </c:pt>
                <c:pt idx="155">
                  <c:v>2.9625080150629426</c:v>
                </c:pt>
                <c:pt idx="156">
                  <c:v>3.6339429150084093</c:v>
                </c:pt>
                <c:pt idx="157">
                  <c:v>5.1115454279484354</c:v>
                </c:pt>
                <c:pt idx="158">
                  <c:v>5.2668135313623541</c:v>
                </c:pt>
                <c:pt idx="159">
                  <c:v>2.3043783148907031</c:v>
                </c:pt>
                <c:pt idx="160">
                  <c:v>2.5566883228993982</c:v>
                </c:pt>
                <c:pt idx="161">
                  <c:v>3.7861174403210094</c:v>
                </c:pt>
                <c:pt idx="162">
                  <c:v>4.8690490082761713</c:v>
                </c:pt>
                <c:pt idx="163">
                  <c:v>3.2012202887790626</c:v>
                </c:pt>
                <c:pt idx="164">
                  <c:v>2.65761492912416</c:v>
                </c:pt>
                <c:pt idx="165">
                  <c:v>3.7939504988115189</c:v>
                </c:pt>
                <c:pt idx="166">
                  <c:v>4.1693082786296367</c:v>
                </c:pt>
                <c:pt idx="167">
                  <c:v>4.2561520813864551</c:v>
                </c:pt>
                <c:pt idx="168">
                  <c:v>4.4132443185079655</c:v>
                </c:pt>
                <c:pt idx="169">
                  <c:v>3.8973917965827591</c:v>
                </c:pt>
                <c:pt idx="170">
                  <c:v>4.4143647117578153</c:v>
                </c:pt>
                <c:pt idx="171">
                  <c:v>4.1017781579906103</c:v>
                </c:pt>
                <c:pt idx="172">
                  <c:v>3.6169623845958112</c:v>
                </c:pt>
                <c:pt idx="173">
                  <c:v>4.5287682672946268</c:v>
                </c:pt>
                <c:pt idx="174">
                  <c:v>5.3032299175657069</c:v>
                </c:pt>
                <c:pt idx="175">
                  <c:v>5.356358610633813</c:v>
                </c:pt>
                <c:pt idx="176">
                  <c:v>4.0104970395771309</c:v>
                </c:pt>
                <c:pt idx="177">
                  <c:v>3.9253003055626103</c:v>
                </c:pt>
                <c:pt idx="178">
                  <c:v>3.8592370574782233</c:v>
                </c:pt>
                <c:pt idx="179">
                  <c:v>3.8988489157766391</c:v>
                </c:pt>
                <c:pt idx="180">
                  <c:v>2.5398718060806895</c:v>
                </c:pt>
                <c:pt idx="181">
                  <c:v>3.5812543923179154</c:v>
                </c:pt>
                <c:pt idx="182">
                  <c:v>2.6561274018931571</c:v>
                </c:pt>
                <c:pt idx="183">
                  <c:v>2.641331196336353</c:v>
                </c:pt>
                <c:pt idx="184">
                  <c:v>2.622532968687834</c:v>
                </c:pt>
                <c:pt idx="185">
                  <c:v>2.6099887870784415</c:v>
                </c:pt>
                <c:pt idx="186">
                  <c:v>3.0210459784169941</c:v>
                </c:pt>
                <c:pt idx="187">
                  <c:v>4.7586887299569405</c:v>
                </c:pt>
                <c:pt idx="188">
                  <c:v>1.245972710834897</c:v>
                </c:pt>
                <c:pt idx="189">
                  <c:v>1.4672503906915699</c:v>
                </c:pt>
                <c:pt idx="190">
                  <c:v>1.4130867234803182</c:v>
                </c:pt>
                <c:pt idx="191">
                  <c:v>1.369846077591425</c:v>
                </c:pt>
                <c:pt idx="192">
                  <c:v>1.5370187612932389</c:v>
                </c:pt>
                <c:pt idx="193">
                  <c:v>1.9412730539005876</c:v>
                </c:pt>
                <c:pt idx="194">
                  <c:v>1.5759429904967279</c:v>
                </c:pt>
                <c:pt idx="195">
                  <c:v>1.3888123916829958</c:v>
                </c:pt>
                <c:pt idx="196">
                  <c:v>1.2876352101553079</c:v>
                </c:pt>
                <c:pt idx="197">
                  <c:v>1.4845193626588822</c:v>
                </c:pt>
                <c:pt idx="198">
                  <c:v>1.4888489275285943</c:v>
                </c:pt>
                <c:pt idx="199">
                  <c:v>1.5104040683753877</c:v>
                </c:pt>
                <c:pt idx="200">
                  <c:v>1.5205636337289947</c:v>
                </c:pt>
                <c:pt idx="201">
                  <c:v>1.4249586078506127</c:v>
                </c:pt>
                <c:pt idx="202">
                  <c:v>1.29331216064194</c:v>
                </c:pt>
                <c:pt idx="203">
                  <c:v>1.1180103168145994</c:v>
                </c:pt>
                <c:pt idx="204">
                  <c:v>1.1861717677462353</c:v>
                </c:pt>
                <c:pt idx="205">
                  <c:v>2.2018364949390543</c:v>
                </c:pt>
                <c:pt idx="206">
                  <c:v>2.1785675249098047</c:v>
                </c:pt>
                <c:pt idx="207">
                  <c:v>1.8592367534135785</c:v>
                </c:pt>
                <c:pt idx="208">
                  <c:v>3.5535548980031342</c:v>
                </c:pt>
                <c:pt idx="209">
                  <c:v>2.6320084176531768</c:v>
                </c:pt>
                <c:pt idx="210">
                  <c:v>3.2202675937515126</c:v>
                </c:pt>
                <c:pt idx="211">
                  <c:v>3.4047785712548895</c:v>
                </c:pt>
                <c:pt idx="212">
                  <c:v>2.5831249675973975</c:v>
                </c:pt>
                <c:pt idx="213">
                  <c:v>3.4816675277916915</c:v>
                </c:pt>
                <c:pt idx="214">
                  <c:v>2.9059659480021609</c:v>
                </c:pt>
                <c:pt idx="215">
                  <c:v>2.6932659863720199</c:v>
                </c:pt>
                <c:pt idx="216">
                  <c:v>2.1458181504557245</c:v>
                </c:pt>
                <c:pt idx="217">
                  <c:v>1.8119746396438277</c:v>
                </c:pt>
                <c:pt idx="218">
                  <c:v>1.8072757505289274</c:v>
                </c:pt>
                <c:pt idx="219">
                  <c:v>2.1326358130546312</c:v>
                </c:pt>
                <c:pt idx="220">
                  <c:v>2.1154135085136847</c:v>
                </c:pt>
                <c:pt idx="221">
                  <c:v>2.1115483567165052</c:v>
                </c:pt>
                <c:pt idx="222">
                  <c:v>2.6959673220352465</c:v>
                </c:pt>
                <c:pt idx="223">
                  <c:v>2.7190730516769177</c:v>
                </c:pt>
                <c:pt idx="224">
                  <c:v>2.2934237633796006</c:v>
                </c:pt>
                <c:pt idx="225">
                  <c:v>2.0399162018243175</c:v>
                </c:pt>
                <c:pt idx="226">
                  <c:v>1.7165663325129092</c:v>
                </c:pt>
                <c:pt idx="227">
                  <c:v>1.7116347747608174</c:v>
                </c:pt>
                <c:pt idx="228">
                  <c:v>2.043857518508307</c:v>
                </c:pt>
                <c:pt idx="229">
                  <c:v>2.3589335150015831</c:v>
                </c:pt>
                <c:pt idx="230">
                  <c:v>2.011091799109693</c:v>
                </c:pt>
                <c:pt idx="231">
                  <c:v>2.0015984364521229</c:v>
                </c:pt>
                <c:pt idx="232">
                  <c:v>1.9923836569965465</c:v>
                </c:pt>
                <c:pt idx="233">
                  <c:v>3.2313832847615744</c:v>
                </c:pt>
                <c:pt idx="234">
                  <c:v>3.2215371384560703</c:v>
                </c:pt>
                <c:pt idx="235">
                  <c:v>3.0114849159138846</c:v>
                </c:pt>
                <c:pt idx="236">
                  <c:v>2.0599713116075602</c:v>
                </c:pt>
                <c:pt idx="237">
                  <c:v>3.2978434452343826</c:v>
                </c:pt>
                <c:pt idx="238">
                  <c:v>2.7302795296547515</c:v>
                </c:pt>
                <c:pt idx="239">
                  <c:v>1.9023596768864195</c:v>
                </c:pt>
                <c:pt idx="240">
                  <c:v>1.8940418900697094</c:v>
                </c:pt>
                <c:pt idx="241">
                  <c:v>1.565826768182875</c:v>
                </c:pt>
                <c:pt idx="242">
                  <c:v>1.849312153258446</c:v>
                </c:pt>
                <c:pt idx="243">
                  <c:v>1.5439158974304974</c:v>
                </c:pt>
                <c:pt idx="244">
                  <c:v>1.8268069369546618</c:v>
                </c:pt>
                <c:pt idx="245">
                  <c:v>1.5464536697357183</c:v>
                </c:pt>
                <c:pt idx="246">
                  <c:v>2.1636911625347772</c:v>
                </c:pt>
                <c:pt idx="247">
                  <c:v>2.7621386420016254</c:v>
                </c:pt>
                <c:pt idx="248">
                  <c:v>3.3521156252381061</c:v>
                </c:pt>
                <c:pt idx="249">
                  <c:v>1.7363916061682301</c:v>
                </c:pt>
                <c:pt idx="250">
                  <c:v>1.6435717592390546</c:v>
                </c:pt>
                <c:pt idx="251">
                  <c:v>3.4356158567034614</c:v>
                </c:pt>
                <c:pt idx="252">
                  <c:v>2.8806556117254511</c:v>
                </c:pt>
                <c:pt idx="253">
                  <c:v>3.1900389771805844</c:v>
                </c:pt>
                <c:pt idx="254">
                  <c:v>3.5048764883033754</c:v>
                </c:pt>
                <c:pt idx="255">
                  <c:v>1.4932815559725945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BEB-4953-B1B4-671F42B11693}"/>
            </c:ext>
          </c:extLst>
        </c:ser>
        <c:ser>
          <c:idx val="1"/>
          <c:order val="1"/>
          <c:tx>
            <c:v>CSL for Sands</c:v>
          </c:tx>
          <c:spPr>
            <a:ln w="28575">
              <a:noFill/>
              <a:prstDash val="sysDash"/>
            </a:ln>
          </c:spPr>
          <c:marker>
            <c:symbol val="square"/>
            <c:size val="4"/>
          </c:marker>
          <c:xVal>
            <c:numRef>
              <c:f>'Program Steps'!$CP$24:$CP$488</c:f>
              <c:numCache>
                <c:formatCode>0.00</c:formatCode>
                <c:ptCount val="465"/>
                <c:pt idx="0">
                  <c:v>3.012785218944205</c:v>
                </c:pt>
                <c:pt idx="1">
                  <c:v>3.0645788927154411</c:v>
                </c:pt>
                <c:pt idx="2">
                  <c:v>3.1087424980053715</c:v>
                </c:pt>
                <c:pt idx="3">
                  <c:v>3.1286327517664581</c:v>
                </c:pt>
                <c:pt idx="4">
                  <c:v>3.156416447572564</c:v>
                </c:pt>
                <c:pt idx="5">
                  <c:v>3.1186381532522782</c:v>
                </c:pt>
                <c:pt idx="6">
                  <c:v>3.0870584159901808</c:v>
                </c:pt>
                <c:pt idx="7">
                  <c:v>3.0518611030830423</c:v>
                </c:pt>
                <c:pt idx="8">
                  <c:v>3.075632630943109</c:v>
                </c:pt>
                <c:pt idx="9">
                  <c:v>3.0516605387005606</c:v>
                </c:pt>
                <c:pt idx="10">
                  <c:v>3.0117184960321408</c:v>
                </c:pt>
                <c:pt idx="11">
                  <c:v>3.1033127600689006</c:v>
                </c:pt>
                <c:pt idx="12">
                  <c:v>2.9475709330582003</c:v>
                </c:pt>
                <c:pt idx="13">
                  <c:v>2.9812469222256306</c:v>
                </c:pt>
                <c:pt idx="14">
                  <c:v>3.0112521424313692</c:v>
                </c:pt>
                <c:pt idx="15">
                  <c:v>3.0862400473884803</c:v>
                </c:pt>
                <c:pt idx="16">
                  <c:v>3.0748794722788246</c:v>
                </c:pt>
                <c:pt idx="17">
                  <c:v>2.9961986045401514</c:v>
                </c:pt>
                <c:pt idx="18">
                  <c:v>3.038821841994793</c:v>
                </c:pt>
                <c:pt idx="19">
                  <c:v>2.9277397994393604</c:v>
                </c:pt>
                <c:pt idx="20">
                  <c:v>2.963899549034382</c:v>
                </c:pt>
                <c:pt idx="21">
                  <c:v>2.9956920227588708</c:v>
                </c:pt>
                <c:pt idx="22">
                  <c:v>2.9859218473996316</c:v>
                </c:pt>
                <c:pt idx="23">
                  <c:v>2.8225417365343288</c:v>
                </c:pt>
                <c:pt idx="24">
                  <c:v>2.9105010274335785</c:v>
                </c:pt>
                <c:pt idx="25">
                  <c:v>2.998700144810905</c:v>
                </c:pt>
                <c:pt idx="26">
                  <c:v>2.9063094749686154</c:v>
                </c:pt>
                <c:pt idx="27">
                  <c:v>2.981924505488228</c:v>
                </c:pt>
                <c:pt idx="28">
                  <c:v>2.9320599068713546</c:v>
                </c:pt>
                <c:pt idx="29">
                  <c:v>2.8419073689897218</c:v>
                </c:pt>
                <c:pt idx="30">
                  <c:v>2.9440122345911628</c:v>
                </c:pt>
                <c:pt idx="31">
                  <c:v>3.0092335822023721</c:v>
                </c:pt>
                <c:pt idx="32">
                  <c:v>3.0615792751481563</c:v>
                </c:pt>
                <c:pt idx="33">
                  <c:v>3.0230153715274879</c:v>
                </c:pt>
                <c:pt idx="34">
                  <c:v>2.9941052246296307</c:v>
                </c:pt>
                <c:pt idx="35">
                  <c:v>2.9939501533053159</c:v>
                </c:pt>
                <c:pt idx="36">
                  <c:v>2.993810355721203</c:v>
                </c:pt>
                <c:pt idx="37">
                  <c:v>3.0225444752902431</c:v>
                </c:pt>
                <c:pt idx="38">
                  <c:v>2.9935807351806636</c:v>
                </c:pt>
                <c:pt idx="39">
                  <c:v>2.9934240011601432</c:v>
                </c:pt>
                <c:pt idx="40">
                  <c:v>3.008136865077939</c:v>
                </c:pt>
                <c:pt idx="41">
                  <c:v>3.0079891146207109</c:v>
                </c:pt>
                <c:pt idx="42">
                  <c:v>3.0078903248230047</c:v>
                </c:pt>
                <c:pt idx="43">
                  <c:v>3.0077415370956073</c:v>
                </c:pt>
                <c:pt idx="44">
                  <c:v>2.9771158941905815</c:v>
                </c:pt>
                <c:pt idx="45">
                  <c:v>2.9234884172008018</c:v>
                </c:pt>
                <c:pt idx="46">
                  <c:v>2.9027104920453723</c:v>
                </c:pt>
                <c:pt idx="47">
                  <c:v>3.006887992923744</c:v>
                </c:pt>
                <c:pt idx="48">
                  <c:v>3.0054563368316001</c:v>
                </c:pt>
                <c:pt idx="49">
                  <c:v>3.0038167567472458</c:v>
                </c:pt>
                <c:pt idx="50">
                  <c:v>2.984820614086158</c:v>
                </c:pt>
                <c:pt idx="51">
                  <c:v>2.9361930453734018</c:v>
                </c:pt>
                <c:pt idx="52">
                  <c:v>2.9691977429244165</c:v>
                </c:pt>
                <c:pt idx="53">
                  <c:v>2.9976489681941798</c:v>
                </c:pt>
                <c:pt idx="54">
                  <c:v>2.9220344200795276</c:v>
                </c:pt>
                <c:pt idx="55">
                  <c:v>2.994543846671156</c:v>
                </c:pt>
                <c:pt idx="56">
                  <c:v>2.9930930964637401</c:v>
                </c:pt>
                <c:pt idx="57">
                  <c:v>2.9613450437525342</c:v>
                </c:pt>
                <c:pt idx="58">
                  <c:v>2.9254042846717545</c:v>
                </c:pt>
                <c:pt idx="59">
                  <c:v>2.9237394375817387</c:v>
                </c:pt>
                <c:pt idx="60">
                  <c:v>2.9567785170578493</c:v>
                </c:pt>
                <c:pt idx="61">
                  <c:v>2.9001112680625631</c:v>
                </c:pt>
                <c:pt idx="62">
                  <c:v>2.8999481686686974</c:v>
                </c:pt>
                <c:pt idx="63">
                  <c:v>2.8997615426720009</c:v>
                </c:pt>
                <c:pt idx="64">
                  <c:v>3.0067697755200347</c:v>
                </c:pt>
                <c:pt idx="65">
                  <c:v>3.0323320512289103</c:v>
                </c:pt>
                <c:pt idx="66">
                  <c:v>3.0308988138661932</c:v>
                </c:pt>
                <c:pt idx="67">
                  <c:v>3.0020771444812793</c:v>
                </c:pt>
                <c:pt idx="68">
                  <c:v>2.9699207578932123</c:v>
                </c:pt>
                <c:pt idx="69">
                  <c:v>2.9328590861580932</c:v>
                </c:pt>
                <c:pt idx="70">
                  <c:v>2.966640564763718</c:v>
                </c:pt>
                <c:pt idx="71">
                  <c:v>2.9957220458193268</c:v>
                </c:pt>
                <c:pt idx="72">
                  <c:v>2.9944873392238711</c:v>
                </c:pt>
                <c:pt idx="73">
                  <c:v>2.8979709584461313</c:v>
                </c:pt>
                <c:pt idx="74">
                  <c:v>2.8978053854080414</c:v>
                </c:pt>
                <c:pt idx="75">
                  <c:v>2.9380621929302557</c:v>
                </c:pt>
                <c:pt idx="76">
                  <c:v>2.9184951429303791</c:v>
                </c:pt>
                <c:pt idx="77">
                  <c:v>2.8972647215667675</c:v>
                </c:pt>
                <c:pt idx="78">
                  <c:v>2.9851633842797383</c:v>
                </c:pt>
                <c:pt idx="79">
                  <c:v>2.9172762811846984</c:v>
                </c:pt>
                <c:pt idx="80">
                  <c:v>2.9820449418827324</c:v>
                </c:pt>
                <c:pt idx="81">
                  <c:v>2.9350714134462152</c:v>
                </c:pt>
                <c:pt idx="82">
                  <c:v>2.936795849856364</c:v>
                </c:pt>
                <c:pt idx="83">
                  <c:v>2.9173700022017299</c:v>
                </c:pt>
                <c:pt idx="84">
                  <c:v>2.9172347686517339</c:v>
                </c:pt>
                <c:pt idx="85">
                  <c:v>2.9365649455271465</c:v>
                </c:pt>
                <c:pt idx="86">
                  <c:v>2.9691277268726206</c:v>
                </c:pt>
                <c:pt idx="87">
                  <c:v>3.0072944360374305</c:v>
                </c:pt>
                <c:pt idx="88">
                  <c:v>3.00558622160889</c:v>
                </c:pt>
                <c:pt idx="89">
                  <c:v>2.9900192732457773</c:v>
                </c:pt>
                <c:pt idx="90">
                  <c:v>2.9763030065724192</c:v>
                </c:pt>
                <c:pt idx="91">
                  <c:v>2.9881823407924992</c:v>
                </c:pt>
                <c:pt idx="92">
                  <c:v>2.9865311812114994</c:v>
                </c:pt>
                <c:pt idx="93">
                  <c:v>2.9829815152818271</c:v>
                </c:pt>
                <c:pt idx="94">
                  <c:v>2.9402550330111579</c:v>
                </c:pt>
                <c:pt idx="95">
                  <c:v>2.9690159497705908</c:v>
                </c:pt>
                <c:pt idx="96">
                  <c:v>2.9823658570632352</c:v>
                </c:pt>
                <c:pt idx="97">
                  <c:v>2.9953352942539442</c:v>
                </c:pt>
                <c:pt idx="98">
                  <c:v>3.0179458381861295</c:v>
                </c:pt>
                <c:pt idx="99">
                  <c:v>3.0481711804380147</c:v>
                </c:pt>
                <c:pt idx="100">
                  <c:v>3.034947283761571</c:v>
                </c:pt>
                <c:pt idx="101">
                  <c:v>3.0329709088899128</c:v>
                </c:pt>
                <c:pt idx="102">
                  <c:v>3.0414255284020597</c:v>
                </c:pt>
                <c:pt idx="103">
                  <c:v>3.0420905150636486</c:v>
                </c:pt>
                <c:pt idx="104">
                  <c:v>3.0512931125206983</c:v>
                </c:pt>
                <c:pt idx="105">
                  <c:v>3.059197356193752</c:v>
                </c:pt>
                <c:pt idx="106">
                  <c:v>3.0581852800422178</c:v>
                </c:pt>
                <c:pt idx="107">
                  <c:v>3.0566759753666601</c:v>
                </c:pt>
                <c:pt idx="108">
                  <c:v>3.0647736117509945</c:v>
                </c:pt>
                <c:pt idx="109">
                  <c:v>3.0714736497388975</c:v>
                </c:pt>
                <c:pt idx="110">
                  <c:v>3.0622760054871754</c:v>
                </c:pt>
                <c:pt idx="111">
                  <c:v>3.0607901998366129</c:v>
                </c:pt>
                <c:pt idx="112">
                  <c:v>3.0592352524221842</c:v>
                </c:pt>
                <c:pt idx="113">
                  <c:v>3.0481260288931118</c:v>
                </c:pt>
                <c:pt idx="114">
                  <c:v>3.0462822469291337</c:v>
                </c:pt>
                <c:pt idx="115">
                  <c:v>3.0548540406220348</c:v>
                </c:pt>
                <c:pt idx="116">
                  <c:v>3.0544734511362885</c:v>
                </c:pt>
                <c:pt idx="117">
                  <c:v>3.0629038032240654</c:v>
                </c:pt>
                <c:pt idx="118">
                  <c:v>3.0624329500297187</c:v>
                </c:pt>
                <c:pt idx="119">
                  <c:v>3.0530826942455414</c:v>
                </c:pt>
                <c:pt idx="120">
                  <c:v>3.0335309314551555</c:v>
                </c:pt>
                <c:pt idx="121">
                  <c:v>3.0401662886102581</c:v>
                </c:pt>
                <c:pt idx="122">
                  <c:v>3.0395282525108631</c:v>
                </c:pt>
                <c:pt idx="123">
                  <c:v>3.0382669837945548</c:v>
                </c:pt>
                <c:pt idx="124">
                  <c:v>3.0464291498604155</c:v>
                </c:pt>
                <c:pt idx="125">
                  <c:v>3.0450150131766365</c:v>
                </c:pt>
                <c:pt idx="126">
                  <c:v>3.0447634218468966</c:v>
                </c:pt>
                <c:pt idx="127">
                  <c:v>3.02509904873508</c:v>
                </c:pt>
                <c:pt idx="128">
                  <c:v>2.9736679168923899</c:v>
                </c:pt>
                <c:pt idx="129">
                  <c:v>2.8888813828395961</c:v>
                </c:pt>
                <c:pt idx="130">
                  <c:v>2.9041567709826492</c:v>
                </c:pt>
                <c:pt idx="131">
                  <c:v>2.8571529234472681</c:v>
                </c:pt>
                <c:pt idx="132">
                  <c:v>2.8604494952100583</c:v>
                </c:pt>
                <c:pt idx="133">
                  <c:v>2.8981560250748295</c:v>
                </c:pt>
                <c:pt idx="134">
                  <c:v>2.8757072552644445</c:v>
                </c:pt>
                <c:pt idx="135">
                  <c:v>2.8286734704025807</c:v>
                </c:pt>
                <c:pt idx="136">
                  <c:v>2.8348376152856161</c:v>
                </c:pt>
                <c:pt idx="137">
                  <c:v>2.8309328553374229</c:v>
                </c:pt>
                <c:pt idx="138">
                  <c:v>2.837627686520301</c:v>
                </c:pt>
                <c:pt idx="139">
                  <c:v>2.9306151282944168</c:v>
                </c:pt>
                <c:pt idx="140">
                  <c:v>2.9181700591868958</c:v>
                </c:pt>
                <c:pt idx="141">
                  <c:v>2.9911615312567452</c:v>
                </c:pt>
                <c:pt idx="142">
                  <c:v>3.0971443182987004</c:v>
                </c:pt>
                <c:pt idx="143">
                  <c:v>3.1770763795218233</c:v>
                </c:pt>
                <c:pt idx="144">
                  <c:v>3.1870440389362562</c:v>
                </c:pt>
                <c:pt idx="145">
                  <c:v>3.2355786921996308</c:v>
                </c:pt>
                <c:pt idx="146">
                  <c:v>3.2587329971763785</c:v>
                </c:pt>
                <c:pt idx="147">
                  <c:v>3.3494468545631793</c:v>
                </c:pt>
                <c:pt idx="148">
                  <c:v>3.4785975166535015</c:v>
                </c:pt>
                <c:pt idx="149">
                  <c:v>3.6374958905314432</c:v>
                </c:pt>
                <c:pt idx="150">
                  <c:v>3.2855506398089731</c:v>
                </c:pt>
                <c:pt idx="151">
                  <c:v>2.975950899778081</c:v>
                </c:pt>
                <c:pt idx="152">
                  <c:v>3.2705698548629853</c:v>
                </c:pt>
                <c:pt idx="153">
                  <c:v>3.3919828043699489</c:v>
                </c:pt>
                <c:pt idx="154">
                  <c:v>3.5491178556394325</c:v>
                </c:pt>
                <c:pt idx="155">
                  <c:v>3.7264262511813055</c:v>
                </c:pt>
                <c:pt idx="156">
                  <c:v>3.7936542570311809</c:v>
                </c:pt>
                <c:pt idx="157">
                  <c:v>3.8688252619415802</c:v>
                </c:pt>
                <c:pt idx="158">
                  <c:v>3.9279071941068411</c:v>
                </c:pt>
                <c:pt idx="159">
                  <c:v>3.9273482883499198</c:v>
                </c:pt>
                <c:pt idx="160">
                  <c:v>3.7480583082517795</c:v>
                </c:pt>
                <c:pt idx="161">
                  <c:v>3.4093628414910273</c:v>
                </c:pt>
                <c:pt idx="162">
                  <c:v>3.4555072358414094</c:v>
                </c:pt>
                <c:pt idx="163">
                  <c:v>3.5411994539334368</c:v>
                </c:pt>
                <c:pt idx="164">
                  <c:v>3.5417303591404004</c:v>
                </c:pt>
                <c:pt idx="165">
                  <c:v>3.5490001605925885</c:v>
                </c:pt>
                <c:pt idx="166">
                  <c:v>3.5731461845934778</c:v>
                </c:pt>
                <c:pt idx="167">
                  <c:v>3.5556419447851679</c:v>
                </c:pt>
                <c:pt idx="168">
                  <c:v>3.5458976810296665</c:v>
                </c:pt>
                <c:pt idx="169">
                  <c:v>3.5274416391715731</c:v>
                </c:pt>
                <c:pt idx="170">
                  <c:v>3.3706419048123029</c:v>
                </c:pt>
                <c:pt idx="171">
                  <c:v>3.2722674722592315</c:v>
                </c:pt>
                <c:pt idx="172">
                  <c:v>3.2533408715302898</c:v>
                </c:pt>
                <c:pt idx="173">
                  <c:v>3.3071777429940372</c:v>
                </c:pt>
                <c:pt idx="174">
                  <c:v>3.2527627942274915</c:v>
                </c:pt>
                <c:pt idx="175">
                  <c:v>3.2002513835792978</c:v>
                </c:pt>
                <c:pt idx="176">
                  <c:v>3.1982414067694092</c:v>
                </c:pt>
                <c:pt idx="177">
                  <c:v>3.0819198578721716</c:v>
                </c:pt>
                <c:pt idx="178">
                  <c:v>3.1176630120474162</c:v>
                </c:pt>
                <c:pt idx="179">
                  <c:v>3.2229794199775652</c:v>
                </c:pt>
                <c:pt idx="180">
                  <c:v>3.1307260180979037</c:v>
                </c:pt>
                <c:pt idx="181">
                  <c:v>2.9858610895577384</c:v>
                </c:pt>
                <c:pt idx="182">
                  <c:v>2.9468171286640024</c:v>
                </c:pt>
                <c:pt idx="183">
                  <c:v>2.9773531268171052</c:v>
                </c:pt>
                <c:pt idx="184">
                  <c:v>3.0079805173319212</c:v>
                </c:pt>
                <c:pt idx="185">
                  <c:v>3.0177541812273745</c:v>
                </c:pt>
                <c:pt idx="186">
                  <c:v>3.0603263937672462</c:v>
                </c:pt>
                <c:pt idx="187">
                  <c:v>3.2303988368605943</c:v>
                </c:pt>
                <c:pt idx="188">
                  <c:v>3.0032159006247907</c:v>
                </c:pt>
                <c:pt idx="189">
                  <c:v>3.0732981184115733</c:v>
                </c:pt>
                <c:pt idx="190">
                  <c:v>3.0402646556104003</c:v>
                </c:pt>
                <c:pt idx="191">
                  <c:v>3.0016032195525915</c:v>
                </c:pt>
                <c:pt idx="192">
                  <c:v>2.9754622739994341</c:v>
                </c:pt>
                <c:pt idx="193">
                  <c:v>2.9463635869288018</c:v>
                </c:pt>
                <c:pt idx="194">
                  <c:v>2.9644997558130468</c:v>
                </c:pt>
                <c:pt idx="195">
                  <c:v>2.9896450473239051</c:v>
                </c:pt>
                <c:pt idx="196">
                  <c:v>3.0269181350976782</c:v>
                </c:pt>
                <c:pt idx="197">
                  <c:v>3.0846385437749286</c:v>
                </c:pt>
                <c:pt idx="198">
                  <c:v>3.084132381963316</c:v>
                </c:pt>
                <c:pt idx="199">
                  <c:v>3.0891891141263343</c:v>
                </c:pt>
                <c:pt idx="200">
                  <c:v>3.0940161682950817</c:v>
                </c:pt>
                <c:pt idx="201">
                  <c:v>3.0694227999259556</c:v>
                </c:pt>
                <c:pt idx="202">
                  <c:v>3.0219454057509978</c:v>
                </c:pt>
                <c:pt idx="203">
                  <c:v>2.9815031416923441</c:v>
                </c:pt>
                <c:pt idx="204">
                  <c:v>2.9254509429221387</c:v>
                </c:pt>
                <c:pt idx="205">
                  <c:v>2.8530434111447733</c:v>
                </c:pt>
                <c:pt idx="206">
                  <c:v>2.8378736568515186</c:v>
                </c:pt>
                <c:pt idx="207">
                  <c:v>2.8512736758773598</c:v>
                </c:pt>
                <c:pt idx="208">
                  <c:v>2.8368078867884865</c:v>
                </c:pt>
                <c:pt idx="209">
                  <c:v>2.7653376049908598</c:v>
                </c:pt>
                <c:pt idx="210">
                  <c:v>2.8027063666310332</c:v>
                </c:pt>
                <c:pt idx="211">
                  <c:v>2.8184826743342639</c:v>
                </c:pt>
                <c:pt idx="212">
                  <c:v>2.7579280253368039</c:v>
                </c:pt>
                <c:pt idx="213">
                  <c:v>2.8321973909222784</c:v>
                </c:pt>
                <c:pt idx="214">
                  <c:v>2.8474831630964221</c:v>
                </c:pt>
                <c:pt idx="215">
                  <c:v>2.8312465490978287</c:v>
                </c:pt>
                <c:pt idx="216">
                  <c:v>2.8026372822511036</c:v>
                </c:pt>
                <c:pt idx="217">
                  <c:v>2.7941561070334746</c:v>
                </c:pt>
                <c:pt idx="218">
                  <c:v>2.8482697991834867</c:v>
                </c:pt>
                <c:pt idx="219">
                  <c:v>2.9158160965497752</c:v>
                </c:pt>
                <c:pt idx="220">
                  <c:v>2.9311666228394175</c:v>
                </c:pt>
                <c:pt idx="221">
                  <c:v>2.9461532448704237</c:v>
                </c:pt>
                <c:pt idx="222">
                  <c:v>3.0023934187130141</c:v>
                </c:pt>
                <c:pt idx="223">
                  <c:v>2.8080807758017836</c:v>
                </c:pt>
                <c:pt idx="224">
                  <c:v>2.8073864386426948</c:v>
                </c:pt>
                <c:pt idx="225">
                  <c:v>2.7165580032831693</c:v>
                </c:pt>
                <c:pt idx="226">
                  <c:v>2.69758819288124</c:v>
                </c:pt>
                <c:pt idx="227">
                  <c:v>2.7270483578459133</c:v>
                </c:pt>
                <c:pt idx="228">
                  <c:v>2.7861636843971884</c:v>
                </c:pt>
                <c:pt idx="229">
                  <c:v>2.8517662549750402</c:v>
                </c:pt>
                <c:pt idx="230">
                  <c:v>2.8631237799286087</c:v>
                </c:pt>
                <c:pt idx="231">
                  <c:v>2.8841730514120978</c:v>
                </c:pt>
                <c:pt idx="232">
                  <c:v>2.9219307679136501</c:v>
                </c:pt>
                <c:pt idx="233">
                  <c:v>2.9640227625297468</c:v>
                </c:pt>
                <c:pt idx="234">
                  <c:v>2.9141015804822339</c:v>
                </c:pt>
                <c:pt idx="235">
                  <c:v>3.0249091884231034</c:v>
                </c:pt>
                <c:pt idx="236">
                  <c:v>2.9194781746973972</c:v>
                </c:pt>
                <c:pt idx="237">
                  <c:v>2.8401187233644229</c:v>
                </c:pt>
                <c:pt idx="238">
                  <c:v>2.831183552829069</c:v>
                </c:pt>
                <c:pt idx="239">
                  <c:v>2.8289373408851248</c:v>
                </c:pt>
                <c:pt idx="240">
                  <c:v>2.9114455313016445</c:v>
                </c:pt>
                <c:pt idx="241">
                  <c:v>2.9475494001987026</c:v>
                </c:pt>
                <c:pt idx="242">
                  <c:v>2.9935944829418899</c:v>
                </c:pt>
                <c:pt idx="243">
                  <c:v>2.9947516412642745</c:v>
                </c:pt>
                <c:pt idx="244">
                  <c:v>3.0002058324240335</c:v>
                </c:pt>
                <c:pt idx="245">
                  <c:v>2.9701964830382965</c:v>
                </c:pt>
                <c:pt idx="246">
                  <c:v>2.9035150282727864</c:v>
                </c:pt>
                <c:pt idx="247">
                  <c:v>2.8171873181620026</c:v>
                </c:pt>
                <c:pt idx="248">
                  <c:v>2.8832537637308659</c:v>
                </c:pt>
                <c:pt idx="249">
                  <c:v>2.9187952579233452</c:v>
                </c:pt>
                <c:pt idx="250">
                  <c:v>2.9523231357691566</c:v>
                </c:pt>
                <c:pt idx="251">
                  <c:v>2.8287789531340923</c:v>
                </c:pt>
                <c:pt idx="252">
                  <c:v>2.8324958554466373</c:v>
                </c:pt>
                <c:pt idx="253">
                  <c:v>2.8771856801269333</c:v>
                </c:pt>
                <c:pt idx="254">
                  <c:v>2.9135582303372689</c:v>
                </c:pt>
                <c:pt idx="255">
                  <c:v>2.9859722073957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BEB-4953-B1B4-671F42B11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385792"/>
        <c:axId val="132392064"/>
      </c:scatterChart>
      <c:valAx>
        <c:axId val="132385792"/>
        <c:scaling>
          <c:orientation val="minMax"/>
          <c:max val="8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YSR </a:t>
                </a:r>
                <a:r>
                  <a:rPr lang="en-US" sz="1600" baseline="0"/>
                  <a:t> = Yield Stress Ratio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17776477638464838"/>
              <c:y val="3.4322472701655518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392064"/>
        <c:crosses val="autoZero"/>
        <c:crossBetween val="midCat"/>
        <c:majorUnit val="1"/>
        <c:minorUnit val="0.2"/>
      </c:valAx>
      <c:valAx>
        <c:axId val="132392064"/>
        <c:scaling>
          <c:orientation val="maxMin"/>
          <c:max val="16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32385792"/>
        <c:crosses val="autoZero"/>
        <c:crossBetween val="midCat"/>
        <c:majorUnit val="1"/>
        <c:minorUnit val="0.2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500888514724842"/>
          <c:y val="0.18295956557891019"/>
          <c:w val="0.73580221658478395"/>
          <c:h val="0.79275160905844422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33CC"/>
              </a:solidFill>
            </a:ln>
          </c:spPr>
          <c:marker>
            <c:symbol val="none"/>
          </c:marker>
          <c:xVal>
            <c:numRef>
              <c:f>'Program Steps'!$AT$24:$AT$488</c:f>
              <c:numCache>
                <c:formatCode>0.00</c:formatCode>
                <c:ptCount val="465"/>
                <c:pt idx="0">
                  <c:v>101.71876929123444</c:v>
                </c:pt>
                <c:pt idx="1">
                  <c:v>112.86968125848139</c:v>
                </c:pt>
                <c:pt idx="2">
                  <c:v>124.6966353713124</c:v>
                </c:pt>
                <c:pt idx="3">
                  <c:v>141.62104427154659</c:v>
                </c:pt>
                <c:pt idx="4">
                  <c:v>143.89940422048721</c:v>
                </c:pt>
                <c:pt idx="5">
                  <c:v>136.72620554277478</c:v>
                </c:pt>
                <c:pt idx="6">
                  <c:v>136.78401723441891</c:v>
                </c:pt>
                <c:pt idx="7">
                  <c:v>116.86539360613182</c:v>
                </c:pt>
                <c:pt idx="8">
                  <c:v>109.53343928908575</c:v>
                </c:pt>
                <c:pt idx="9">
                  <c:v>106.07925375935062</c:v>
                </c:pt>
                <c:pt idx="10">
                  <c:v>109.56591366716214</c:v>
                </c:pt>
                <c:pt idx="11">
                  <c:v>106.87351209170124</c:v>
                </c:pt>
                <c:pt idx="12">
                  <c:v>104.6941645817504</c:v>
                </c:pt>
                <c:pt idx="13">
                  <c:v>103.55456445566928</c:v>
                </c:pt>
                <c:pt idx="14">
                  <c:v>103.79471414891987</c:v>
                </c:pt>
                <c:pt idx="15">
                  <c:v>116.5421850929158</c:v>
                </c:pt>
                <c:pt idx="16">
                  <c:v>119.88513680198639</c:v>
                </c:pt>
                <c:pt idx="17">
                  <c:v>118.96854131302919</c:v>
                </c:pt>
                <c:pt idx="18">
                  <c:v>99.56222014756419</c:v>
                </c:pt>
                <c:pt idx="19">
                  <c:v>97.910798901034426</c:v>
                </c:pt>
                <c:pt idx="20">
                  <c:v>103.71624965822686</c:v>
                </c:pt>
                <c:pt idx="21">
                  <c:v>107.60584500803616</c:v>
                </c:pt>
                <c:pt idx="22">
                  <c:v>84.006832494755898</c:v>
                </c:pt>
                <c:pt idx="23">
                  <c:v>55.20640726265939</c:v>
                </c:pt>
                <c:pt idx="24">
                  <c:v>65.239164540685067</c:v>
                </c:pt>
                <c:pt idx="25">
                  <c:v>69.022152279598458</c:v>
                </c:pt>
                <c:pt idx="26">
                  <c:v>68.379908517599048</c:v>
                </c:pt>
                <c:pt idx="27">
                  <c:v>73.661744438989373</c:v>
                </c:pt>
                <c:pt idx="28">
                  <c:v>83.959690598403739</c:v>
                </c:pt>
                <c:pt idx="29">
                  <c:v>67.625544981477674</c:v>
                </c:pt>
                <c:pt idx="30">
                  <c:v>70.679606511527027</c:v>
                </c:pt>
                <c:pt idx="31">
                  <c:v>73.498991923688422</c:v>
                </c:pt>
                <c:pt idx="32">
                  <c:v>73.971555770210983</c:v>
                </c:pt>
                <c:pt idx="33">
                  <c:v>86.023065167236069</c:v>
                </c:pt>
                <c:pt idx="34">
                  <c:v>89.319645191460836</c:v>
                </c:pt>
                <c:pt idx="35">
                  <c:v>99.295579801022257</c:v>
                </c:pt>
                <c:pt idx="36">
                  <c:v>107.72761466840024</c:v>
                </c:pt>
                <c:pt idx="37">
                  <c:v>104.57736026822656</c:v>
                </c:pt>
                <c:pt idx="38">
                  <c:v>93.420093581770857</c:v>
                </c:pt>
                <c:pt idx="39">
                  <c:v>84.09061446120981</c:v>
                </c:pt>
                <c:pt idx="40">
                  <c:v>86.248502668840402</c:v>
                </c:pt>
                <c:pt idx="41">
                  <c:v>87.358811760091584</c:v>
                </c:pt>
                <c:pt idx="42">
                  <c:v>89.546299778129139</c:v>
                </c:pt>
                <c:pt idx="43">
                  <c:v>89.553914241935288</c:v>
                </c:pt>
                <c:pt idx="44">
                  <c:v>82.940016391013046</c:v>
                </c:pt>
                <c:pt idx="45">
                  <c:v>70.033674629270621</c:v>
                </c:pt>
                <c:pt idx="46">
                  <c:v>64.832282126884593</c:v>
                </c:pt>
                <c:pt idx="47">
                  <c:v>60.596250754126324</c:v>
                </c:pt>
                <c:pt idx="48">
                  <c:v>60.602140735806529</c:v>
                </c:pt>
                <c:pt idx="49">
                  <c:v>57.805386347630979</c:v>
                </c:pt>
                <c:pt idx="50">
                  <c:v>55.458221184023991</c:v>
                </c:pt>
                <c:pt idx="51">
                  <c:v>52.01166255450768</c:v>
                </c:pt>
                <c:pt idx="52">
                  <c:v>56.355900112277205</c:v>
                </c:pt>
                <c:pt idx="53">
                  <c:v>54.893878557847152</c:v>
                </c:pt>
                <c:pt idx="54">
                  <c:v>55.395556991336868</c:v>
                </c:pt>
                <c:pt idx="55">
                  <c:v>50.753363559993808</c:v>
                </c:pt>
                <c:pt idx="56">
                  <c:v>47.4326046156636</c:v>
                </c:pt>
                <c:pt idx="57">
                  <c:v>46.77197749457126</c:v>
                </c:pt>
                <c:pt idx="58">
                  <c:v>45.773303092820093</c:v>
                </c:pt>
                <c:pt idx="59">
                  <c:v>47.663097076461945</c:v>
                </c:pt>
                <c:pt idx="60">
                  <c:v>52.764919026003611</c:v>
                </c:pt>
                <c:pt idx="61">
                  <c:v>53.683379816706136</c:v>
                </c:pt>
                <c:pt idx="62">
                  <c:v>53.687616262338082</c:v>
                </c:pt>
                <c:pt idx="63">
                  <c:v>56.945168679500703</c:v>
                </c:pt>
                <c:pt idx="64">
                  <c:v>60.701709372544926</c:v>
                </c:pt>
                <c:pt idx="65">
                  <c:v>61.067066364998809</c:v>
                </c:pt>
                <c:pt idx="66">
                  <c:v>58.011890297983783</c:v>
                </c:pt>
                <c:pt idx="67">
                  <c:v>57.912160733997609</c:v>
                </c:pt>
                <c:pt idx="68">
                  <c:v>56.448922742622123</c:v>
                </c:pt>
                <c:pt idx="69">
                  <c:v>52.10144244944594</c:v>
                </c:pt>
                <c:pt idx="70">
                  <c:v>51.87050348244523</c:v>
                </c:pt>
                <c:pt idx="71">
                  <c:v>50.82905579668801</c:v>
                </c:pt>
                <c:pt idx="72">
                  <c:v>50.832850930456821</c:v>
                </c:pt>
                <c:pt idx="73">
                  <c:v>53.739336962143426</c:v>
                </c:pt>
                <c:pt idx="74">
                  <c:v>53.743697648195976</c:v>
                </c:pt>
                <c:pt idx="75">
                  <c:v>53.459563996492946</c:v>
                </c:pt>
                <c:pt idx="76">
                  <c:v>45.515417987023547</c:v>
                </c:pt>
                <c:pt idx="77">
                  <c:v>40.051344483792981</c:v>
                </c:pt>
                <c:pt idx="78">
                  <c:v>38.749985080424878</c:v>
                </c:pt>
                <c:pt idx="79">
                  <c:v>43.885749643613224</c:v>
                </c:pt>
                <c:pt idx="80">
                  <c:v>48.663151123600834</c:v>
                </c:pt>
                <c:pt idx="81">
                  <c:v>46.735978721009978</c:v>
                </c:pt>
                <c:pt idx="82">
                  <c:v>50.891244503420033</c:v>
                </c:pt>
                <c:pt idx="83">
                  <c:v>63.243875620001312</c:v>
                </c:pt>
                <c:pt idx="84">
                  <c:v>62.190531160494096</c:v>
                </c:pt>
                <c:pt idx="85">
                  <c:v>61.864174491968271</c:v>
                </c:pt>
                <c:pt idx="86">
                  <c:v>65.075080536549223</c:v>
                </c:pt>
                <c:pt idx="87">
                  <c:v>67.899728513388638</c:v>
                </c:pt>
                <c:pt idx="88">
                  <c:v>66.420119564360107</c:v>
                </c:pt>
                <c:pt idx="89">
                  <c:v>62.18218244936353</c:v>
                </c:pt>
                <c:pt idx="90">
                  <c:v>62.105414252578257</c:v>
                </c:pt>
                <c:pt idx="91">
                  <c:v>63.303551669419178</c:v>
                </c:pt>
                <c:pt idx="92">
                  <c:v>61.84909819284124</c:v>
                </c:pt>
                <c:pt idx="93">
                  <c:v>57.555809132062521</c:v>
                </c:pt>
                <c:pt idx="94">
                  <c:v>55.089223659648439</c:v>
                </c:pt>
                <c:pt idx="95">
                  <c:v>58.888458735710728</c:v>
                </c:pt>
                <c:pt idx="96">
                  <c:v>62.746691418156935</c:v>
                </c:pt>
                <c:pt idx="97">
                  <c:v>67.920349549216397</c:v>
                </c:pt>
                <c:pt idx="98">
                  <c:v>70.487857960048586</c:v>
                </c:pt>
                <c:pt idx="99">
                  <c:v>74.231963516232568</c:v>
                </c:pt>
                <c:pt idx="100">
                  <c:v>68.538112446624638</c:v>
                </c:pt>
                <c:pt idx="101">
                  <c:v>66.949780970027433</c:v>
                </c:pt>
                <c:pt idx="102">
                  <c:v>66.595047274095705</c:v>
                </c:pt>
                <c:pt idx="103">
                  <c:v>70.782397853895915</c:v>
                </c:pt>
                <c:pt idx="104">
                  <c:v>73.315167372200193</c:v>
                </c:pt>
                <c:pt idx="105">
                  <c:v>74.36586114993554</c:v>
                </c:pt>
                <c:pt idx="106">
                  <c:v>74.234328707723137</c:v>
                </c:pt>
                <c:pt idx="107">
                  <c:v>74.039125123337868</c:v>
                </c:pt>
                <c:pt idx="108">
                  <c:v>75.134570554397555</c:v>
                </c:pt>
                <c:pt idx="109">
                  <c:v>74.685460928291306</c:v>
                </c:pt>
                <c:pt idx="110">
                  <c:v>74.803775108692037</c:v>
                </c:pt>
                <c:pt idx="111">
                  <c:v>74.608492276097465</c:v>
                </c:pt>
                <c:pt idx="112">
                  <c:v>73.032857783914096</c:v>
                </c:pt>
                <c:pt idx="113">
                  <c:v>70.225614857989484</c:v>
                </c:pt>
                <c:pt idx="114">
                  <c:v>68.624490436452533</c:v>
                </c:pt>
                <c:pt idx="115">
                  <c:v>71.095455172855139</c:v>
                </c:pt>
                <c:pt idx="116">
                  <c:v>72.423361131754291</c:v>
                </c:pt>
                <c:pt idx="117">
                  <c:v>76.288960640779763</c:v>
                </c:pt>
                <c:pt idx="118">
                  <c:v>77.587584595008266</c:v>
                </c:pt>
                <c:pt idx="119">
                  <c:v>78.994078277611138</c:v>
                </c:pt>
                <c:pt idx="120">
                  <c:v>76.414022722388779</c:v>
                </c:pt>
                <c:pt idx="121">
                  <c:v>73.316574891320485</c:v>
                </c:pt>
                <c:pt idx="122">
                  <c:v>74.569688347479612</c:v>
                </c:pt>
                <c:pt idx="123">
                  <c:v>74.414251292791192</c:v>
                </c:pt>
                <c:pt idx="124">
                  <c:v>75.468070033290999</c:v>
                </c:pt>
                <c:pt idx="125">
                  <c:v>75.289444740890261</c:v>
                </c:pt>
                <c:pt idx="126">
                  <c:v>77.908284547849973</c:v>
                </c:pt>
                <c:pt idx="127">
                  <c:v>75.383270407379726</c:v>
                </c:pt>
                <c:pt idx="128">
                  <c:v>79.641921284436123</c:v>
                </c:pt>
                <c:pt idx="129">
                  <c:v>73.777380696521377</c:v>
                </c:pt>
                <c:pt idx="130">
                  <c:v>52.551050572721529</c:v>
                </c:pt>
                <c:pt idx="131">
                  <c:v>40.422520273857266</c:v>
                </c:pt>
                <c:pt idx="132">
                  <c:v>56.929667306284976</c:v>
                </c:pt>
                <c:pt idx="133">
                  <c:v>76.575154867996815</c:v>
                </c:pt>
                <c:pt idx="134">
                  <c:v>75.981371894009413</c:v>
                </c:pt>
                <c:pt idx="135">
                  <c:v>65.839726868800341</c:v>
                </c:pt>
                <c:pt idx="136">
                  <c:v>60.623817598532554</c:v>
                </c:pt>
                <c:pt idx="137">
                  <c:v>54.682469469190465</c:v>
                </c:pt>
                <c:pt idx="138">
                  <c:v>56.431008454315183</c:v>
                </c:pt>
                <c:pt idx="139">
                  <c:v>71.073334970028085</c:v>
                </c:pt>
                <c:pt idx="140">
                  <c:v>69.337163106992406</c:v>
                </c:pt>
                <c:pt idx="141">
                  <c:v>82.796736538347943</c:v>
                </c:pt>
                <c:pt idx="142">
                  <c:v>87.281367934827998</c:v>
                </c:pt>
                <c:pt idx="143">
                  <c:v>87.699521579898501</c:v>
                </c:pt>
                <c:pt idx="144">
                  <c:v>81.122081906034794</c:v>
                </c:pt>
                <c:pt idx="145">
                  <c:v>80.074534340926661</c:v>
                </c:pt>
                <c:pt idx="146">
                  <c:v>78.600926461922597</c:v>
                </c:pt>
                <c:pt idx="147">
                  <c:v>78.063577740339625</c:v>
                </c:pt>
                <c:pt idx="148">
                  <c:v>115.13777438425753</c:v>
                </c:pt>
                <c:pt idx="149">
                  <c:v>139.00790773773801</c:v>
                </c:pt>
                <c:pt idx="150">
                  <c:v>134.50383781163472</c:v>
                </c:pt>
                <c:pt idx="151">
                  <c:v>113.63698930018606</c:v>
                </c:pt>
                <c:pt idx="152">
                  <c:v>94.989111866111614</c:v>
                </c:pt>
                <c:pt idx="153">
                  <c:v>91.015544042425958</c:v>
                </c:pt>
                <c:pt idx="154">
                  <c:v>90.798929526848909</c:v>
                </c:pt>
                <c:pt idx="155">
                  <c:v>88.649977483997546</c:v>
                </c:pt>
                <c:pt idx="156">
                  <c:v>96.051498023351087</c:v>
                </c:pt>
                <c:pt idx="157">
                  <c:v>119.58649582637436</c:v>
                </c:pt>
                <c:pt idx="158">
                  <c:v>131.52886436132204</c:v>
                </c:pt>
                <c:pt idx="159">
                  <c:v>119.83609884983017</c:v>
                </c:pt>
                <c:pt idx="160">
                  <c:v>137.60798517458187</c:v>
                </c:pt>
                <c:pt idx="161">
                  <c:v>127.29999169054484</c:v>
                </c:pt>
                <c:pt idx="162">
                  <c:v>121.71366727383712</c:v>
                </c:pt>
                <c:pt idx="163">
                  <c:v>99.041603299914016</c:v>
                </c:pt>
                <c:pt idx="164">
                  <c:v>82.250703443870393</c:v>
                </c:pt>
                <c:pt idx="165">
                  <c:v>82.066328644072627</c:v>
                </c:pt>
                <c:pt idx="166">
                  <c:v>87.367738736375173</c:v>
                </c:pt>
                <c:pt idx="167">
                  <c:v>88.66567761504605</c:v>
                </c:pt>
                <c:pt idx="168">
                  <c:v>91.395359231412982</c:v>
                </c:pt>
                <c:pt idx="169">
                  <c:v>91.559824819922326</c:v>
                </c:pt>
                <c:pt idx="170">
                  <c:v>92.666208164804658</c:v>
                </c:pt>
                <c:pt idx="171">
                  <c:v>86.088411290645652</c:v>
                </c:pt>
                <c:pt idx="172">
                  <c:v>84.268536723038338</c:v>
                </c:pt>
                <c:pt idx="173">
                  <c:v>114.8967628077624</c:v>
                </c:pt>
                <c:pt idx="174">
                  <c:v>129.78677372308275</c:v>
                </c:pt>
                <c:pt idx="175">
                  <c:v>111.67171483215152</c:v>
                </c:pt>
                <c:pt idx="176">
                  <c:v>91.149880255082792</c:v>
                </c:pt>
                <c:pt idx="177">
                  <c:v>93.336404453728591</c:v>
                </c:pt>
                <c:pt idx="178">
                  <c:v>89.138894086874359</c:v>
                </c:pt>
                <c:pt idx="179">
                  <c:v>86.219801396703687</c:v>
                </c:pt>
                <c:pt idx="180">
                  <c:v>70.441773634618471</c:v>
                </c:pt>
                <c:pt idx="181">
                  <c:v>76.40611609104576</c:v>
                </c:pt>
                <c:pt idx="182">
                  <c:v>69.710567515221697</c:v>
                </c:pt>
                <c:pt idx="183">
                  <c:v>69.970738591591953</c:v>
                </c:pt>
                <c:pt idx="184">
                  <c:v>68.938181284495059</c:v>
                </c:pt>
                <c:pt idx="185">
                  <c:v>69.636791576257494</c:v>
                </c:pt>
                <c:pt idx="186">
                  <c:v>85.65786661282695</c:v>
                </c:pt>
                <c:pt idx="187">
                  <c:v>99.801128969749044</c:v>
                </c:pt>
                <c:pt idx="188">
                  <c:v>62.59375161119209</c:v>
                </c:pt>
                <c:pt idx="189">
                  <c:v>68.134455660373192</c:v>
                </c:pt>
                <c:pt idx="190">
                  <c:v>74.901677032595146</c:v>
                </c:pt>
                <c:pt idx="191">
                  <c:v>71.54205070860975</c:v>
                </c:pt>
                <c:pt idx="192">
                  <c:v>73.394601866450031</c:v>
                </c:pt>
                <c:pt idx="193">
                  <c:v>74.444377067523916</c:v>
                </c:pt>
                <c:pt idx="194">
                  <c:v>72.157575354369115</c:v>
                </c:pt>
                <c:pt idx="195">
                  <c:v>71.439025679972886</c:v>
                </c:pt>
                <c:pt idx="196">
                  <c:v>65.189328239655296</c:v>
                </c:pt>
                <c:pt idx="197">
                  <c:v>68.300574765606143</c:v>
                </c:pt>
                <c:pt idx="198">
                  <c:v>72.515588912716325</c:v>
                </c:pt>
                <c:pt idx="199">
                  <c:v>74.673247841386939</c:v>
                </c:pt>
                <c:pt idx="200">
                  <c:v>72.537084840650763</c:v>
                </c:pt>
                <c:pt idx="201">
                  <c:v>71.88475912140251</c:v>
                </c:pt>
                <c:pt idx="202">
                  <c:v>68.707355396256489</c:v>
                </c:pt>
                <c:pt idx="203">
                  <c:v>56.429516383857091</c:v>
                </c:pt>
                <c:pt idx="204">
                  <c:v>55.544433620671292</c:v>
                </c:pt>
                <c:pt idx="205">
                  <c:v>56.069086717303527</c:v>
                </c:pt>
                <c:pt idx="206">
                  <c:v>52.903307944986473</c:v>
                </c:pt>
                <c:pt idx="207">
                  <c:v>52.017679514071865</c:v>
                </c:pt>
                <c:pt idx="208">
                  <c:v>74.312180435882496</c:v>
                </c:pt>
                <c:pt idx="209">
                  <c:v>79.037242263743195</c:v>
                </c:pt>
                <c:pt idx="210">
                  <c:v>76.191403599177477</c:v>
                </c:pt>
                <c:pt idx="211">
                  <c:v>74.533712856159511</c:v>
                </c:pt>
                <c:pt idx="212">
                  <c:v>75.58611450393866</c:v>
                </c:pt>
                <c:pt idx="213">
                  <c:v>72.994835617241662</c:v>
                </c:pt>
                <c:pt idx="214">
                  <c:v>59.951516231121147</c:v>
                </c:pt>
                <c:pt idx="215">
                  <c:v>59.131485987538611</c:v>
                </c:pt>
                <c:pt idx="216">
                  <c:v>56.269459823713838</c:v>
                </c:pt>
                <c:pt idx="217">
                  <c:v>56.691848412705589</c:v>
                </c:pt>
                <c:pt idx="218">
                  <c:v>59.45135604235027</c:v>
                </c:pt>
                <c:pt idx="219">
                  <c:v>62.7683345399223</c:v>
                </c:pt>
                <c:pt idx="220">
                  <c:v>60.225161579910825</c:v>
                </c:pt>
                <c:pt idx="221">
                  <c:v>63.646948963501096</c:v>
                </c:pt>
                <c:pt idx="222">
                  <c:v>64.490379493036812</c:v>
                </c:pt>
                <c:pt idx="223">
                  <c:v>56.168258980611071</c:v>
                </c:pt>
                <c:pt idx="224">
                  <c:v>49.564287886137429</c:v>
                </c:pt>
                <c:pt idx="225">
                  <c:v>53.873869681011321</c:v>
                </c:pt>
                <c:pt idx="226">
                  <c:v>52.939424697884434</c:v>
                </c:pt>
                <c:pt idx="227">
                  <c:v>56.861868019137553</c:v>
                </c:pt>
                <c:pt idx="228">
                  <c:v>70.985992707705321</c:v>
                </c:pt>
                <c:pt idx="229">
                  <c:v>75.150663344226288</c:v>
                </c:pt>
                <c:pt idx="230">
                  <c:v>62.794725551842724</c:v>
                </c:pt>
                <c:pt idx="231">
                  <c:v>62.322096270810135</c:v>
                </c:pt>
                <c:pt idx="232">
                  <c:v>63.947943592697634</c:v>
                </c:pt>
                <c:pt idx="233">
                  <c:v>68.720852192492387</c:v>
                </c:pt>
                <c:pt idx="234">
                  <c:v>83.952368089668923</c:v>
                </c:pt>
                <c:pt idx="235">
                  <c:v>73.392200662502106</c:v>
                </c:pt>
                <c:pt idx="236">
                  <c:v>70.461459214077536</c:v>
                </c:pt>
                <c:pt idx="237">
                  <c:v>68.699185021898444</c:v>
                </c:pt>
                <c:pt idx="238">
                  <c:v>62.005527612636307</c:v>
                </c:pt>
                <c:pt idx="239">
                  <c:v>55.878319229391977</c:v>
                </c:pt>
                <c:pt idx="240">
                  <c:v>56.183950425171247</c:v>
                </c:pt>
                <c:pt idx="241">
                  <c:v>47.646745672861272</c:v>
                </c:pt>
                <c:pt idx="242">
                  <c:v>48.280488401290292</c:v>
                </c:pt>
                <c:pt idx="243">
                  <c:v>44.814861832763121</c:v>
                </c:pt>
                <c:pt idx="244">
                  <c:v>47.083360549879082</c:v>
                </c:pt>
                <c:pt idx="245">
                  <c:v>60.441641743492092</c:v>
                </c:pt>
                <c:pt idx="246">
                  <c:v>79.608527876084239</c:v>
                </c:pt>
                <c:pt idx="247">
                  <c:v>85.277166631705313</c:v>
                </c:pt>
                <c:pt idx="248">
                  <c:v>72.751859710292891</c:v>
                </c:pt>
                <c:pt idx="249">
                  <c:v>66.328173347382986</c:v>
                </c:pt>
                <c:pt idx="250">
                  <c:v>73.145513191962081</c:v>
                </c:pt>
                <c:pt idx="251">
                  <c:v>72.558110181923098</c:v>
                </c:pt>
                <c:pt idx="252">
                  <c:v>68.264677273192675</c:v>
                </c:pt>
                <c:pt idx="253">
                  <c:v>78.627607144173609</c:v>
                </c:pt>
                <c:pt idx="254">
                  <c:v>85.149828846467258</c:v>
                </c:pt>
                <c:pt idx="255">
                  <c:v>78.268958842201414</c:v>
                </c:pt>
              </c:numCache>
            </c:numRef>
          </c:xVal>
          <c:yVal>
            <c:numRef>
              <c:f>'Program Steps'!$C$24:$C$488</c:f>
              <c:numCache>
                <c:formatCode>0.00</c:formatCode>
                <c:ptCount val="465"/>
                <c:pt idx="0">
                  <c:v>2.1909233176838804E-2</c:v>
                </c:pt>
                <c:pt idx="1">
                  <c:v>6.5727699530516395E-2</c:v>
                </c:pt>
                <c:pt idx="2">
                  <c:v>0.10954616588419401</c:v>
                </c:pt>
                <c:pt idx="3">
                  <c:v>0.17527386541470999</c:v>
                </c:pt>
                <c:pt idx="4">
                  <c:v>0.21909233176838802</c:v>
                </c:pt>
                <c:pt idx="5">
                  <c:v>0.28482003129890499</c:v>
                </c:pt>
                <c:pt idx="6">
                  <c:v>0.33594157537819497</c:v>
                </c:pt>
                <c:pt idx="7">
                  <c:v>0.39436619718309901</c:v>
                </c:pt>
                <c:pt idx="8">
                  <c:v>0.43818466353677604</c:v>
                </c:pt>
                <c:pt idx="9">
                  <c:v>0.50391236306729303</c:v>
                </c:pt>
                <c:pt idx="10">
                  <c:v>0.54773082942096996</c:v>
                </c:pt>
                <c:pt idx="11">
                  <c:v>0.606155451225874</c:v>
                </c:pt>
                <c:pt idx="12">
                  <c:v>0.66458007303077704</c:v>
                </c:pt>
                <c:pt idx="13">
                  <c:v>0.72300469483568097</c:v>
                </c:pt>
                <c:pt idx="14">
                  <c:v>0.766823161189358</c:v>
                </c:pt>
                <c:pt idx="15">
                  <c:v>0.83255086071987494</c:v>
                </c:pt>
                <c:pt idx="16">
                  <c:v>0.87636932707355208</c:v>
                </c:pt>
                <c:pt idx="17">
                  <c:v>0.94209702660406902</c:v>
                </c:pt>
                <c:pt idx="18">
                  <c:v>0.99321857068336128</c:v>
                </c:pt>
                <c:pt idx="19">
                  <c:v>1.0516431924882601</c:v>
                </c:pt>
                <c:pt idx="20">
                  <c:v>1.0954616588419399</c:v>
                </c:pt>
                <c:pt idx="21">
                  <c:v>1.16118935837246</c:v>
                </c:pt>
                <c:pt idx="22">
                  <c:v>1.20500782472613</c:v>
                </c:pt>
                <c:pt idx="23">
                  <c:v>1.27073552425665</c:v>
                </c:pt>
                <c:pt idx="24">
                  <c:v>1.3145539906103301</c:v>
                </c:pt>
                <c:pt idx="25">
                  <c:v>1.3802816901408501</c:v>
                </c:pt>
                <c:pt idx="26">
                  <c:v>1.4241001564945199</c:v>
                </c:pt>
                <c:pt idx="27">
                  <c:v>1.48982785602504</c:v>
                </c:pt>
                <c:pt idx="28">
                  <c:v>1.5409494001043333</c:v>
                </c:pt>
                <c:pt idx="29">
                  <c:v>1.5920709441836169</c:v>
                </c:pt>
                <c:pt idx="30">
                  <c:v>1.6504955659885236</c:v>
                </c:pt>
                <c:pt idx="31">
                  <c:v>1.7016171100678166</c:v>
                </c:pt>
                <c:pt idx="32">
                  <c:v>1.7527386541471</c:v>
                </c:pt>
                <c:pt idx="33">
                  <c:v>1.8184663536776202</c:v>
                </c:pt>
                <c:pt idx="34">
                  <c:v>1.8622848200312998</c:v>
                </c:pt>
                <c:pt idx="35">
                  <c:v>1.9280125195618201</c:v>
                </c:pt>
                <c:pt idx="36">
                  <c:v>1.9864371413667168</c:v>
                </c:pt>
                <c:pt idx="37">
                  <c:v>2.0375586854460099</c:v>
                </c:pt>
                <c:pt idx="38">
                  <c:v>2.08137715179969</c:v>
                </c:pt>
                <c:pt idx="39">
                  <c:v>2.1471048513301998</c:v>
                </c:pt>
                <c:pt idx="40">
                  <c:v>2.1909233176838798</c:v>
                </c:pt>
                <c:pt idx="41">
                  <c:v>2.2566510172143999</c:v>
                </c:pt>
                <c:pt idx="42">
                  <c:v>2.3004694835680799</c:v>
                </c:pt>
                <c:pt idx="43">
                  <c:v>2.3661971830985902</c:v>
                </c:pt>
                <c:pt idx="44">
                  <c:v>2.4100156494522702</c:v>
                </c:pt>
                <c:pt idx="45">
                  <c:v>2.4684402712571765</c:v>
                </c:pt>
                <c:pt idx="46">
                  <c:v>2.5195618153364601</c:v>
                </c:pt>
                <c:pt idx="47">
                  <c:v>2.5779864371413672</c:v>
                </c:pt>
                <c:pt idx="48">
                  <c:v>2.6291079812206601</c:v>
                </c:pt>
                <c:pt idx="49">
                  <c:v>2.6875326030255571</c:v>
                </c:pt>
                <c:pt idx="50">
                  <c:v>2.73865414710485</c:v>
                </c:pt>
                <c:pt idx="51">
                  <c:v>2.7970787689097563</c:v>
                </c:pt>
                <c:pt idx="52">
                  <c:v>2.8482003129890501</c:v>
                </c:pt>
                <c:pt idx="53">
                  <c:v>2.9066249347939466</c:v>
                </c:pt>
                <c:pt idx="54">
                  <c:v>2.9650495565988533</c:v>
                </c:pt>
                <c:pt idx="55">
                  <c:v>3.0161711006781466</c:v>
                </c:pt>
                <c:pt idx="56">
                  <c:v>3.0672926447574298</c:v>
                </c:pt>
                <c:pt idx="57">
                  <c:v>3.1257172665623365</c:v>
                </c:pt>
                <c:pt idx="58">
                  <c:v>3.1768388106416299</c:v>
                </c:pt>
                <c:pt idx="59">
                  <c:v>3.2352634324465299</c:v>
                </c:pt>
                <c:pt idx="60">
                  <c:v>3.2863849765258202</c:v>
                </c:pt>
                <c:pt idx="61">
                  <c:v>3.3448095983307269</c:v>
                </c:pt>
                <c:pt idx="62">
                  <c:v>3.3959311424100194</c:v>
                </c:pt>
                <c:pt idx="63">
                  <c:v>3.4543557642149167</c:v>
                </c:pt>
                <c:pt idx="64">
                  <c:v>3.5054773082942101</c:v>
                </c:pt>
                <c:pt idx="65">
                  <c:v>3.5639019300991168</c:v>
                </c:pt>
                <c:pt idx="66">
                  <c:v>3.6150234741784</c:v>
                </c:pt>
                <c:pt idx="67">
                  <c:v>3.6734480959833067</c:v>
                </c:pt>
                <c:pt idx="68">
                  <c:v>3.7245696400625996</c:v>
                </c:pt>
                <c:pt idx="69">
                  <c:v>3.7902973395931099</c:v>
                </c:pt>
                <c:pt idx="70">
                  <c:v>3.8414188836724033</c:v>
                </c:pt>
                <c:pt idx="71">
                  <c:v>3.89984350547731</c:v>
                </c:pt>
                <c:pt idx="72">
                  <c:v>3.94366197183099</c:v>
                </c:pt>
                <c:pt idx="73">
                  <c:v>4.0093896713615003</c:v>
                </c:pt>
                <c:pt idx="74">
                  <c:v>4.0605112154407932</c:v>
                </c:pt>
                <c:pt idx="75">
                  <c:v>4.1189358372456999</c:v>
                </c:pt>
                <c:pt idx="76">
                  <c:v>4.1700573813249839</c:v>
                </c:pt>
                <c:pt idx="77">
                  <c:v>4.2284820031298898</c:v>
                </c:pt>
                <c:pt idx="78">
                  <c:v>4.2723004694835698</c:v>
                </c:pt>
                <c:pt idx="79">
                  <c:v>4.3380281690140796</c:v>
                </c:pt>
                <c:pt idx="80">
                  <c:v>4.3818466353677596</c:v>
                </c:pt>
                <c:pt idx="81">
                  <c:v>4.4475743348982801</c:v>
                </c:pt>
                <c:pt idx="82">
                  <c:v>4.4913928012519602</c:v>
                </c:pt>
                <c:pt idx="83">
                  <c:v>4.55712050078247</c:v>
                </c:pt>
                <c:pt idx="84">
                  <c:v>4.60093896713615</c:v>
                </c:pt>
                <c:pt idx="85">
                  <c:v>4.6666666666666696</c:v>
                </c:pt>
                <c:pt idx="86">
                  <c:v>4.7104851330203399</c:v>
                </c:pt>
                <c:pt idx="87">
                  <c:v>4.7762128325508604</c:v>
                </c:pt>
                <c:pt idx="88">
                  <c:v>4.8200312989045404</c:v>
                </c:pt>
                <c:pt idx="89">
                  <c:v>4.8857589984350502</c:v>
                </c:pt>
                <c:pt idx="90">
                  <c:v>4.9295774647887303</c:v>
                </c:pt>
                <c:pt idx="91">
                  <c:v>4.9953051643192499</c:v>
                </c:pt>
                <c:pt idx="92">
                  <c:v>5.0391236306729299</c:v>
                </c:pt>
                <c:pt idx="93">
                  <c:v>5.1048513302034397</c:v>
                </c:pt>
                <c:pt idx="94">
                  <c:v>5.1486697965571198</c:v>
                </c:pt>
                <c:pt idx="95">
                  <c:v>5.1997913406364136</c:v>
                </c:pt>
                <c:pt idx="96">
                  <c:v>5.2582159624413096</c:v>
                </c:pt>
                <c:pt idx="97">
                  <c:v>5.3239436619718301</c:v>
                </c:pt>
                <c:pt idx="98">
                  <c:v>5.3677621283255101</c:v>
                </c:pt>
                <c:pt idx="99">
                  <c:v>5.4334898278560297</c:v>
                </c:pt>
                <c:pt idx="100">
                  <c:v>5.4846113719353129</c:v>
                </c:pt>
                <c:pt idx="101">
                  <c:v>5.5430359937402196</c:v>
                </c:pt>
                <c:pt idx="102">
                  <c:v>5.5868544600938996</c:v>
                </c:pt>
                <c:pt idx="103">
                  <c:v>5.6452790818987966</c:v>
                </c:pt>
                <c:pt idx="104">
                  <c:v>5.6964006259780904</c:v>
                </c:pt>
                <c:pt idx="105">
                  <c:v>5.76212832550861</c:v>
                </c:pt>
                <c:pt idx="106">
                  <c:v>5.8059467918622802</c:v>
                </c:pt>
                <c:pt idx="107">
                  <c:v>5.8716744913927998</c:v>
                </c:pt>
                <c:pt idx="108">
                  <c:v>5.9154929577464799</c:v>
                </c:pt>
                <c:pt idx="109">
                  <c:v>5.9812206572770004</c:v>
                </c:pt>
                <c:pt idx="110">
                  <c:v>6.0250391236306697</c:v>
                </c:pt>
                <c:pt idx="111">
                  <c:v>6.0907668231611902</c:v>
                </c:pt>
                <c:pt idx="112">
                  <c:v>6.1345852895148703</c:v>
                </c:pt>
                <c:pt idx="113">
                  <c:v>6.2003129890453801</c:v>
                </c:pt>
                <c:pt idx="114">
                  <c:v>6.2587376108502859</c:v>
                </c:pt>
                <c:pt idx="115">
                  <c:v>6.3098591549295797</c:v>
                </c:pt>
                <c:pt idx="116">
                  <c:v>6.3536776212832597</c:v>
                </c:pt>
                <c:pt idx="117">
                  <c:v>6.4194053208137696</c:v>
                </c:pt>
                <c:pt idx="118">
                  <c:v>6.4632237871674496</c:v>
                </c:pt>
                <c:pt idx="119">
                  <c:v>6.5289514866979701</c:v>
                </c:pt>
                <c:pt idx="120">
                  <c:v>6.5727699530516404</c:v>
                </c:pt>
                <c:pt idx="121">
                  <c:v>6.63849765258216</c:v>
                </c:pt>
                <c:pt idx="122">
                  <c:v>6.6896191966614538</c:v>
                </c:pt>
                <c:pt idx="123">
                  <c:v>6.7480438184663498</c:v>
                </c:pt>
                <c:pt idx="124">
                  <c:v>6.7918622848200298</c:v>
                </c:pt>
                <c:pt idx="125">
                  <c:v>6.8575899843505503</c:v>
                </c:pt>
                <c:pt idx="126">
                  <c:v>6.9087115284298406</c:v>
                </c:pt>
                <c:pt idx="127">
                  <c:v>6.9598330725091273</c:v>
                </c:pt>
                <c:pt idx="128">
                  <c:v>7.0109546165884202</c:v>
                </c:pt>
                <c:pt idx="129">
                  <c:v>7.0693792383933269</c:v>
                </c:pt>
                <c:pt idx="130">
                  <c:v>7.1205007824726101</c:v>
                </c:pt>
                <c:pt idx="131">
                  <c:v>7.1716223265519021</c:v>
                </c:pt>
                <c:pt idx="132">
                  <c:v>7.2300469483568106</c:v>
                </c:pt>
                <c:pt idx="133">
                  <c:v>7.2957746478873204</c:v>
                </c:pt>
                <c:pt idx="134">
                  <c:v>7.3395931142410005</c:v>
                </c:pt>
                <c:pt idx="135">
                  <c:v>7.4053208137715201</c:v>
                </c:pt>
                <c:pt idx="136">
                  <c:v>7.4564423578508139</c:v>
                </c:pt>
                <c:pt idx="137">
                  <c:v>7.5148669796557099</c:v>
                </c:pt>
                <c:pt idx="138">
                  <c:v>7.5586854460093891</c:v>
                </c:pt>
                <c:pt idx="139">
                  <c:v>7.6244131455399087</c:v>
                </c:pt>
                <c:pt idx="140">
                  <c:v>7.6682316118935789</c:v>
                </c:pt>
                <c:pt idx="141">
                  <c:v>7.7339593114241003</c:v>
                </c:pt>
                <c:pt idx="142">
                  <c:v>7.7850808555033923</c:v>
                </c:pt>
                <c:pt idx="143">
                  <c:v>7.8435054773082902</c:v>
                </c:pt>
                <c:pt idx="144">
                  <c:v>7.8873239436619711</c:v>
                </c:pt>
                <c:pt idx="145">
                  <c:v>7.9530516431924907</c:v>
                </c:pt>
                <c:pt idx="146">
                  <c:v>8.0041731872717836</c:v>
                </c:pt>
                <c:pt idx="147">
                  <c:v>8.0552947313510668</c:v>
                </c:pt>
                <c:pt idx="148">
                  <c:v>8.1137193531559735</c:v>
                </c:pt>
                <c:pt idx="149">
                  <c:v>8.1721439749608802</c:v>
                </c:pt>
                <c:pt idx="150">
                  <c:v>8.2305685967657762</c:v>
                </c:pt>
                <c:pt idx="151">
                  <c:v>8.2743870631194572</c:v>
                </c:pt>
                <c:pt idx="152">
                  <c:v>8.3255086071987492</c:v>
                </c:pt>
                <c:pt idx="153">
                  <c:v>8.3912363067292706</c:v>
                </c:pt>
                <c:pt idx="154">
                  <c:v>8.4350547730829408</c:v>
                </c:pt>
                <c:pt idx="155">
                  <c:v>8.5007824726134604</c:v>
                </c:pt>
                <c:pt idx="156">
                  <c:v>8.5519040166927489</c:v>
                </c:pt>
                <c:pt idx="157">
                  <c:v>8.5957224830464245</c:v>
                </c:pt>
                <c:pt idx="158">
                  <c:v>8.6541471048513294</c:v>
                </c:pt>
                <c:pt idx="159">
                  <c:v>8.7198748043818508</c:v>
                </c:pt>
                <c:pt idx="160">
                  <c:v>8.7624621804903473</c:v>
                </c:pt>
                <c:pt idx="161">
                  <c:v>8.8294209702660407</c:v>
                </c:pt>
                <c:pt idx="162">
                  <c:v>8.8805425143453345</c:v>
                </c:pt>
                <c:pt idx="163">
                  <c:v>8.9389671361502305</c:v>
                </c:pt>
                <c:pt idx="164">
                  <c:v>8.9827856025039097</c:v>
                </c:pt>
                <c:pt idx="165">
                  <c:v>9.0485133020344293</c:v>
                </c:pt>
                <c:pt idx="166">
                  <c:v>9.0923317683881102</c:v>
                </c:pt>
                <c:pt idx="167">
                  <c:v>9.1507563901930062</c:v>
                </c:pt>
                <c:pt idx="168">
                  <c:v>9.2018779342723001</c:v>
                </c:pt>
                <c:pt idx="169">
                  <c:v>9.2676056338028197</c:v>
                </c:pt>
                <c:pt idx="170">
                  <c:v>9.3187271778821099</c:v>
                </c:pt>
                <c:pt idx="171">
                  <c:v>9.3698487219613966</c:v>
                </c:pt>
                <c:pt idx="172">
                  <c:v>9.4209702660406904</c:v>
                </c:pt>
                <c:pt idx="173">
                  <c:v>9.4866979655711994</c:v>
                </c:pt>
                <c:pt idx="174">
                  <c:v>9.537819509650495</c:v>
                </c:pt>
                <c:pt idx="175">
                  <c:v>9.5889410537297852</c:v>
                </c:pt>
                <c:pt idx="176">
                  <c:v>9.6400625978090808</c:v>
                </c:pt>
                <c:pt idx="177">
                  <c:v>9.6984872196139751</c:v>
                </c:pt>
                <c:pt idx="178">
                  <c:v>9.7496087636932707</c:v>
                </c:pt>
                <c:pt idx="179">
                  <c:v>9.8080333854981774</c:v>
                </c:pt>
                <c:pt idx="180">
                  <c:v>9.8591549295774605</c:v>
                </c:pt>
                <c:pt idx="181">
                  <c:v>9.9175795513823672</c:v>
                </c:pt>
                <c:pt idx="182">
                  <c:v>9.9760041731872722</c:v>
                </c:pt>
                <c:pt idx="183">
                  <c:v>10.0344287949922</c:v>
                </c:pt>
                <c:pt idx="184">
                  <c:v>10.085550339071501</c:v>
                </c:pt>
                <c:pt idx="185">
                  <c:v>10.143974960876401</c:v>
                </c:pt>
                <c:pt idx="186">
                  <c:v>10.18779342723</c:v>
                </c:pt>
                <c:pt idx="187">
                  <c:v>10.253521126760599</c:v>
                </c:pt>
                <c:pt idx="188">
                  <c:v>10.304642670839833</c:v>
                </c:pt>
                <c:pt idx="189">
                  <c:v>10.355764214919168</c:v>
                </c:pt>
                <c:pt idx="190">
                  <c:v>10.406885758998399</c:v>
                </c:pt>
                <c:pt idx="191">
                  <c:v>10.458007303077734</c:v>
                </c:pt>
                <c:pt idx="192">
                  <c:v>10.5164319248826</c:v>
                </c:pt>
                <c:pt idx="193">
                  <c:v>10.5821596244131</c:v>
                </c:pt>
                <c:pt idx="194">
                  <c:v>10.6259780907668</c:v>
                </c:pt>
                <c:pt idx="195">
                  <c:v>10.684402712571702</c:v>
                </c:pt>
                <c:pt idx="196">
                  <c:v>10.735524256650999</c:v>
                </c:pt>
                <c:pt idx="197">
                  <c:v>10.786645800730298</c:v>
                </c:pt>
                <c:pt idx="198">
                  <c:v>10.845070422535199</c:v>
                </c:pt>
                <c:pt idx="199">
                  <c:v>10.903495044340099</c:v>
                </c:pt>
                <c:pt idx="200">
                  <c:v>10.947313510693801</c:v>
                </c:pt>
                <c:pt idx="201">
                  <c:v>11.013041210224301</c:v>
                </c:pt>
                <c:pt idx="202">
                  <c:v>11.064162754303601</c:v>
                </c:pt>
                <c:pt idx="203">
                  <c:v>11.129890453834101</c:v>
                </c:pt>
                <c:pt idx="204">
                  <c:v>11.173708920187799</c:v>
                </c:pt>
                <c:pt idx="205">
                  <c:v>11.239436619718299</c:v>
                </c:pt>
                <c:pt idx="206">
                  <c:v>11.283255086071998</c:v>
                </c:pt>
                <c:pt idx="207">
                  <c:v>11.3489827856025</c:v>
                </c:pt>
                <c:pt idx="208">
                  <c:v>11.400104329681801</c:v>
                </c:pt>
                <c:pt idx="209">
                  <c:v>11.4585289514867</c:v>
                </c:pt>
                <c:pt idx="210">
                  <c:v>11.502347417840403</c:v>
                </c:pt>
                <c:pt idx="211">
                  <c:v>11.5607720396453</c:v>
                </c:pt>
                <c:pt idx="212">
                  <c:v>11.6118935837246</c:v>
                </c:pt>
                <c:pt idx="213">
                  <c:v>11.670318205529467</c:v>
                </c:pt>
                <c:pt idx="214">
                  <c:v>11.7214397496088</c:v>
                </c:pt>
                <c:pt idx="215">
                  <c:v>11.779864371413666</c:v>
                </c:pt>
                <c:pt idx="216">
                  <c:v>11.830985915493001</c:v>
                </c:pt>
                <c:pt idx="217">
                  <c:v>11.896713615023501</c:v>
                </c:pt>
                <c:pt idx="218">
                  <c:v>11.940532081377199</c:v>
                </c:pt>
                <c:pt idx="219">
                  <c:v>12.006259780907699</c:v>
                </c:pt>
                <c:pt idx="220">
                  <c:v>12.057381324986935</c:v>
                </c:pt>
                <c:pt idx="221">
                  <c:v>12.1158059467919</c:v>
                </c:pt>
                <c:pt idx="222">
                  <c:v>12.166927490871133</c:v>
                </c:pt>
                <c:pt idx="223">
                  <c:v>12.225352112676065</c:v>
                </c:pt>
                <c:pt idx="224">
                  <c:v>12.276473656755334</c:v>
                </c:pt>
                <c:pt idx="225">
                  <c:v>12.327595200834599</c:v>
                </c:pt>
                <c:pt idx="226">
                  <c:v>12.386019822639533</c:v>
                </c:pt>
                <c:pt idx="227">
                  <c:v>12.4444444444444</c:v>
                </c:pt>
                <c:pt idx="228">
                  <c:v>12.495565988523735</c:v>
                </c:pt>
                <c:pt idx="229">
                  <c:v>12.561293688054235</c:v>
                </c:pt>
                <c:pt idx="230">
                  <c:v>12.605112154407934</c:v>
                </c:pt>
                <c:pt idx="231">
                  <c:v>12.648930620761599</c:v>
                </c:pt>
                <c:pt idx="232">
                  <c:v>12.7073552425665</c:v>
                </c:pt>
                <c:pt idx="233">
                  <c:v>12.773082942097</c:v>
                </c:pt>
                <c:pt idx="234">
                  <c:v>12.824204486176299</c:v>
                </c:pt>
                <c:pt idx="235">
                  <c:v>12.8753260302556</c:v>
                </c:pt>
                <c:pt idx="236">
                  <c:v>12.926447574334899</c:v>
                </c:pt>
                <c:pt idx="237">
                  <c:v>12.9775691184142</c:v>
                </c:pt>
                <c:pt idx="238">
                  <c:v>13.0359937402191</c:v>
                </c:pt>
                <c:pt idx="239">
                  <c:v>13.094418362024001</c:v>
                </c:pt>
                <c:pt idx="240">
                  <c:v>13.1455399061033</c:v>
                </c:pt>
                <c:pt idx="241">
                  <c:v>13.2112676056338</c:v>
                </c:pt>
                <c:pt idx="242">
                  <c:v>13.255086071987501</c:v>
                </c:pt>
                <c:pt idx="243">
                  <c:v>13.320813771517999</c:v>
                </c:pt>
                <c:pt idx="244">
                  <c:v>13.364632237871698</c:v>
                </c:pt>
                <c:pt idx="245">
                  <c:v>13.415753781950999</c:v>
                </c:pt>
                <c:pt idx="246">
                  <c:v>13.488784559207099</c:v>
                </c:pt>
                <c:pt idx="247">
                  <c:v>13.5399061032864</c:v>
                </c:pt>
                <c:pt idx="248">
                  <c:v>13.591027647365701</c:v>
                </c:pt>
                <c:pt idx="249">
                  <c:v>13.649452269170601</c:v>
                </c:pt>
                <c:pt idx="250">
                  <c:v>13.7078768909755</c:v>
                </c:pt>
                <c:pt idx="251">
                  <c:v>13.758998435054799</c:v>
                </c:pt>
                <c:pt idx="252">
                  <c:v>13.8028169014085</c:v>
                </c:pt>
                <c:pt idx="253">
                  <c:v>13.868544600938998</c:v>
                </c:pt>
                <c:pt idx="254">
                  <c:v>13.912363067292601</c:v>
                </c:pt>
                <c:pt idx="255">
                  <c:v>13.9780907668232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A2-411D-9941-8264721EE7A6}"/>
            </c:ext>
          </c:extLst>
        </c:ser>
        <c:ser>
          <c:idx val="1"/>
          <c:order val="1"/>
          <c:tx>
            <c:v>Qtn-cs = 70</c:v>
          </c:tx>
          <c:spPr>
            <a:ln w="4127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'Robertson 2012'!$AC$45:$AC$46</c:f>
              <c:numCache>
                <c:formatCode>General</c:formatCode>
                <c:ptCount val="2"/>
                <c:pt idx="0">
                  <c:v>70</c:v>
                </c:pt>
                <c:pt idx="1">
                  <c:v>70</c:v>
                </c:pt>
              </c:numCache>
            </c:numRef>
          </c:xVal>
          <c:yVal>
            <c:numRef>
              <c:f>'Robertson 2012'!$AD$45:$AD$46</c:f>
              <c:numCache>
                <c:formatCode>General</c:formatCode>
                <c:ptCount val="2"/>
                <c:pt idx="0">
                  <c:v>0</c:v>
                </c:pt>
                <c:pt idx="1">
                  <c:v>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9A2-411D-9941-8264721EE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981120"/>
        <c:axId val="116631040"/>
      </c:scatterChart>
      <c:valAx>
        <c:axId val="116981120"/>
        <c:scaling>
          <c:orientation val="minMax"/>
          <c:max val="2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Resistance </a:t>
                </a:r>
                <a:r>
                  <a:rPr lang="en-US" sz="1600" dirty="0" err="1" smtClean="0"/>
                  <a:t>Q</a:t>
                </a:r>
                <a:r>
                  <a:rPr lang="en-US" sz="2000" baseline="-25000" dirty="0" err="1" smtClean="0"/>
                  <a:t>tn-cs</a:t>
                </a:r>
                <a:endParaRPr lang="en-US" sz="2000" baseline="-25000" dirty="0"/>
              </a:p>
            </c:rich>
          </c:tx>
          <c:layout>
            <c:manualLayout>
              <c:xMode val="edge"/>
              <c:yMode val="edge"/>
              <c:x val="0.24480525154084257"/>
              <c:y val="4.3268845090472338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631040"/>
        <c:crosses val="autoZero"/>
        <c:crossBetween val="midCat"/>
        <c:majorUnit val="50"/>
        <c:minorUnit val="10"/>
      </c:valAx>
      <c:valAx>
        <c:axId val="116631040"/>
        <c:scaling>
          <c:orientation val="maxMin"/>
          <c:max val="16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6981120"/>
        <c:crosses val="autoZero"/>
        <c:crossBetween val="midCat"/>
        <c:majorUnit val="1"/>
        <c:minorUnit val="0.2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76731143357543"/>
          <c:y val="9.0679713491223571E-2"/>
          <c:w val="0.74424645371250309"/>
          <c:h val="0.69989373168074798"/>
        </c:manualLayout>
      </c:layout>
      <c:scatterChart>
        <c:scatterStyle val="lineMarker"/>
        <c:varyColors val="0"/>
        <c:ser>
          <c:idx val="1"/>
          <c:order val="0"/>
          <c:tx>
            <c:v>Strength Envelope</c:v>
          </c:tx>
          <c:spPr>
            <a:ln w="41275">
              <a:solidFill>
                <a:schemeClr val="accent2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Triaxials!$S$8:$S$9</c:f>
              <c:numCache>
                <c:formatCode>General</c:formatCode>
                <c:ptCount val="2"/>
                <c:pt idx="0">
                  <c:v>0</c:v>
                </c:pt>
                <c:pt idx="1">
                  <c:v>600</c:v>
                </c:pt>
              </c:numCache>
            </c:numRef>
          </c:xVal>
          <c:yVal>
            <c:numRef>
              <c:f>Triaxials!$T$8:$T$9</c:f>
              <c:numCache>
                <c:formatCode>General</c:formatCode>
                <c:ptCount val="2"/>
                <c:pt idx="0">
                  <c:v>0</c:v>
                </c:pt>
                <c:pt idx="1">
                  <c:v>234.42234682983957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48-4A37-9D59-E0CD64E27AC5}"/>
            </c:ext>
          </c:extLst>
        </c:ser>
        <c:ser>
          <c:idx val="0"/>
          <c:order val="1"/>
          <c:tx>
            <c:strRef>
              <c:f>Triaxials!$C$33</c:f>
              <c:strCache>
                <c:ptCount val="1"/>
                <c:pt idx="0">
                  <c:v>  CIDC-1</c:v>
                </c:pt>
              </c:strCache>
            </c:strRef>
          </c:tx>
          <c:spPr>
            <a:ln w="3492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Triaxials!$D$33:$D$40</c:f>
              <c:numCache>
                <c:formatCode>0.00</c:formatCode>
                <c:ptCount val="8"/>
                <c:pt idx="0">
                  <c:v>67.08431564726763</c:v>
                </c:pt>
                <c:pt idx="1">
                  <c:v>74.682348370462591</c:v>
                </c:pt>
                <c:pt idx="2">
                  <c:v>81.335593759105436</c:v>
                </c:pt>
                <c:pt idx="3">
                  <c:v>88.935833929344227</c:v>
                </c:pt>
                <c:pt idx="4">
                  <c:v>94.63766964230544</c:v>
                </c:pt>
                <c:pt idx="5">
                  <c:v>101.28870758390475</c:v>
                </c:pt>
                <c:pt idx="6">
                  <c:v>107.93533063141835</c:v>
                </c:pt>
                <c:pt idx="7">
                  <c:v>113.64158123846599</c:v>
                </c:pt>
              </c:numCache>
            </c:numRef>
          </c:xVal>
          <c:yVal>
            <c:numRef>
              <c:f>Triaxials!$E$33:$E$40</c:f>
              <c:numCache>
                <c:formatCode>0.00</c:formatCode>
                <c:ptCount val="8"/>
                <c:pt idx="0">
                  <c:v>0.33300915396753944</c:v>
                </c:pt>
                <c:pt idx="1">
                  <c:v>7.1506147424665993</c:v>
                </c:pt>
                <c:pt idx="2">
                  <c:v>13.974275042855988</c:v>
                </c:pt>
                <c:pt idx="3">
                  <c:v>21.173327480445174</c:v>
                </c:pt>
                <c:pt idx="4">
                  <c:v>26.858701945454627</c:v>
                </c:pt>
                <c:pt idx="5">
                  <c:v>33.300915396753943</c:v>
                </c:pt>
                <c:pt idx="6">
                  <c:v>38.980235149873067</c:v>
                </c:pt>
                <c:pt idx="7">
                  <c:v>45.428503313062649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A48-4A37-9D59-E0CD64E27AC5}"/>
            </c:ext>
          </c:extLst>
        </c:ser>
        <c:ser>
          <c:idx val="4"/>
          <c:order val="2"/>
          <c:tx>
            <c:strRef>
              <c:f>Triaxials!$C$41</c:f>
              <c:strCache>
                <c:ptCount val="1"/>
                <c:pt idx="0">
                  <c:v>  CIDC-2</c:v>
                </c:pt>
              </c:strCache>
            </c:strRef>
          </c:tx>
          <c:spPr>
            <a:ln w="25400">
              <a:solidFill>
                <a:schemeClr val="accent5">
                  <a:lumMod val="7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Triaxials!$D$41:$D$53</c:f>
              <c:numCache>
                <c:formatCode>0.00</c:formatCode>
                <c:ptCount val="13"/>
                <c:pt idx="0">
                  <c:v>137.00078585114764</c:v>
                </c:pt>
                <c:pt idx="1">
                  <c:v>148.400042382983</c:v>
                </c:pt>
                <c:pt idx="2">
                  <c:v>157.90310190458504</c:v>
                </c:pt>
                <c:pt idx="3">
                  <c:v>166.45916664459253</c:v>
                </c:pt>
                <c:pt idx="4">
                  <c:v>175.96222616619457</c:v>
                </c:pt>
                <c:pt idx="5">
                  <c:v>182.61767900188096</c:v>
                </c:pt>
                <c:pt idx="6">
                  <c:v>189.26650949643741</c:v>
                </c:pt>
                <c:pt idx="7">
                  <c:v>194.97276010348503</c:v>
                </c:pt>
                <c:pt idx="8">
                  <c:v>200.6745958164463</c:v>
                </c:pt>
                <c:pt idx="9">
                  <c:v>204.47361217804354</c:v>
                </c:pt>
                <c:pt idx="10">
                  <c:v>210.17324044396193</c:v>
                </c:pt>
                <c:pt idx="11">
                  <c:v>215.88169849805308</c:v>
                </c:pt>
                <c:pt idx="12">
                  <c:v>220.63653942941906</c:v>
                </c:pt>
              </c:numCache>
            </c:numRef>
          </c:xVal>
          <c:yVal>
            <c:numRef>
              <c:f>Triaxials!$E$41:$E$53</c:f>
              <c:numCache>
                <c:formatCode>0.00</c:formatCode>
                <c:ptCount val="13"/>
                <c:pt idx="0">
                  <c:v>0.26640732317403132</c:v>
                </c:pt>
                <c:pt idx="1">
                  <c:v>10.874262555012722</c:v>
                </c:pt>
                <c:pt idx="2">
                  <c:v>20.349886663361836</c:v>
                </c:pt>
                <c:pt idx="3">
                  <c:v>29.450118634511092</c:v>
                </c:pt>
                <c:pt idx="4">
                  <c:v>38.925742742860209</c:v>
                </c:pt>
                <c:pt idx="5">
                  <c:v>46.130849892339661</c:v>
                </c:pt>
                <c:pt idx="6">
                  <c:v>52.191616494548839</c:v>
                </c:pt>
                <c:pt idx="7">
                  <c:v>58.639884657738506</c:v>
                </c:pt>
                <c:pt idx="8">
                  <c:v>64.325259122747894</c:v>
                </c:pt>
                <c:pt idx="9">
                  <c:v>67.734061916997476</c:v>
                </c:pt>
                <c:pt idx="10">
                  <c:v>73.03798953291701</c:v>
                </c:pt>
                <c:pt idx="11">
                  <c:v>79.867704545196588</c:v>
                </c:pt>
                <c:pt idx="12">
                  <c:v>85.177686873006138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A48-4A37-9D59-E0CD64E27AC5}"/>
            </c:ext>
          </c:extLst>
        </c:ser>
        <c:ser>
          <c:idx val="5"/>
          <c:order val="3"/>
          <c:tx>
            <c:strRef>
              <c:f>Triaxials!$C$54</c:f>
              <c:strCache>
                <c:ptCount val="1"/>
                <c:pt idx="0">
                  <c:v>  CIDC-3</c:v>
                </c:pt>
              </c:strCache>
            </c:strRef>
          </c:tx>
          <c:spPr>
            <a:ln w="19050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Triaxials!$D$54:$D$73</c:f>
              <c:numCache>
                <c:formatCode>0.00</c:formatCode>
                <c:ptCount val="20"/>
                <c:pt idx="0">
                  <c:v>200.30374471316463</c:v>
                </c:pt>
                <c:pt idx="1">
                  <c:v>207.90177743635917</c:v>
                </c:pt>
                <c:pt idx="2">
                  <c:v>217.40925185204833</c:v>
                </c:pt>
                <c:pt idx="3">
                  <c:v>222.1552629952408</c:v>
                </c:pt>
                <c:pt idx="4">
                  <c:v>228.80630093684081</c:v>
                </c:pt>
                <c:pt idx="5">
                  <c:v>235.45513143139658</c:v>
                </c:pt>
                <c:pt idx="6">
                  <c:v>242.10616937299662</c:v>
                </c:pt>
                <c:pt idx="7">
                  <c:v>248.75941476164013</c:v>
                </c:pt>
                <c:pt idx="8">
                  <c:v>256.35744748483467</c:v>
                </c:pt>
                <c:pt idx="9">
                  <c:v>261.10787352211429</c:v>
                </c:pt>
                <c:pt idx="10">
                  <c:v>266.80970923507556</c:v>
                </c:pt>
                <c:pt idx="11">
                  <c:v>274.40774195827078</c:v>
                </c:pt>
                <c:pt idx="12">
                  <c:v>279.15816799554966</c:v>
                </c:pt>
                <c:pt idx="13">
                  <c:v>283.90859403282923</c:v>
                </c:pt>
                <c:pt idx="14">
                  <c:v>290.55963197442924</c:v>
                </c:pt>
                <c:pt idx="15">
                  <c:v>297.21066991602856</c:v>
                </c:pt>
                <c:pt idx="16">
                  <c:v>302.91029818194693</c:v>
                </c:pt>
                <c:pt idx="17">
                  <c:v>310.51053835218505</c:v>
                </c:pt>
                <c:pt idx="18">
                  <c:v>314.31617705491226</c:v>
                </c:pt>
                <c:pt idx="19">
                  <c:v>323.83248125877486</c:v>
                </c:pt>
              </c:numCache>
            </c:numRef>
          </c:xVal>
          <c:yVal>
            <c:numRef>
              <c:f>Triaxials!$E$54:$E$73</c:f>
              <c:numCache>
                <c:formatCode>0.00</c:formatCode>
                <c:ptCount val="20"/>
                <c:pt idx="0">
                  <c:v>0.2421884756127558</c:v>
                </c:pt>
                <c:pt idx="1">
                  <c:v>7.0597940641118377</c:v>
                </c:pt>
                <c:pt idx="2">
                  <c:v>17.29831187064109</c:v>
                </c:pt>
                <c:pt idx="3">
                  <c:v>21.082506802090411</c:v>
                </c:pt>
                <c:pt idx="4">
                  <c:v>27.524720253389663</c:v>
                </c:pt>
                <c:pt idx="5">
                  <c:v>33.585486855598909</c:v>
                </c:pt>
                <c:pt idx="6">
                  <c:v>40.027700306898232</c:v>
                </c:pt>
                <c:pt idx="7">
                  <c:v>46.851360607287617</c:v>
                </c:pt>
                <c:pt idx="8">
                  <c:v>53.668966195786673</c:v>
                </c:pt>
                <c:pt idx="9">
                  <c:v>58.216054825416194</c:v>
                </c:pt>
                <c:pt idx="10">
                  <c:v>63.901429290425583</c:v>
                </c:pt>
                <c:pt idx="11">
                  <c:v>70.719034878924489</c:v>
                </c:pt>
                <c:pt idx="12">
                  <c:v>75.266123508554429</c:v>
                </c:pt>
                <c:pt idx="13">
                  <c:v>79.813212138183687</c:v>
                </c:pt>
                <c:pt idx="14">
                  <c:v>86.255425589482996</c:v>
                </c:pt>
                <c:pt idx="15">
                  <c:v>92.697639040782306</c:v>
                </c:pt>
                <c:pt idx="16">
                  <c:v>98.001566656701371</c:v>
                </c:pt>
                <c:pt idx="17">
                  <c:v>105.20061909429049</c:v>
                </c:pt>
                <c:pt idx="18">
                  <c:v>109.7537624358109</c:v>
                </c:pt>
                <c:pt idx="19">
                  <c:v>121.51806763869999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A48-4A37-9D59-E0CD64E27AC5}"/>
            </c:ext>
          </c:extLst>
        </c:ser>
        <c:ser>
          <c:idx val="3"/>
          <c:order val="4"/>
          <c:tx>
            <c:strRef>
              <c:f>Triaxials!$C$74</c:f>
              <c:strCache>
                <c:ptCount val="1"/>
                <c:pt idx="0">
                  <c:v>  CIDC-4</c:v>
                </c:pt>
              </c:strCache>
            </c:strRef>
          </c:tx>
          <c:spPr>
            <a:ln w="28575">
              <a:solidFill>
                <a:srgbClr val="0070C0"/>
              </a:solidFill>
              <a:prstDash val="dash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xVal>
            <c:numRef>
              <c:f>Triaxials!$D$74:$D$100</c:f>
              <c:numCache>
                <c:formatCode>0.00</c:formatCode>
                <c:ptCount val="27"/>
                <c:pt idx="0">
                  <c:v>270.22242236408778</c:v>
                </c:pt>
                <c:pt idx="1">
                  <c:v>274.97284840136672</c:v>
                </c:pt>
                <c:pt idx="2">
                  <c:v>281.62388634296673</c:v>
                </c:pt>
                <c:pt idx="3">
                  <c:v>286.37431238024629</c:v>
                </c:pt>
                <c:pt idx="4">
                  <c:v>291.12694586456877</c:v>
                </c:pt>
                <c:pt idx="5">
                  <c:v>298.72718603480683</c:v>
                </c:pt>
                <c:pt idx="6">
                  <c:v>302.53282473753472</c:v>
                </c:pt>
                <c:pt idx="7">
                  <c:v>308.23245300345241</c:v>
                </c:pt>
                <c:pt idx="8">
                  <c:v>315.834900620734</c:v>
                </c:pt>
                <c:pt idx="9">
                  <c:v>321.5389437807388</c:v>
                </c:pt>
                <c:pt idx="10">
                  <c:v>329.14139139802046</c:v>
                </c:pt>
                <c:pt idx="11">
                  <c:v>334.84101966393808</c:v>
                </c:pt>
                <c:pt idx="12">
                  <c:v>344.34187173849728</c:v>
                </c:pt>
                <c:pt idx="13">
                  <c:v>349.09450522281975</c:v>
                </c:pt>
                <c:pt idx="14">
                  <c:v>353.84713870714222</c:v>
                </c:pt>
                <c:pt idx="15">
                  <c:v>358.59756474442179</c:v>
                </c:pt>
                <c:pt idx="16">
                  <c:v>365.2486026860218</c:v>
                </c:pt>
                <c:pt idx="17">
                  <c:v>372.85105030330345</c:v>
                </c:pt>
                <c:pt idx="18">
                  <c:v>378.5550934633082</c:v>
                </c:pt>
                <c:pt idx="19">
                  <c:v>385.20613140490752</c:v>
                </c:pt>
                <c:pt idx="20">
                  <c:v>389.00735521354829</c:v>
                </c:pt>
                <c:pt idx="21">
                  <c:v>394.70919092650956</c:v>
                </c:pt>
                <c:pt idx="22">
                  <c:v>401.3624363151531</c:v>
                </c:pt>
                <c:pt idx="23">
                  <c:v>409.91187871402997</c:v>
                </c:pt>
                <c:pt idx="24">
                  <c:v>414.66451219835238</c:v>
                </c:pt>
                <c:pt idx="25">
                  <c:v>422.26475236859056</c:v>
                </c:pt>
                <c:pt idx="26">
                  <c:v>426.07039107131834</c:v>
                </c:pt>
              </c:numCache>
            </c:numRef>
          </c:xVal>
          <c:yVal>
            <c:numRef>
              <c:f>Triaxials!$E$74:$E$100</c:f>
              <c:numCache>
                <c:formatCode>0.00</c:formatCode>
                <c:ptCount val="27"/>
                <c:pt idx="0">
                  <c:v>0.5570334939093381</c:v>
                </c:pt>
                <c:pt idx="1">
                  <c:v>5.1041221235388301</c:v>
                </c:pt>
                <c:pt idx="2">
                  <c:v>11.546335574838166</c:v>
                </c:pt>
                <c:pt idx="3">
                  <c:v>16.093424204467617</c:v>
                </c:pt>
                <c:pt idx="4">
                  <c:v>21.021959683187212</c:v>
                </c:pt>
                <c:pt idx="5">
                  <c:v>28.221012120776397</c:v>
                </c:pt>
                <c:pt idx="6">
                  <c:v>32.774155462296193</c:v>
                </c:pt>
                <c:pt idx="7">
                  <c:v>38.078083078215506</c:v>
                </c:pt>
                <c:pt idx="8">
                  <c:v>45.658582364894762</c:v>
                </c:pt>
                <c:pt idx="9">
                  <c:v>51.725403678994283</c:v>
                </c:pt>
                <c:pt idx="10">
                  <c:v>59.30590296567361</c:v>
                </c:pt>
                <c:pt idx="11">
                  <c:v>64.609830581592931</c:v>
                </c:pt>
                <c:pt idx="12">
                  <c:v>73.704007840851702</c:v>
                </c:pt>
                <c:pt idx="13">
                  <c:v>78.63254331957144</c:v>
                </c:pt>
                <c:pt idx="14">
                  <c:v>83.561078798291149</c:v>
                </c:pt>
                <c:pt idx="15">
                  <c:v>88.108167427920421</c:v>
                </c:pt>
                <c:pt idx="16">
                  <c:v>94.55038087921973</c:v>
                </c:pt>
                <c:pt idx="17">
                  <c:v>102.13088016589933</c:v>
                </c:pt>
                <c:pt idx="18">
                  <c:v>108.19770147999863</c:v>
                </c:pt>
                <c:pt idx="19">
                  <c:v>114.63991493129797</c:v>
                </c:pt>
                <c:pt idx="20">
                  <c:v>118.43016457463742</c:v>
                </c:pt>
                <c:pt idx="21">
                  <c:v>124.11553903964693</c:v>
                </c:pt>
                <c:pt idx="22">
                  <c:v>130.93919934003674</c:v>
                </c:pt>
                <c:pt idx="23">
                  <c:v>138.89509076391565</c:v>
                </c:pt>
                <c:pt idx="24">
                  <c:v>143.8236262426347</c:v>
                </c:pt>
                <c:pt idx="25">
                  <c:v>151.02267868022449</c:v>
                </c:pt>
                <c:pt idx="26">
                  <c:v>155.57582202174422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A48-4A37-9D59-E0CD64E27AC5}"/>
            </c:ext>
          </c:extLst>
        </c:ser>
        <c:ser>
          <c:idx val="2"/>
          <c:order val="5"/>
          <c:tx>
            <c:strRef>
              <c:f>Triaxials!$I$34</c:f>
              <c:strCache>
                <c:ptCount val="1"/>
                <c:pt idx="0">
                  <c:v> CIUC-1</c:v>
                </c:pt>
              </c:strCache>
            </c:strRef>
          </c:tx>
          <c:spPr>
            <a:ln w="38100">
              <a:solidFill>
                <a:srgbClr val="60933D"/>
              </a:solidFill>
              <a:prstDash val="solid"/>
            </a:ln>
          </c:spPr>
          <c:marker>
            <c:symbol val="none"/>
          </c:marker>
          <c:xVal>
            <c:numRef>
              <c:f>Triaxials!$L$34:$L$48</c:f>
              <c:numCache>
                <c:formatCode>0.00</c:formatCode>
                <c:ptCount val="15"/>
                <c:pt idx="0">
                  <c:v>272.10884353741494</c:v>
                </c:pt>
                <c:pt idx="1">
                  <c:v>273.29709176246939</c:v>
                </c:pt>
                <c:pt idx="2">
                  <c:v>274.48533998752316</c:v>
                </c:pt>
                <c:pt idx="3">
                  <c:v>274.48533998752316</c:v>
                </c:pt>
                <c:pt idx="4">
                  <c:v>273.29709176246939</c:v>
                </c:pt>
                <c:pt idx="5">
                  <c:v>269.73234708730678</c:v>
                </c:pt>
                <c:pt idx="6">
                  <c:v>266.16760241214428</c:v>
                </c:pt>
                <c:pt idx="7">
                  <c:v>260.22636128687282</c:v>
                </c:pt>
                <c:pt idx="8">
                  <c:v>253.09687193654761</c:v>
                </c:pt>
                <c:pt idx="9">
                  <c:v>243.59088613611362</c:v>
                </c:pt>
                <c:pt idx="10">
                  <c:v>231.70840388557141</c:v>
                </c:pt>
                <c:pt idx="11">
                  <c:v>223.3906663101925</c:v>
                </c:pt>
                <c:pt idx="12">
                  <c:v>212.69643228470409</c:v>
                </c:pt>
                <c:pt idx="13">
                  <c:v>206.75519115943334</c:v>
                </c:pt>
                <c:pt idx="14">
                  <c:v>199.62570180910816</c:v>
                </c:pt>
              </c:numCache>
            </c:numRef>
          </c:xVal>
          <c:yVal>
            <c:numRef>
              <c:f>Triaxials!$M$34:$M$48</c:f>
              <c:numCache>
                <c:formatCode>0.00</c:formatCode>
                <c:ptCount val="15"/>
                <c:pt idx="0">
                  <c:v>0.59672992003819048</c:v>
                </c:pt>
                <c:pt idx="1">
                  <c:v>10.126167988071632</c:v>
                </c:pt>
                <c:pt idx="2">
                  <c:v>19.655606056105103</c:v>
                </c:pt>
                <c:pt idx="3">
                  <c:v>31.590204456868911</c:v>
                </c:pt>
                <c:pt idx="4">
                  <c:v>42.349583670133953</c:v>
                </c:pt>
                <c:pt idx="5">
                  <c:v>51.951984348477751</c:v>
                </c:pt>
                <c:pt idx="6">
                  <c:v>59.167465346668848</c:v>
                </c:pt>
                <c:pt idx="7">
                  <c:v>66.419427650015024</c:v>
                </c:pt>
                <c:pt idx="8">
                  <c:v>74.883090446014975</c:v>
                </c:pt>
                <c:pt idx="9">
                  <c:v>79.802855026941501</c:v>
                </c:pt>
                <c:pt idx="10">
                  <c:v>84.759100913023133</c:v>
                </c:pt>
                <c:pt idx="11">
                  <c:v>86.080245321142186</c:v>
                </c:pt>
                <c:pt idx="12">
                  <c:v>86.244411194340813</c:v>
                </c:pt>
                <c:pt idx="13">
                  <c:v>86.335614457228587</c:v>
                </c:pt>
                <c:pt idx="14">
                  <c:v>85.251598532617692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A48-4A37-9D59-E0CD64E27AC5}"/>
            </c:ext>
          </c:extLst>
        </c:ser>
        <c:ser>
          <c:idx val="6"/>
          <c:order val="6"/>
          <c:tx>
            <c:strRef>
              <c:f>Triaxials!$I$49</c:f>
              <c:strCache>
                <c:ptCount val="1"/>
                <c:pt idx="0">
                  <c:v> CIUC-2</c:v>
                </c:pt>
              </c:strCache>
            </c:strRef>
          </c:tx>
          <c:spPr>
            <a:ln w="3810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Triaxials!$L$49:$L$69</c:f>
              <c:numCache>
                <c:formatCode>0.00</c:formatCode>
                <c:ptCount val="21"/>
                <c:pt idx="0">
                  <c:v>406.38089296854088</c:v>
                </c:pt>
                <c:pt idx="1">
                  <c:v>407.56914119359527</c:v>
                </c:pt>
                <c:pt idx="2">
                  <c:v>409.94563764370406</c:v>
                </c:pt>
                <c:pt idx="3">
                  <c:v>412.32213409381234</c:v>
                </c:pt>
                <c:pt idx="4">
                  <c:v>411.13388586875789</c:v>
                </c:pt>
                <c:pt idx="5">
                  <c:v>407.56914119359527</c:v>
                </c:pt>
                <c:pt idx="6">
                  <c:v>402.81614829337826</c:v>
                </c:pt>
                <c:pt idx="7">
                  <c:v>395.68665894305309</c:v>
                </c:pt>
                <c:pt idx="8">
                  <c:v>384.9924249175653</c:v>
                </c:pt>
                <c:pt idx="9">
                  <c:v>375.48643911713128</c:v>
                </c:pt>
                <c:pt idx="10">
                  <c:v>364.79220509164355</c:v>
                </c:pt>
                <c:pt idx="11">
                  <c:v>348.15672994088436</c:v>
                </c:pt>
                <c:pt idx="12">
                  <c:v>333.89775124023402</c:v>
                </c:pt>
                <c:pt idx="13">
                  <c:v>325.58001366485445</c:v>
                </c:pt>
                <c:pt idx="14">
                  <c:v>312.50928318925855</c:v>
                </c:pt>
                <c:pt idx="15">
                  <c:v>299.43855271366192</c:v>
                </c:pt>
                <c:pt idx="16">
                  <c:v>286.36782223806534</c:v>
                </c:pt>
                <c:pt idx="17">
                  <c:v>276.86183643763201</c:v>
                </c:pt>
                <c:pt idx="18">
                  <c:v>272.10884353741494</c:v>
                </c:pt>
                <c:pt idx="19">
                  <c:v>268.54409886225238</c:v>
                </c:pt>
                <c:pt idx="20">
                  <c:v>263.79110596203537</c:v>
                </c:pt>
              </c:numCache>
            </c:numRef>
          </c:xVal>
          <c:yVal>
            <c:numRef>
              <c:f>Triaxials!$M$49:$M$69</c:f>
              <c:numCache>
                <c:formatCode>0.00</c:formatCode>
                <c:ptCount val="21"/>
                <c:pt idx="0">
                  <c:v>0.92245585892366666</c:v>
                </c:pt>
                <c:pt idx="1">
                  <c:v>6.8715144067279601</c:v>
                </c:pt>
                <c:pt idx="2">
                  <c:v>17.576171662260272</c:v>
                </c:pt>
                <c:pt idx="3">
                  <c:v>31.861208438021631</c:v>
                </c:pt>
                <c:pt idx="4">
                  <c:v>43.814047491363063</c:v>
                </c:pt>
                <c:pt idx="5">
                  <c:v>55.803367849859661</c:v>
                </c:pt>
                <c:pt idx="6">
                  <c:v>64.230549340704641</c:v>
                </c:pt>
                <c:pt idx="7">
                  <c:v>72.694212136704763</c:v>
                </c:pt>
                <c:pt idx="8">
                  <c:v>80.019137050361238</c:v>
                </c:pt>
                <c:pt idx="9">
                  <c:v>84.938901631287749</c:v>
                </c:pt>
                <c:pt idx="10">
                  <c:v>89.876906864791152</c:v>
                </c:pt>
                <c:pt idx="11">
                  <c:v>96.099575201259867</c:v>
                </c:pt>
                <c:pt idx="12">
                  <c:v>101.09230239249591</c:v>
                </c:pt>
                <c:pt idx="13">
                  <c:v>102.41344680061566</c:v>
                </c:pt>
                <c:pt idx="14">
                  <c:v>106.19447349919797</c:v>
                </c:pt>
                <c:pt idx="15">
                  <c:v>108.78204035770409</c:v>
                </c:pt>
                <c:pt idx="16">
                  <c:v>111.36960721621088</c:v>
                </c:pt>
                <c:pt idx="17">
                  <c:v>112.70899227690749</c:v>
                </c:pt>
                <c:pt idx="18">
                  <c:v>112.78195488721838</c:v>
                </c:pt>
                <c:pt idx="19">
                  <c:v>112.83667684495104</c:v>
                </c:pt>
                <c:pt idx="20">
                  <c:v>112.90963945526123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A48-4A37-9D59-E0CD64E27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5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3200" b="1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32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p' = 0.5 (</a:t>
                </a:r>
                <a:r>
                  <a:rPr lang="en-US" sz="3200" b="1" i="0" u="none" strike="noStrike" baseline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3200" b="1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1</a:t>
                </a:r>
                <a:r>
                  <a:rPr lang="en-US" sz="32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' + </a:t>
                </a:r>
                <a:r>
                  <a:rPr lang="en-US" sz="3200" b="1" i="0" u="none" strike="noStrike" baseline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3200" b="1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3</a:t>
                </a:r>
                <a:r>
                  <a:rPr lang="en-US" sz="32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')    kPa</a:t>
                </a:r>
              </a:p>
            </c:rich>
          </c:tx>
          <c:layout>
            <c:manualLayout>
              <c:xMode val="edge"/>
              <c:yMode val="edge"/>
              <c:x val="0.3649660677774394"/>
              <c:y val="0.8646187656200974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0"/>
        <c:minorUnit val="20"/>
      </c:valAx>
      <c:valAx>
        <c:axId val="1"/>
        <c:scaling>
          <c:orientation val="minMax"/>
          <c:max val="3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32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32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 = 0.5 (</a:t>
                </a:r>
                <a:r>
                  <a:rPr lang="en-US" sz="3200" b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s</a:t>
                </a:r>
                <a:r>
                  <a:rPr lang="en-US" sz="3200" b="1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32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 - </a:t>
                </a:r>
                <a:r>
                  <a:rPr lang="en-US" sz="3200" b="1">
                    <a:solidFill>
                      <a:sysClr val="windowText" lastClr="000000"/>
                    </a:solidFill>
                    <a:latin typeface="Symbol" panose="05050102010706020507" pitchFamily="18" charset="2"/>
                    <a:cs typeface="Calibri" panose="020F0502020204030204" pitchFamily="34" charset="0"/>
                  </a:rPr>
                  <a:t>s</a:t>
                </a:r>
                <a:r>
                  <a:rPr lang="en-US" sz="3200" b="1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32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') </a:t>
                </a:r>
                <a:r>
                  <a:rPr lang="en-US" sz="3200" b="1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kPa</a:t>
                </a:r>
                <a:r>
                  <a:rPr lang="en-US" sz="32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</c:rich>
          </c:tx>
          <c:layout>
            <c:manualLayout>
              <c:xMode val="edge"/>
              <c:yMode val="edge"/>
              <c:x val="3.2504208692952202E-2"/>
              <c:y val="7.135138579084954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100"/>
        <c:minorUnit val="2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22552636558138181"/>
          <c:y val="0.1320954913854881"/>
          <c:w val="0.16509645548450089"/>
          <c:h val="0.37901121143267708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86898820212327"/>
          <c:y val="0.18563648848138622"/>
          <c:w val="0.59335371895027644"/>
          <c:h val="0.77250102787857855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Steps'!$N$24:$N$390</c:f>
              <c:numCache>
                <c:formatCode>0.00</c:formatCode>
                <c:ptCount val="367"/>
                <c:pt idx="0">
                  <c:v>2.5628509860258601</c:v>
                </c:pt>
                <c:pt idx="1">
                  <c:v>3.1735666710199801</c:v>
                </c:pt>
                <c:pt idx="2">
                  <c:v>4.0286665796003698</c:v>
                </c:pt>
                <c:pt idx="3">
                  <c:v>4.3954877889512902</c:v>
                </c:pt>
                <c:pt idx="4">
                  <c:v>4.7627987462452701</c:v>
                </c:pt>
                <c:pt idx="5">
                  <c:v>4.6418310043097799</c:v>
                </c:pt>
                <c:pt idx="6">
                  <c:v>2.2043554917069299</c:v>
                </c:pt>
                <c:pt idx="7">
                  <c:v>2.6931239388794599</c:v>
                </c:pt>
                <c:pt idx="8">
                  <c:v>3.42627660963824</c:v>
                </c:pt>
                <c:pt idx="9">
                  <c:v>2.69557267859475</c:v>
                </c:pt>
                <c:pt idx="10">
                  <c:v>3.3067781115319299</c:v>
                </c:pt>
                <c:pt idx="11">
                  <c:v>3.9174937965260499</c:v>
                </c:pt>
                <c:pt idx="12">
                  <c:v>3.43117408906883</c:v>
                </c:pt>
                <c:pt idx="13">
                  <c:v>2.7004701580253401</c:v>
                </c:pt>
                <c:pt idx="14">
                  <c:v>2.70193940185451</c:v>
                </c:pt>
                <c:pt idx="15">
                  <c:v>1.9717252187540799</c:v>
                </c:pt>
                <c:pt idx="16">
                  <c:v>1.8507574768185999</c:v>
                </c:pt>
                <c:pt idx="17">
                  <c:v>1.9736842105263199</c:v>
                </c:pt>
                <c:pt idx="18">
                  <c:v>2.3409951678202998</c:v>
                </c:pt>
                <c:pt idx="19">
                  <c:v>2.0980801880632098</c:v>
                </c:pt>
                <c:pt idx="20">
                  <c:v>2.09954943189239</c:v>
                </c:pt>
                <c:pt idx="21">
                  <c:v>1.7346872143137</c:v>
                </c:pt>
                <c:pt idx="22">
                  <c:v>1.8581036959644801</c:v>
                </c:pt>
                <c:pt idx="23">
                  <c:v>1.9810304296722001</c:v>
                </c:pt>
                <c:pt idx="24">
                  <c:v>2.1044469113229698</c:v>
                </c:pt>
                <c:pt idx="25">
                  <c:v>1.0079012668146801</c:v>
                </c:pt>
                <c:pt idx="26">
                  <c:v>2.1068956510382701</c:v>
                </c:pt>
                <c:pt idx="27">
                  <c:v>3.2054002873187901</c:v>
                </c:pt>
                <c:pt idx="28">
                  <c:v>4.4263419093639804</c:v>
                </c:pt>
                <c:pt idx="29">
                  <c:v>6.86675590962518</c:v>
                </c:pt>
                <c:pt idx="30">
                  <c:v>3.2093182708632599</c:v>
                </c:pt>
                <c:pt idx="31">
                  <c:v>2.9664032911061797</c:v>
                </c:pt>
                <c:pt idx="32">
                  <c:v>3.5776087240433601</c:v>
                </c:pt>
                <c:pt idx="33">
                  <c:v>3.2127465064646699</c:v>
                </c:pt>
                <c:pt idx="34">
                  <c:v>3.0922685124722502</c:v>
                </c:pt>
                <c:pt idx="35">
                  <c:v>1.2640394410343501</c:v>
                </c:pt>
                <c:pt idx="36">
                  <c:v>2.1186496016716698</c:v>
                </c:pt>
                <c:pt idx="37">
                  <c:v>2.7298550346088502</c:v>
                </c:pt>
                <c:pt idx="38">
                  <c:v>2.9752187540812298</c:v>
                </c:pt>
                <c:pt idx="39">
                  <c:v>2.9761982499673501</c:v>
                </c:pt>
                <c:pt idx="40">
                  <c:v>2.9776674937965302</c:v>
                </c:pt>
                <c:pt idx="41">
                  <c:v>2.4908580383962402</c:v>
                </c:pt>
                <c:pt idx="42">
                  <c:v>1.5167493796526099</c:v>
                </c:pt>
                <c:pt idx="43">
                  <c:v>3.2249902050411401</c:v>
                </c:pt>
                <c:pt idx="44">
                  <c:v>2.6167232597623098</c:v>
                </c:pt>
                <c:pt idx="45">
                  <c:v>3.34938618257803</c:v>
                </c:pt>
                <c:pt idx="46">
                  <c:v>4.2044860911584205</c:v>
                </c:pt>
                <c:pt idx="47">
                  <c:v>5.0590962517957401</c:v>
                </c:pt>
                <c:pt idx="48">
                  <c:v>4.2069348308737098</c:v>
                </c:pt>
                <c:pt idx="49">
                  <c:v>3.4767206477732802</c:v>
                </c:pt>
                <c:pt idx="50">
                  <c:v>3.9654890949457999</c:v>
                </c:pt>
                <c:pt idx="51">
                  <c:v>3.7225741151887202</c:v>
                </c:pt>
                <c:pt idx="52">
                  <c:v>3.3582016455530899</c:v>
                </c:pt>
                <c:pt idx="53">
                  <c:v>2.9933394279744001</c:v>
                </c:pt>
                <c:pt idx="54">
                  <c:v>2.50701972051717</c:v>
                </c:pt>
                <c:pt idx="55">
                  <c:v>1.6543685516520801</c:v>
                </c:pt>
                <c:pt idx="56">
                  <c:v>3.6069936006268799</c:v>
                </c:pt>
                <c:pt idx="57">
                  <c:v>2.8762896695833899</c:v>
                </c:pt>
                <c:pt idx="58">
                  <c:v>3.36554786469897</c:v>
                </c:pt>
                <c:pt idx="59">
                  <c:v>3.2445801227634798</c:v>
                </c:pt>
                <c:pt idx="60">
                  <c:v>3.00215489094946</c:v>
                </c:pt>
                <c:pt idx="61">
                  <c:v>2.51534543554917</c:v>
                </c:pt>
                <c:pt idx="62">
                  <c:v>2.8826563928431499</c:v>
                </c:pt>
                <c:pt idx="63">
                  <c:v>3.0055831265508699</c:v>
                </c:pt>
                <c:pt idx="64">
                  <c:v>3.3728940838448498</c:v>
                </c:pt>
                <c:pt idx="65">
                  <c:v>2.76413739062296</c:v>
                </c:pt>
                <c:pt idx="66">
                  <c:v>2.2773279352226701</c:v>
                </c:pt>
                <c:pt idx="67">
                  <c:v>2.64463889251665</c:v>
                </c:pt>
                <c:pt idx="68">
                  <c:v>2.15782943711636</c:v>
                </c:pt>
                <c:pt idx="69">
                  <c:v>2.7690348700535501</c:v>
                </c:pt>
                <c:pt idx="70">
                  <c:v>2.4041726524748599</c:v>
                </c:pt>
                <c:pt idx="71">
                  <c:v>1.79590570719603</c:v>
                </c:pt>
                <c:pt idx="72">
                  <c:v>1.91883244090375</c:v>
                </c:pt>
                <c:pt idx="73">
                  <c:v>1.79835444691132</c:v>
                </c:pt>
                <c:pt idx="74">
                  <c:v>2.1656654042053001</c:v>
                </c:pt>
                <c:pt idx="75">
                  <c:v>1.9227504244482199</c:v>
                </c:pt>
                <c:pt idx="76">
                  <c:v>3.1432022985503498</c:v>
                </c:pt>
                <c:pt idx="77">
                  <c:v>2.41298811544991</c:v>
                </c:pt>
                <c:pt idx="78">
                  <c:v>2.7802990727438899</c:v>
                </c:pt>
                <c:pt idx="79">
                  <c:v>2.9032258064516099</c:v>
                </c:pt>
                <c:pt idx="80">
                  <c:v>3.0261525401593299</c:v>
                </c:pt>
                <c:pt idx="81">
                  <c:v>3.27151625963171</c:v>
                </c:pt>
                <c:pt idx="82">
                  <c:v>3.1510382656392801</c:v>
                </c:pt>
                <c:pt idx="83">
                  <c:v>2.9081232858821999</c:v>
                </c:pt>
                <c:pt idx="84">
                  <c:v>2.6656980540681698</c:v>
                </c:pt>
                <c:pt idx="85">
                  <c:v>2.7886247877758898</c:v>
                </c:pt>
                <c:pt idx="86">
                  <c:v>1.69256889121066</c:v>
                </c:pt>
                <c:pt idx="87">
                  <c:v>2.4252318140263802</c:v>
                </c:pt>
                <c:pt idx="88">
                  <c:v>2.9144900091419599</c:v>
                </c:pt>
                <c:pt idx="89">
                  <c:v>3.5256954420791402</c:v>
                </c:pt>
                <c:pt idx="90">
                  <c:v>2.67304427321405</c:v>
                </c:pt>
                <c:pt idx="91">
                  <c:v>3.03986548256497</c:v>
                </c:pt>
                <c:pt idx="92">
                  <c:v>2.6754930129293499</c:v>
                </c:pt>
                <c:pt idx="93">
                  <c:v>2.7984197466370602</c:v>
                </c:pt>
                <c:pt idx="94">
                  <c:v>2.1901528013582299</c:v>
                </c:pt>
                <c:pt idx="95">
                  <c:v>3.1667101998171598</c:v>
                </c:pt>
                <c:pt idx="96">
                  <c:v>2.9242849680031302</c:v>
                </c:pt>
                <c:pt idx="97">
                  <c:v>3.0472117017108502</c:v>
                </c:pt>
                <c:pt idx="98">
                  <c:v>2.6823494841321698</c:v>
                </c:pt>
                <c:pt idx="99">
                  <c:v>2.9277132036045499</c:v>
                </c:pt>
                <c:pt idx="100">
                  <c:v>2.6852879717905198</c:v>
                </c:pt>
                <c:pt idx="101">
                  <c:v>1.9545840407470301</c:v>
                </c:pt>
                <c:pt idx="102">
                  <c:v>2.19994776021941</c:v>
                </c:pt>
                <c:pt idx="103">
                  <c:v>1.83508554264072</c:v>
                </c:pt>
                <c:pt idx="104">
                  <c:v>1.7146075486482999</c:v>
                </c:pt>
                <c:pt idx="105">
                  <c:v>1.8375342823560099</c:v>
                </c:pt>
                <c:pt idx="106">
                  <c:v>1.96095076400679</c:v>
                </c:pt>
                <c:pt idx="107">
                  <c:v>1.83998302207131</c:v>
                </c:pt>
                <c:pt idx="108">
                  <c:v>1.35366331461408</c:v>
                </c:pt>
                <c:pt idx="109">
                  <c:v>1.5985372861434</c:v>
                </c:pt>
                <c:pt idx="110">
                  <c:v>1.7219537677941801</c:v>
                </c:pt>
                <c:pt idx="111">
                  <c:v>1.8448805015018901</c:v>
                </c:pt>
                <c:pt idx="112">
                  <c:v>1.48050803186627</c:v>
                </c:pt>
                <c:pt idx="113">
                  <c:v>2.09122371686039</c:v>
                </c:pt>
                <c:pt idx="114">
                  <c:v>3.4336228287841202</c:v>
                </c:pt>
                <c:pt idx="115">
                  <c:v>3.0692503591484899</c:v>
                </c:pt>
                <c:pt idx="116">
                  <c:v>3.07071960297767</c:v>
                </c:pt>
                <c:pt idx="117">
                  <c:v>2.4619629097557798</c:v>
                </c:pt>
                <c:pt idx="118">
                  <c:v>2.9512211048713599</c:v>
                </c:pt>
                <c:pt idx="119">
                  <c:v>3.0741478385790795</c:v>
                </c:pt>
                <c:pt idx="120">
                  <c:v>3.1975643202298598</c:v>
                </c:pt>
                <c:pt idx="121">
                  <c:v>3.32049105393757</c:v>
                </c:pt>
                <c:pt idx="122">
                  <c:v>6.7364829567715798</c:v>
                </c:pt>
                <c:pt idx="123">
                  <c:v>7.5915828653519704</c:v>
                </c:pt>
                <c:pt idx="124">
                  <c:v>7.1047734099516804</c:v>
                </c:pt>
                <c:pt idx="125">
                  <c:v>7.4715946193025999</c:v>
                </c:pt>
                <c:pt idx="126">
                  <c:v>7.3511166253101701</c:v>
                </c:pt>
                <c:pt idx="127">
                  <c:v>5.7667820295154799</c:v>
                </c:pt>
                <c:pt idx="128">
                  <c:v>6.9877236515606604</c:v>
                </c:pt>
                <c:pt idx="129">
                  <c:v>5.7692307692307701</c:v>
                </c:pt>
                <c:pt idx="130">
                  <c:v>5.2829110617735404</c:v>
                </c:pt>
                <c:pt idx="131">
                  <c:v>6.8692046493404701</c:v>
                </c:pt>
                <c:pt idx="132">
                  <c:v>5.5287645291889804</c:v>
                </c:pt>
                <c:pt idx="133">
                  <c:v>5.8960754864829603</c:v>
                </c:pt>
                <c:pt idx="134">
                  <c:v>5.4092660310826703</c:v>
                </c:pt>
                <c:pt idx="135">
                  <c:v>6.7521548909494609</c:v>
                </c:pt>
                <c:pt idx="136">
                  <c:v>7.36287057594358</c:v>
                </c:pt>
                <c:pt idx="137">
                  <c:v>7.6082342954159596</c:v>
                </c:pt>
                <c:pt idx="138">
                  <c:v>7.60970353924513</c:v>
                </c:pt>
                <c:pt idx="139">
                  <c:v>7.73263027295285</c:v>
                </c:pt>
                <c:pt idx="140">
                  <c:v>7.2463105654956204</c:v>
                </c:pt>
                <c:pt idx="141">
                  <c:v>7.2477798093247996</c:v>
                </c:pt>
                <c:pt idx="142">
                  <c:v>7.4926537808541198</c:v>
                </c:pt>
                <c:pt idx="143">
                  <c:v>6.6400026119890301</c:v>
                </c:pt>
                <c:pt idx="144">
                  <c:v>4.5683688128509896</c:v>
                </c:pt>
                <c:pt idx="145">
                  <c:v>5.3010317356667098</c:v>
                </c:pt>
                <c:pt idx="146">
                  <c:v>6.15564189630404</c:v>
                </c:pt>
                <c:pt idx="147">
                  <c:v>4.8156915240956</c:v>
                </c:pt>
                <c:pt idx="148">
                  <c:v>7.0122110487136</c:v>
                </c:pt>
                <c:pt idx="149">
                  <c:v>4.8181402638108901</c:v>
                </c:pt>
                <c:pt idx="150">
                  <c:v>6.7712550607287403</c:v>
                </c:pt>
                <c:pt idx="151">
                  <c:v>5.1869204649340501</c:v>
                </c:pt>
                <c:pt idx="152">
                  <c:v>4.5781637717121599</c:v>
                </c:pt>
                <c:pt idx="153">
                  <c:v>4.5791432675982797</c:v>
                </c:pt>
                <c:pt idx="154">
                  <c:v>7.2634517435026797</c:v>
                </c:pt>
                <c:pt idx="155">
                  <c:v>7.7522201906752004</c:v>
                </c:pt>
                <c:pt idx="156">
                  <c:v>9.3390035261851896</c:v>
                </c:pt>
                <c:pt idx="157">
                  <c:v>8.6082995951417001</c:v>
                </c:pt>
                <c:pt idx="158">
                  <c:v>9.7072939793652893</c:v>
                </c:pt>
                <c:pt idx="159">
                  <c:v>9.5863262374297999</c:v>
                </c:pt>
                <c:pt idx="160">
                  <c:v>9.4658482434373798</c:v>
                </c:pt>
                <c:pt idx="161">
                  <c:v>8.9790387880370908</c:v>
                </c:pt>
              </c:numCache>
            </c:numRef>
          </c:xVal>
          <c:yVal>
            <c:numRef>
              <c:f>'Program Steps'!$C$24:$C$390</c:f>
              <c:numCache>
                <c:formatCode>0.000</c:formatCode>
                <c:ptCount val="367"/>
                <c:pt idx="0">
                  <c:v>0.22761240647567568</c:v>
                </c:pt>
                <c:pt idx="1">
                  <c:v>0.36747765121279069</c:v>
                </c:pt>
                <c:pt idx="2">
                  <c:v>0.54717605645652478</c:v>
                </c:pt>
                <c:pt idx="3">
                  <c:v>0.66724707547626938</c:v>
                </c:pt>
                <c:pt idx="4">
                  <c:v>0.82747775363133869</c:v>
                </c:pt>
                <c:pt idx="5">
                  <c:v>0.98844321860064799</c:v>
                </c:pt>
                <c:pt idx="6">
                  <c:v>1.1524286309858334</c:v>
                </c:pt>
                <c:pt idx="7">
                  <c:v>1.2723364006912234</c:v>
                </c:pt>
                <c:pt idx="8">
                  <c:v>1.4320773309032333</c:v>
                </c:pt>
                <c:pt idx="9">
                  <c:v>1.5737383180982334</c:v>
                </c:pt>
                <c:pt idx="10">
                  <c:v>1.7336424976245934</c:v>
                </c:pt>
                <c:pt idx="11">
                  <c:v>1.8735077423617099</c:v>
                </c:pt>
                <c:pt idx="12">
                  <c:v>2.0348811657172532</c:v>
                </c:pt>
                <c:pt idx="13">
                  <c:v>2.1765421529122464</c:v>
                </c:pt>
                <c:pt idx="14">
                  <c:v>2.3372625790103734</c:v>
                </c:pt>
                <c:pt idx="15">
                  <c:v>2.4990032318707733</c:v>
                </c:pt>
                <c:pt idx="16">
                  <c:v>2.6398072416178535</c:v>
                </c:pt>
                <c:pt idx="17">
                  <c:v>2.8004054770823004</c:v>
                </c:pt>
                <c:pt idx="18">
                  <c:v>2.9405561617674465</c:v>
                </c:pt>
                <c:pt idx="19">
                  <c:v>3.0815641517050367</c:v>
                </c:pt>
                <c:pt idx="20">
                  <c:v>3.2624053021492365</c:v>
                </c:pt>
                <c:pt idx="21">
                  <c:v>3.3834558170551001</c:v>
                </c:pt>
                <c:pt idx="22">
                  <c:v>3.5440129938388765</c:v>
                </c:pt>
                <c:pt idx="23">
                  <c:v>3.6845312358334001</c:v>
                </c:pt>
                <c:pt idx="24">
                  <c:v>3.8652091369632537</c:v>
                </c:pt>
                <c:pt idx="25">
                  <c:v>3.9872391477552305</c:v>
                </c:pt>
                <c:pt idx="26">
                  <c:v>4.1464903300241831</c:v>
                </c:pt>
                <c:pt idx="27">
                  <c:v>4.2857025775038871</c:v>
                </c:pt>
                <c:pt idx="28">
                  <c:v>4.4649112348045596</c:v>
                </c:pt>
                <c:pt idx="29">
                  <c:v>4.6022866811457135</c:v>
                </c:pt>
                <c:pt idx="30">
                  <c:v>4.7478249210090233</c:v>
                </c:pt>
                <c:pt idx="31">
                  <c:v>4.8687121866005301</c:v>
                </c:pt>
                <c:pt idx="32">
                  <c:v>5.0487370904729731</c:v>
                </c:pt>
                <c:pt idx="33">
                  <c:v>5.1899083297249105</c:v>
                </c:pt>
                <c:pt idx="34">
                  <c:v>5.3709127294834671</c:v>
                </c:pt>
                <c:pt idx="35">
                  <c:v>5.4939222361615636</c:v>
                </c:pt>
                <c:pt idx="36">
                  <c:v>5.6326039914966666</c:v>
                </c:pt>
                <c:pt idx="37">
                  <c:v>5.7930386578374771</c:v>
                </c:pt>
                <c:pt idx="38">
                  <c:v>5.9534325853068966</c:v>
                </c:pt>
                <c:pt idx="39">
                  <c:v>6.0941140766157806</c:v>
                </c:pt>
                <c:pt idx="40">
                  <c:v>6.2546712507344724</c:v>
                </c:pt>
                <c:pt idx="41">
                  <c:v>6.4159224807912532</c:v>
                </c:pt>
                <c:pt idx="42">
                  <c:v>6.5577056559548561</c:v>
                </c:pt>
                <c:pt idx="43">
                  <c:v>6.6967546647805163</c:v>
                </c:pt>
                <c:pt idx="44">
                  <c:v>6.8581280854709803</c:v>
                </c:pt>
                <c:pt idx="45">
                  <c:v>6.9978300808937428</c:v>
                </c:pt>
                <c:pt idx="46">
                  <c:v>7.1577342657502596</c:v>
                </c:pt>
                <c:pt idx="47">
                  <c:v>7.2974362638380974</c:v>
                </c:pt>
                <c:pt idx="48">
                  <c:v>7.4592994351366961</c:v>
                </c:pt>
                <c:pt idx="49">
                  <c:v>7.6212033399765273</c:v>
                </c:pt>
                <c:pt idx="50">
                  <c:v>7.7610278511724102</c:v>
                </c:pt>
                <c:pt idx="51">
                  <c:v>7.9221158345799161</c:v>
                </c:pt>
                <c:pt idx="52">
                  <c:v>8.0630827631717548</c:v>
                </c:pt>
                <c:pt idx="53">
                  <c:v>8.2042540024236885</c:v>
                </c:pt>
                <c:pt idx="54">
                  <c:v>8.3854216461664439</c:v>
                </c:pt>
                <c:pt idx="55">
                  <c:v>8.5067986543708596</c:v>
                </c:pt>
                <c:pt idx="56">
                  <c:v>8.6456433578665699</c:v>
                </c:pt>
                <c:pt idx="57">
                  <c:v>8.8072210865520564</c:v>
                </c:pt>
                <c:pt idx="58">
                  <c:v>8.9671252634133456</c:v>
                </c:pt>
                <c:pt idx="59">
                  <c:v>9.1078067520571455</c:v>
                </c:pt>
                <c:pt idx="60">
                  <c:v>9.2889744011300568</c:v>
                </c:pt>
                <c:pt idx="61">
                  <c:v>9.4098616613914103</c:v>
                </c:pt>
                <c:pt idx="62">
                  <c:v>9.569765835587619</c:v>
                </c:pt>
                <c:pt idx="63">
                  <c:v>9.711263589458726</c:v>
                </c:pt>
                <c:pt idx="64">
                  <c:v>9.8711677636549364</c:v>
                </c:pt>
                <c:pt idx="65">
                  <c:v>10.012502249556137</c:v>
                </c:pt>
                <c:pt idx="66">
                  <c:v>10.152816495369732</c:v>
                </c:pt>
                <c:pt idx="67">
                  <c:v>10.313740912318634</c:v>
                </c:pt>
                <c:pt idx="68">
                  <c:v>10.4551979219882</c:v>
                </c:pt>
                <c:pt idx="69">
                  <c:v>10.614979580411299</c:v>
                </c:pt>
                <c:pt idx="70">
                  <c:v>10.757252852643099</c:v>
                </c:pt>
                <c:pt idx="71">
                  <c:v>10.898383027884201</c:v>
                </c:pt>
                <c:pt idx="72">
                  <c:v>11.058165003451499</c:v>
                </c:pt>
                <c:pt idx="73">
                  <c:v>11.259535169762666</c:v>
                </c:pt>
                <c:pt idx="74">
                  <c:v>11.4201330827528</c:v>
                </c:pt>
                <c:pt idx="75">
                  <c:v>11.581874074078002</c:v>
                </c:pt>
                <c:pt idx="76">
                  <c:v>11.720596568284501</c:v>
                </c:pt>
                <c:pt idx="77">
                  <c:v>11.881969986309899</c:v>
                </c:pt>
                <c:pt idx="78">
                  <c:v>12.022120670995031</c:v>
                </c:pt>
                <c:pt idx="79">
                  <c:v>12.182718906459501</c:v>
                </c:pt>
                <c:pt idx="80">
                  <c:v>12.303279676087366</c:v>
                </c:pt>
                <c:pt idx="81">
                  <c:v>12.4841208318617</c:v>
                </c:pt>
                <c:pt idx="82">
                  <c:v>12.645331011233067</c:v>
                </c:pt>
                <c:pt idx="83">
                  <c:v>12.7860124972118</c:v>
                </c:pt>
                <c:pt idx="84">
                  <c:v>12.926816176489266</c:v>
                </c:pt>
                <c:pt idx="85">
                  <c:v>13.087251159974267</c:v>
                </c:pt>
                <c:pt idx="86">
                  <c:v>13.249155056818866</c:v>
                </c:pt>
                <c:pt idx="87">
                  <c:v>13.3893060773038</c:v>
                </c:pt>
                <c:pt idx="88">
                  <c:v>13.529130260695133</c:v>
                </c:pt>
                <c:pt idx="89">
                  <c:v>13.669607454669299</c:v>
                </c:pt>
                <c:pt idx="90">
                  <c:v>13.831348432669166</c:v>
                </c:pt>
                <c:pt idx="91">
                  <c:v>13.991456917525435</c:v>
                </c:pt>
                <c:pt idx="92">
                  <c:v>14.1325870980967</c:v>
                </c:pt>
                <c:pt idx="93">
                  <c:v>14.293185333561167</c:v>
                </c:pt>
                <c:pt idx="94">
                  <c:v>14.434478760781735</c:v>
                </c:pt>
                <c:pt idx="95">
                  <c:v>14.594587258963401</c:v>
                </c:pt>
                <c:pt idx="96">
                  <c:v>14.735390938240867</c:v>
                </c:pt>
                <c:pt idx="97">
                  <c:v>14.895989173705333</c:v>
                </c:pt>
                <c:pt idx="98">
                  <c:v>15.017039688611201</c:v>
                </c:pt>
                <c:pt idx="99">
                  <c:v>15.1774336160806</c:v>
                </c:pt>
                <c:pt idx="100">
                  <c:v>15.3589277691124</c:v>
                </c:pt>
                <c:pt idx="101">
                  <c:v>15.500915260266233</c:v>
                </c:pt>
                <c:pt idx="102">
                  <c:v>15.641555698224598</c:v>
                </c:pt>
                <c:pt idx="103">
                  <c:v>15.802970182925899</c:v>
                </c:pt>
                <c:pt idx="104">
                  <c:v>15.963568085255668</c:v>
                </c:pt>
                <c:pt idx="105">
                  <c:v>16.103882344394602</c:v>
                </c:pt>
                <c:pt idx="106">
                  <c:v>16.2648067560134</c:v>
                </c:pt>
                <c:pt idx="107">
                  <c:v>16.406263773678202</c:v>
                </c:pt>
                <c:pt idx="108">
                  <c:v>16.547230699604963</c:v>
                </c:pt>
                <c:pt idx="109">
                  <c:v>16.707828937734501</c:v>
                </c:pt>
                <c:pt idx="110">
                  <c:v>16.848306121048335</c:v>
                </c:pt>
                <c:pt idx="111">
                  <c:v>17.009230860471632</c:v>
                </c:pt>
                <c:pt idx="112">
                  <c:v>17.169992009450699</c:v>
                </c:pt>
                <c:pt idx="113">
                  <c:v>17.288920269944597</c:v>
                </c:pt>
                <c:pt idx="114">
                  <c:v>17.427602035940001</c:v>
                </c:pt>
                <c:pt idx="115">
                  <c:v>17.60876968234783</c:v>
                </c:pt>
                <c:pt idx="116">
                  <c:v>17.749246862996632</c:v>
                </c:pt>
                <c:pt idx="117">
                  <c:v>17.9103348384089</c:v>
                </c:pt>
                <c:pt idx="118">
                  <c:v>18.0504855257591</c:v>
                </c:pt>
                <c:pt idx="119">
                  <c:v>18.211083761223566</c:v>
                </c:pt>
                <c:pt idx="120">
                  <c:v>18.371477686027934</c:v>
                </c:pt>
                <c:pt idx="121">
                  <c:v>18.512159180001831</c:v>
                </c:pt>
                <c:pt idx="122">
                  <c:v>18.647902127869301</c:v>
                </c:pt>
                <c:pt idx="123">
                  <c:v>18.827437281133633</c:v>
                </c:pt>
                <c:pt idx="124">
                  <c:v>18.948324541394999</c:v>
                </c:pt>
                <c:pt idx="125">
                  <c:v>19.108759530210165</c:v>
                </c:pt>
                <c:pt idx="126">
                  <c:v>19.248910204234999</c:v>
                </c:pt>
                <c:pt idx="127">
                  <c:v>19.412446938018135</c:v>
                </c:pt>
                <c:pt idx="128">
                  <c:v>19.552107885420501</c:v>
                </c:pt>
                <c:pt idx="129">
                  <c:v>19.714012107404532</c:v>
                </c:pt>
                <c:pt idx="130">
                  <c:v>19.855142285310734</c:v>
                </c:pt>
                <c:pt idx="131">
                  <c:v>20.013455025044099</c:v>
                </c:pt>
                <c:pt idx="132">
                  <c:v>20.135485030505901</c:v>
                </c:pt>
                <c:pt idx="133">
                  <c:v>20.315836433007032</c:v>
                </c:pt>
                <c:pt idx="134">
                  <c:v>20.438356213062701</c:v>
                </c:pt>
                <c:pt idx="135">
                  <c:v>20.596954392744067</c:v>
                </c:pt>
                <c:pt idx="136">
                  <c:v>20.736329881542932</c:v>
                </c:pt>
                <c:pt idx="137">
                  <c:v>20.91668128137897</c:v>
                </c:pt>
                <c:pt idx="138">
                  <c:v>21.057484965986635</c:v>
                </c:pt>
                <c:pt idx="139">
                  <c:v>21.218083201451101</c:v>
                </c:pt>
                <c:pt idx="140">
                  <c:v>21.359376631336698</c:v>
                </c:pt>
                <c:pt idx="141">
                  <c:v>21.541197293657465</c:v>
                </c:pt>
                <c:pt idx="142">
                  <c:v>21.660778554073868</c:v>
                </c:pt>
                <c:pt idx="143">
                  <c:v>21.821866524155968</c:v>
                </c:pt>
                <c:pt idx="144">
                  <c:v>21.964465935231033</c:v>
                </c:pt>
                <c:pt idx="145">
                  <c:v>22.125390687979735</c:v>
                </c:pt>
                <c:pt idx="146">
                  <c:v>22.2444822057832</c:v>
                </c:pt>
                <c:pt idx="147">
                  <c:v>22.426466090767601</c:v>
                </c:pt>
                <c:pt idx="148">
                  <c:v>22.565963807511135</c:v>
                </c:pt>
                <c:pt idx="149">
                  <c:v>22.727868008174568</c:v>
                </c:pt>
                <c:pt idx="150">
                  <c:v>22.907525378723335</c:v>
                </c:pt>
                <c:pt idx="151">
                  <c:v>23.049023095283363</c:v>
                </c:pt>
                <c:pt idx="152">
                  <c:v>23.190357581184532</c:v>
                </c:pt>
                <c:pt idx="153">
                  <c:v>23.331324845576166</c:v>
                </c:pt>
                <c:pt idx="154">
                  <c:v>23.489637281490669</c:v>
                </c:pt>
                <c:pt idx="155">
                  <c:v>23.610157328237634</c:v>
                </c:pt>
                <c:pt idx="156">
                  <c:v>23.788549733636398</c:v>
                </c:pt>
                <c:pt idx="157">
                  <c:v>23.930047468851935</c:v>
                </c:pt>
                <c:pt idx="158">
                  <c:v>24.069055405671602</c:v>
                </c:pt>
                <c:pt idx="159">
                  <c:v>24.229980139764702</c:v>
                </c:pt>
                <c:pt idx="160">
                  <c:v>24.390904546053331</c:v>
                </c:pt>
                <c:pt idx="161">
                  <c:v>24.532851311661201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34C-4D7C-B7DC-E64188692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445760"/>
        <c:axId val="115447680"/>
      </c:scatterChart>
      <c:valAx>
        <c:axId val="115445760"/>
        <c:scaling>
          <c:orientation val="minMax"/>
          <c:max val="12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Cone </a:t>
                </a:r>
                <a:r>
                  <a:rPr lang="en-US" sz="1400" dirty="0" smtClean="0"/>
                  <a:t>Resistance</a:t>
                </a:r>
              </a:p>
              <a:p>
                <a:pPr>
                  <a:defRPr sz="1400"/>
                </a:pPr>
                <a:r>
                  <a:rPr lang="en-US" sz="1400" dirty="0" err="1" smtClean="0"/>
                  <a:t>q</a:t>
                </a:r>
                <a:r>
                  <a:rPr lang="en-US" sz="1400" baseline="-25000" dirty="0" err="1" smtClean="0"/>
                  <a:t>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(MPa)</a:t>
                </a:r>
              </a:p>
            </c:rich>
          </c:tx>
          <c:layout>
            <c:manualLayout>
              <c:xMode val="edge"/>
              <c:yMode val="edge"/>
              <c:x val="0.31639415723431991"/>
              <c:y val="1.9218332825656759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7680"/>
        <c:crosses val="autoZero"/>
        <c:crossBetween val="midCat"/>
        <c:majorUnit val="2"/>
        <c:minorUnit val="0.5"/>
      </c:valAx>
      <c:valAx>
        <c:axId val="115447680"/>
        <c:scaling>
          <c:orientation val="maxMin"/>
          <c:max val="28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11544576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04023624308049"/>
          <c:y val="0.1986336655243077"/>
          <c:w val="0.72786044410323647"/>
          <c:h val="0.77302055255422775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25400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Steps'!$AA$24:$AA$390</c:f>
              <c:numCache>
                <c:formatCode>0.00</c:formatCode>
                <c:ptCount val="367"/>
                <c:pt idx="0">
                  <c:v>1.8329073751530516</c:v>
                </c:pt>
                <c:pt idx="1">
                  <c:v>2.0416167400671656</c:v>
                </c:pt>
                <c:pt idx="2">
                  <c:v>2.0405433131912725</c:v>
                </c:pt>
                <c:pt idx="3">
                  <c:v>2.0538622229916532</c:v>
                </c:pt>
                <c:pt idx="4">
                  <c:v>2.0147538449550511</c:v>
                </c:pt>
                <c:pt idx="5">
                  <c:v>2.2281870148758531</c:v>
                </c:pt>
                <c:pt idx="6">
                  <c:v>2.4075431234626961</c:v>
                </c:pt>
                <c:pt idx="7">
                  <c:v>2.0675857302239864</c:v>
                </c:pt>
                <c:pt idx="8">
                  <c:v>2.1384786246994647</c:v>
                </c:pt>
                <c:pt idx="9">
                  <c:v>2.2665444713683227</c:v>
                </c:pt>
                <c:pt idx="10">
                  <c:v>2.0969775246781204</c:v>
                </c:pt>
                <c:pt idx="11">
                  <c:v>2.1200848572967472</c:v>
                </c:pt>
                <c:pt idx="12">
                  <c:v>2.2189904924560264</c:v>
                </c:pt>
                <c:pt idx="13">
                  <c:v>2.2349034176666827</c:v>
                </c:pt>
                <c:pt idx="14">
                  <c:v>2.2995311720782983</c:v>
                </c:pt>
                <c:pt idx="15">
                  <c:v>2.3588980044101393</c:v>
                </c:pt>
                <c:pt idx="16">
                  <c:v>2.3524330407540019</c:v>
                </c:pt>
                <c:pt idx="17">
                  <c:v>2.2700843282682066</c:v>
                </c:pt>
                <c:pt idx="18">
                  <c:v>2.2780535858175321</c:v>
                </c:pt>
                <c:pt idx="19">
                  <c:v>2.3623830629058102</c:v>
                </c:pt>
                <c:pt idx="20">
                  <c:v>2.4458981820007066</c:v>
                </c:pt>
                <c:pt idx="21">
                  <c:v>2.4851538900586227</c:v>
                </c:pt>
                <c:pt idx="22">
                  <c:v>2.4444216271333885</c:v>
                </c:pt>
                <c:pt idx="23">
                  <c:v>2.433293175471102</c:v>
                </c:pt>
                <c:pt idx="24">
                  <c:v>2.5425946591005584</c:v>
                </c:pt>
                <c:pt idx="25">
                  <c:v>2.6685956130289106</c:v>
                </c:pt>
                <c:pt idx="26">
                  <c:v>2.3725541744298049</c:v>
                </c:pt>
                <c:pt idx="27">
                  <c:v>2.3404146565982025</c:v>
                </c:pt>
                <c:pt idx="28">
                  <c:v>2.1549763036524725</c:v>
                </c:pt>
                <c:pt idx="29">
                  <c:v>2.107038298670834</c:v>
                </c:pt>
                <c:pt idx="30">
                  <c:v>2.243201261161357</c:v>
                </c:pt>
                <c:pt idx="31">
                  <c:v>2.2292443843884384</c:v>
                </c:pt>
                <c:pt idx="32">
                  <c:v>2.1866094348460323</c:v>
                </c:pt>
                <c:pt idx="33">
                  <c:v>2.2692020198086169</c:v>
                </c:pt>
                <c:pt idx="34">
                  <c:v>2.7119571369815372</c:v>
                </c:pt>
                <c:pt idx="35">
                  <c:v>2.678290773123114</c:v>
                </c:pt>
                <c:pt idx="36">
                  <c:v>2.5008902550828571</c:v>
                </c:pt>
                <c:pt idx="37">
                  <c:v>2.4108933420833392</c:v>
                </c:pt>
                <c:pt idx="38">
                  <c:v>2.3100299877493908</c:v>
                </c:pt>
                <c:pt idx="39">
                  <c:v>2.3507407494012216</c:v>
                </c:pt>
                <c:pt idx="40">
                  <c:v>2.3083812257929477</c:v>
                </c:pt>
                <c:pt idx="41">
                  <c:v>2.7265682709364647</c:v>
                </c:pt>
                <c:pt idx="42">
                  <c:v>2.6741164036318947</c:v>
                </c:pt>
                <c:pt idx="43">
                  <c:v>2.4460368660355778</c:v>
                </c:pt>
                <c:pt idx="44">
                  <c:v>2.4297836583779677</c:v>
                </c:pt>
                <c:pt idx="45">
                  <c:v>2.3515347498680046</c:v>
                </c:pt>
                <c:pt idx="46">
                  <c:v>2.2956639073446401</c:v>
                </c:pt>
                <c:pt idx="47">
                  <c:v>2.2112863770564042</c:v>
                </c:pt>
                <c:pt idx="48">
                  <c:v>2.5153559151822074</c:v>
                </c:pt>
                <c:pt idx="49">
                  <c:v>2.3835477823560467</c:v>
                </c:pt>
                <c:pt idx="50">
                  <c:v>2.302874121695758</c:v>
                </c:pt>
                <c:pt idx="51">
                  <c:v>2.3158892388346239</c:v>
                </c:pt>
                <c:pt idx="52">
                  <c:v>2.3620873270019818</c:v>
                </c:pt>
                <c:pt idx="53">
                  <c:v>2.414133737338843</c:v>
                </c:pt>
                <c:pt idx="54">
                  <c:v>2.8319780922788054</c:v>
                </c:pt>
                <c:pt idx="55">
                  <c:v>2.7534117482803278</c:v>
                </c:pt>
                <c:pt idx="56">
                  <c:v>2.4596008698838481</c:v>
                </c:pt>
                <c:pt idx="57">
                  <c:v>2.5325936240884985</c:v>
                </c:pt>
                <c:pt idx="58">
                  <c:v>2.4838086228875147</c:v>
                </c:pt>
                <c:pt idx="59">
                  <c:v>2.4901444631997496</c:v>
                </c:pt>
                <c:pt idx="60">
                  <c:v>2.5396155308264645</c:v>
                </c:pt>
                <c:pt idx="61">
                  <c:v>2.9756705053491563</c:v>
                </c:pt>
                <c:pt idx="62">
                  <c:v>2.5525828970471705</c:v>
                </c:pt>
                <c:pt idx="63">
                  <c:v>2.5124135291973735</c:v>
                </c:pt>
                <c:pt idx="64">
                  <c:v>2.4226662235278145</c:v>
                </c:pt>
                <c:pt idx="65">
                  <c:v>2.5696573020255316</c:v>
                </c:pt>
                <c:pt idx="66">
                  <c:v>2.6332145093880692</c:v>
                </c:pt>
                <c:pt idx="67">
                  <c:v>2.6093692891108113</c:v>
                </c:pt>
                <c:pt idx="68">
                  <c:v>2.913721641884965</c:v>
                </c:pt>
                <c:pt idx="69">
                  <c:v>2.5284560125904876</c:v>
                </c:pt>
                <c:pt idx="70">
                  <c:v>2.5645132970273798</c:v>
                </c:pt>
                <c:pt idx="71">
                  <c:v>2.8353201329714026</c:v>
                </c:pt>
                <c:pt idx="72">
                  <c:v>2.6263153236863332</c:v>
                </c:pt>
                <c:pt idx="73">
                  <c:v>2.7174435144359128</c:v>
                </c:pt>
                <c:pt idx="74">
                  <c:v>2.8663538426744268</c:v>
                </c:pt>
                <c:pt idx="75">
                  <c:v>2.6938942791678726</c:v>
                </c:pt>
                <c:pt idx="76">
                  <c:v>2.4272118144995578</c:v>
                </c:pt>
                <c:pt idx="77">
                  <c:v>2.5148993688189583</c:v>
                </c:pt>
                <c:pt idx="78">
                  <c:v>2.510442322970337</c:v>
                </c:pt>
                <c:pt idx="79">
                  <c:v>2.544788111581437</c:v>
                </c:pt>
                <c:pt idx="80">
                  <c:v>2.5126014639871617</c:v>
                </c:pt>
                <c:pt idx="81">
                  <c:v>2.6037819828776194</c:v>
                </c:pt>
                <c:pt idx="82">
                  <c:v>2.4853348093855687</c:v>
                </c:pt>
                <c:pt idx="83">
                  <c:v>2.5590931097510374</c:v>
                </c:pt>
                <c:pt idx="84">
                  <c:v>2.5877398214747456</c:v>
                </c:pt>
                <c:pt idx="85">
                  <c:v>2.5168720312444131</c:v>
                </c:pt>
                <c:pt idx="86">
                  <c:v>2.9516118974399057</c:v>
                </c:pt>
                <c:pt idx="87">
                  <c:v>2.5041169582324994</c:v>
                </c:pt>
                <c:pt idx="88">
                  <c:v>2.6571925895224582</c:v>
                </c:pt>
                <c:pt idx="89">
                  <c:v>2.418678199651096</c:v>
                </c:pt>
                <c:pt idx="90">
                  <c:v>2.5142116956856189</c:v>
                </c:pt>
                <c:pt idx="91">
                  <c:v>2.5157699061581713</c:v>
                </c:pt>
                <c:pt idx="92">
                  <c:v>2.5812872178298654</c:v>
                </c:pt>
                <c:pt idx="93">
                  <c:v>2.502435419892163</c:v>
                </c:pt>
                <c:pt idx="94">
                  <c:v>2.8026459985583196</c:v>
                </c:pt>
                <c:pt idx="95">
                  <c:v>2.5100332590881864</c:v>
                </c:pt>
                <c:pt idx="96">
                  <c:v>2.4910496981819623</c:v>
                </c:pt>
                <c:pt idx="97">
                  <c:v>2.4248441312202349</c:v>
                </c:pt>
                <c:pt idx="98">
                  <c:v>2.5826204380617086</c:v>
                </c:pt>
                <c:pt idx="99">
                  <c:v>2.5794298305268684</c:v>
                </c:pt>
                <c:pt idx="100">
                  <c:v>2.5903631884716796</c:v>
                </c:pt>
                <c:pt idx="101">
                  <c:v>2.9106309311883494</c:v>
                </c:pt>
                <c:pt idx="102">
                  <c:v>2.6605431170705103</c:v>
                </c:pt>
                <c:pt idx="103">
                  <c:v>2.8156197118330573</c:v>
                </c:pt>
                <c:pt idx="104">
                  <c:v>2.9750462173556</c:v>
                </c:pt>
                <c:pt idx="105">
                  <c:v>2.8514486666754579</c:v>
                </c:pt>
                <c:pt idx="106">
                  <c:v>2.8619579040616308</c:v>
                </c:pt>
                <c:pt idx="107">
                  <c:v>2.8285650553821631</c:v>
                </c:pt>
                <c:pt idx="108">
                  <c:v>3.0223608367320103</c:v>
                </c:pt>
                <c:pt idx="109">
                  <c:v>2.8754212679491529</c:v>
                </c:pt>
                <c:pt idx="110">
                  <c:v>2.901381624836092</c:v>
                </c:pt>
                <c:pt idx="111">
                  <c:v>2.8248176298747296</c:v>
                </c:pt>
                <c:pt idx="112">
                  <c:v>3.0592381296030644</c:v>
                </c:pt>
                <c:pt idx="113">
                  <c:v>2.7681320613200469</c:v>
                </c:pt>
                <c:pt idx="114">
                  <c:v>2.5675447822644761</c:v>
                </c:pt>
                <c:pt idx="115">
                  <c:v>2.5738869493372296</c:v>
                </c:pt>
                <c:pt idx="116">
                  <c:v>2.595899076169168</c:v>
                </c:pt>
                <c:pt idx="117">
                  <c:v>2.7330104965260644</c:v>
                </c:pt>
                <c:pt idx="118">
                  <c:v>2.6411186115876055</c:v>
                </c:pt>
                <c:pt idx="119">
                  <c:v>2.6059767936290879</c:v>
                </c:pt>
                <c:pt idx="120">
                  <c:v>2.7996596049663003</c:v>
                </c:pt>
                <c:pt idx="121">
                  <c:v>2.6250101718462155</c:v>
                </c:pt>
                <c:pt idx="122">
                  <c:v>2.3983216609134117</c:v>
                </c:pt>
                <c:pt idx="123">
                  <c:v>2.3883948680729801</c:v>
                </c:pt>
                <c:pt idx="124">
                  <c:v>2.4301994005698546</c:v>
                </c:pt>
                <c:pt idx="125">
                  <c:v>2.3762364647172287</c:v>
                </c:pt>
                <c:pt idx="126">
                  <c:v>2.4439955795501422</c:v>
                </c:pt>
                <c:pt idx="127">
                  <c:v>2.590155238517732</c:v>
                </c:pt>
                <c:pt idx="128">
                  <c:v>2.4010878348752551</c:v>
                </c:pt>
                <c:pt idx="129">
                  <c:v>2.5469285808713402</c:v>
                </c:pt>
                <c:pt idx="130">
                  <c:v>2.5442442170996857</c:v>
                </c:pt>
                <c:pt idx="131">
                  <c:v>2.4427332118550167</c:v>
                </c:pt>
                <c:pt idx="132">
                  <c:v>2.4912212550995227</c:v>
                </c:pt>
                <c:pt idx="133">
                  <c:v>2.5901083019770277</c:v>
                </c:pt>
                <c:pt idx="134">
                  <c:v>2.7890886970513025</c:v>
                </c:pt>
                <c:pt idx="135">
                  <c:v>2.4853593211458631</c:v>
                </c:pt>
                <c:pt idx="136">
                  <c:v>2.4832654909233689</c:v>
                </c:pt>
                <c:pt idx="137">
                  <c:v>2.4623933914531304</c:v>
                </c:pt>
                <c:pt idx="138">
                  <c:v>2.4313467559072559</c:v>
                </c:pt>
                <c:pt idx="139">
                  <c:v>2.4505271710264513</c:v>
                </c:pt>
                <c:pt idx="140">
                  <c:v>2.3154856902958865</c:v>
                </c:pt>
                <c:pt idx="141">
                  <c:v>2.4619744581390717</c:v>
                </c:pt>
                <c:pt idx="142">
                  <c:v>2.4834805254892243</c:v>
                </c:pt>
                <c:pt idx="143">
                  <c:v>2.569745771898468</c:v>
                </c:pt>
                <c:pt idx="144">
                  <c:v>2.6932730737988311</c:v>
                </c:pt>
                <c:pt idx="145">
                  <c:v>2.567951659521126</c:v>
                </c:pt>
                <c:pt idx="146">
                  <c:v>2.537614148112715</c:v>
                </c:pt>
                <c:pt idx="147">
                  <c:v>2.7676011806122571</c:v>
                </c:pt>
                <c:pt idx="148">
                  <c:v>2.4968633151914315</c:v>
                </c:pt>
                <c:pt idx="149">
                  <c:v>2.765612994393325</c:v>
                </c:pt>
                <c:pt idx="150">
                  <c:v>2.3952856236645408</c:v>
                </c:pt>
                <c:pt idx="151">
                  <c:v>2.6232244715946962</c:v>
                </c:pt>
                <c:pt idx="152">
                  <c:v>2.7800247266180551</c:v>
                </c:pt>
                <c:pt idx="153">
                  <c:v>2.6398166287482518</c:v>
                </c:pt>
                <c:pt idx="154">
                  <c:v>2.6565508936400839</c:v>
                </c:pt>
                <c:pt idx="155">
                  <c:v>2.447762903584926</c:v>
                </c:pt>
                <c:pt idx="156">
                  <c:v>2.393836707484347</c:v>
                </c:pt>
                <c:pt idx="157">
                  <c:v>2.4438170446921124</c:v>
                </c:pt>
                <c:pt idx="158">
                  <c:v>2.4059969909950079</c:v>
                </c:pt>
                <c:pt idx="159">
                  <c:v>2.4028011483744369</c:v>
                </c:pt>
                <c:pt idx="160">
                  <c:v>2.4228474026117759</c:v>
                </c:pt>
                <c:pt idx="161">
                  <c:v>2.7357160551486386</c:v>
                </c:pt>
              </c:numCache>
            </c:numRef>
          </c:xVal>
          <c:yVal>
            <c:numRef>
              <c:f>'Program Steps'!$C$24:$C$390</c:f>
              <c:numCache>
                <c:formatCode>0.000</c:formatCode>
                <c:ptCount val="367"/>
                <c:pt idx="0">
                  <c:v>0.22761240647567568</c:v>
                </c:pt>
                <c:pt idx="1">
                  <c:v>0.36747765121279069</c:v>
                </c:pt>
                <c:pt idx="2">
                  <c:v>0.54717605645652478</c:v>
                </c:pt>
                <c:pt idx="3">
                  <c:v>0.66724707547626938</c:v>
                </c:pt>
                <c:pt idx="4">
                  <c:v>0.82747775363133869</c:v>
                </c:pt>
                <c:pt idx="5">
                  <c:v>0.98844321860064799</c:v>
                </c:pt>
                <c:pt idx="6">
                  <c:v>1.1524286309858334</c:v>
                </c:pt>
                <c:pt idx="7">
                  <c:v>1.2723364006912234</c:v>
                </c:pt>
                <c:pt idx="8">
                  <c:v>1.4320773309032333</c:v>
                </c:pt>
                <c:pt idx="9">
                  <c:v>1.5737383180982334</c:v>
                </c:pt>
                <c:pt idx="10">
                  <c:v>1.7336424976245934</c:v>
                </c:pt>
                <c:pt idx="11">
                  <c:v>1.8735077423617099</c:v>
                </c:pt>
                <c:pt idx="12">
                  <c:v>2.0348811657172532</c:v>
                </c:pt>
                <c:pt idx="13">
                  <c:v>2.1765421529122464</c:v>
                </c:pt>
                <c:pt idx="14">
                  <c:v>2.3372625790103734</c:v>
                </c:pt>
                <c:pt idx="15">
                  <c:v>2.4990032318707733</c:v>
                </c:pt>
                <c:pt idx="16">
                  <c:v>2.6398072416178535</c:v>
                </c:pt>
                <c:pt idx="17">
                  <c:v>2.8004054770823004</c:v>
                </c:pt>
                <c:pt idx="18">
                  <c:v>2.9405561617674465</c:v>
                </c:pt>
                <c:pt idx="19">
                  <c:v>3.0815641517050367</c:v>
                </c:pt>
                <c:pt idx="20">
                  <c:v>3.2624053021492365</c:v>
                </c:pt>
                <c:pt idx="21">
                  <c:v>3.3834558170551001</c:v>
                </c:pt>
                <c:pt idx="22">
                  <c:v>3.5440129938388765</c:v>
                </c:pt>
                <c:pt idx="23">
                  <c:v>3.6845312358334001</c:v>
                </c:pt>
                <c:pt idx="24">
                  <c:v>3.8652091369632537</c:v>
                </c:pt>
                <c:pt idx="25">
                  <c:v>3.9872391477552305</c:v>
                </c:pt>
                <c:pt idx="26">
                  <c:v>4.1464903300241831</c:v>
                </c:pt>
                <c:pt idx="27">
                  <c:v>4.2857025775038871</c:v>
                </c:pt>
                <c:pt idx="28">
                  <c:v>4.4649112348045596</c:v>
                </c:pt>
                <c:pt idx="29">
                  <c:v>4.6022866811457135</c:v>
                </c:pt>
                <c:pt idx="30">
                  <c:v>4.7478249210090233</c:v>
                </c:pt>
                <c:pt idx="31">
                  <c:v>4.8687121866005301</c:v>
                </c:pt>
                <c:pt idx="32">
                  <c:v>5.0487370904729731</c:v>
                </c:pt>
                <c:pt idx="33">
                  <c:v>5.1899083297249105</c:v>
                </c:pt>
                <c:pt idx="34">
                  <c:v>5.3709127294834671</c:v>
                </c:pt>
                <c:pt idx="35">
                  <c:v>5.4939222361615636</c:v>
                </c:pt>
                <c:pt idx="36">
                  <c:v>5.6326039914966666</c:v>
                </c:pt>
                <c:pt idx="37">
                  <c:v>5.7930386578374771</c:v>
                </c:pt>
                <c:pt idx="38">
                  <c:v>5.9534325853068966</c:v>
                </c:pt>
                <c:pt idx="39">
                  <c:v>6.0941140766157806</c:v>
                </c:pt>
                <c:pt idx="40">
                  <c:v>6.2546712507344724</c:v>
                </c:pt>
                <c:pt idx="41">
                  <c:v>6.4159224807912532</c:v>
                </c:pt>
                <c:pt idx="42">
                  <c:v>6.5577056559548561</c:v>
                </c:pt>
                <c:pt idx="43">
                  <c:v>6.6967546647805163</c:v>
                </c:pt>
                <c:pt idx="44">
                  <c:v>6.8581280854709803</c:v>
                </c:pt>
                <c:pt idx="45">
                  <c:v>6.9978300808937428</c:v>
                </c:pt>
                <c:pt idx="46">
                  <c:v>7.1577342657502596</c:v>
                </c:pt>
                <c:pt idx="47">
                  <c:v>7.2974362638380974</c:v>
                </c:pt>
                <c:pt idx="48">
                  <c:v>7.4592994351366961</c:v>
                </c:pt>
                <c:pt idx="49">
                  <c:v>7.6212033399765273</c:v>
                </c:pt>
                <c:pt idx="50">
                  <c:v>7.7610278511724102</c:v>
                </c:pt>
                <c:pt idx="51">
                  <c:v>7.9221158345799161</c:v>
                </c:pt>
                <c:pt idx="52">
                  <c:v>8.0630827631717548</c:v>
                </c:pt>
                <c:pt idx="53">
                  <c:v>8.2042540024236885</c:v>
                </c:pt>
                <c:pt idx="54">
                  <c:v>8.3854216461664439</c:v>
                </c:pt>
                <c:pt idx="55">
                  <c:v>8.5067986543708596</c:v>
                </c:pt>
                <c:pt idx="56">
                  <c:v>8.6456433578665699</c:v>
                </c:pt>
                <c:pt idx="57">
                  <c:v>8.8072210865520564</c:v>
                </c:pt>
                <c:pt idx="58">
                  <c:v>8.9671252634133456</c:v>
                </c:pt>
                <c:pt idx="59">
                  <c:v>9.1078067520571455</c:v>
                </c:pt>
                <c:pt idx="60">
                  <c:v>9.2889744011300568</c:v>
                </c:pt>
                <c:pt idx="61">
                  <c:v>9.4098616613914103</c:v>
                </c:pt>
                <c:pt idx="62">
                  <c:v>9.569765835587619</c:v>
                </c:pt>
                <c:pt idx="63">
                  <c:v>9.711263589458726</c:v>
                </c:pt>
                <c:pt idx="64">
                  <c:v>9.8711677636549364</c:v>
                </c:pt>
                <c:pt idx="65">
                  <c:v>10.012502249556137</c:v>
                </c:pt>
                <c:pt idx="66">
                  <c:v>10.152816495369732</c:v>
                </c:pt>
                <c:pt idx="67">
                  <c:v>10.313740912318634</c:v>
                </c:pt>
                <c:pt idx="68">
                  <c:v>10.4551979219882</c:v>
                </c:pt>
                <c:pt idx="69">
                  <c:v>10.614979580411299</c:v>
                </c:pt>
                <c:pt idx="70">
                  <c:v>10.757252852643099</c:v>
                </c:pt>
                <c:pt idx="71">
                  <c:v>10.898383027884201</c:v>
                </c:pt>
                <c:pt idx="72">
                  <c:v>11.058165003451499</c:v>
                </c:pt>
                <c:pt idx="73">
                  <c:v>11.259535169762666</c:v>
                </c:pt>
                <c:pt idx="74">
                  <c:v>11.4201330827528</c:v>
                </c:pt>
                <c:pt idx="75">
                  <c:v>11.581874074078002</c:v>
                </c:pt>
                <c:pt idx="76">
                  <c:v>11.720596568284501</c:v>
                </c:pt>
                <c:pt idx="77">
                  <c:v>11.881969986309899</c:v>
                </c:pt>
                <c:pt idx="78">
                  <c:v>12.022120670995031</c:v>
                </c:pt>
                <c:pt idx="79">
                  <c:v>12.182718906459501</c:v>
                </c:pt>
                <c:pt idx="80">
                  <c:v>12.303279676087366</c:v>
                </c:pt>
                <c:pt idx="81">
                  <c:v>12.4841208318617</c:v>
                </c:pt>
                <c:pt idx="82">
                  <c:v>12.645331011233067</c:v>
                </c:pt>
                <c:pt idx="83">
                  <c:v>12.7860124972118</c:v>
                </c:pt>
                <c:pt idx="84">
                  <c:v>12.926816176489266</c:v>
                </c:pt>
                <c:pt idx="85">
                  <c:v>13.087251159974267</c:v>
                </c:pt>
                <c:pt idx="86">
                  <c:v>13.249155056818866</c:v>
                </c:pt>
                <c:pt idx="87">
                  <c:v>13.3893060773038</c:v>
                </c:pt>
                <c:pt idx="88">
                  <c:v>13.529130260695133</c:v>
                </c:pt>
                <c:pt idx="89">
                  <c:v>13.669607454669299</c:v>
                </c:pt>
                <c:pt idx="90">
                  <c:v>13.831348432669166</c:v>
                </c:pt>
                <c:pt idx="91">
                  <c:v>13.991456917525435</c:v>
                </c:pt>
                <c:pt idx="92">
                  <c:v>14.1325870980967</c:v>
                </c:pt>
                <c:pt idx="93">
                  <c:v>14.293185333561167</c:v>
                </c:pt>
                <c:pt idx="94">
                  <c:v>14.434478760781735</c:v>
                </c:pt>
                <c:pt idx="95">
                  <c:v>14.594587258963401</c:v>
                </c:pt>
                <c:pt idx="96">
                  <c:v>14.735390938240867</c:v>
                </c:pt>
                <c:pt idx="97">
                  <c:v>14.895989173705333</c:v>
                </c:pt>
                <c:pt idx="98">
                  <c:v>15.017039688611201</c:v>
                </c:pt>
                <c:pt idx="99">
                  <c:v>15.1774336160806</c:v>
                </c:pt>
                <c:pt idx="100">
                  <c:v>15.3589277691124</c:v>
                </c:pt>
                <c:pt idx="101">
                  <c:v>15.500915260266233</c:v>
                </c:pt>
                <c:pt idx="102">
                  <c:v>15.641555698224598</c:v>
                </c:pt>
                <c:pt idx="103">
                  <c:v>15.802970182925899</c:v>
                </c:pt>
                <c:pt idx="104">
                  <c:v>15.963568085255668</c:v>
                </c:pt>
                <c:pt idx="105">
                  <c:v>16.103882344394602</c:v>
                </c:pt>
                <c:pt idx="106">
                  <c:v>16.2648067560134</c:v>
                </c:pt>
                <c:pt idx="107">
                  <c:v>16.406263773678202</c:v>
                </c:pt>
                <c:pt idx="108">
                  <c:v>16.547230699604963</c:v>
                </c:pt>
                <c:pt idx="109">
                  <c:v>16.707828937734501</c:v>
                </c:pt>
                <c:pt idx="110">
                  <c:v>16.848306121048335</c:v>
                </c:pt>
                <c:pt idx="111">
                  <c:v>17.009230860471632</c:v>
                </c:pt>
                <c:pt idx="112">
                  <c:v>17.169992009450699</c:v>
                </c:pt>
                <c:pt idx="113">
                  <c:v>17.288920269944597</c:v>
                </c:pt>
                <c:pt idx="114">
                  <c:v>17.427602035940001</c:v>
                </c:pt>
                <c:pt idx="115">
                  <c:v>17.60876968234783</c:v>
                </c:pt>
                <c:pt idx="116">
                  <c:v>17.749246862996632</c:v>
                </c:pt>
                <c:pt idx="117">
                  <c:v>17.9103348384089</c:v>
                </c:pt>
                <c:pt idx="118">
                  <c:v>18.0504855257591</c:v>
                </c:pt>
                <c:pt idx="119">
                  <c:v>18.211083761223566</c:v>
                </c:pt>
                <c:pt idx="120">
                  <c:v>18.371477686027934</c:v>
                </c:pt>
                <c:pt idx="121">
                  <c:v>18.512159180001831</c:v>
                </c:pt>
                <c:pt idx="122">
                  <c:v>18.647902127869301</c:v>
                </c:pt>
                <c:pt idx="123">
                  <c:v>18.827437281133633</c:v>
                </c:pt>
                <c:pt idx="124">
                  <c:v>18.948324541394999</c:v>
                </c:pt>
                <c:pt idx="125">
                  <c:v>19.108759530210165</c:v>
                </c:pt>
                <c:pt idx="126">
                  <c:v>19.248910204234999</c:v>
                </c:pt>
                <c:pt idx="127">
                  <c:v>19.412446938018135</c:v>
                </c:pt>
                <c:pt idx="128">
                  <c:v>19.552107885420501</c:v>
                </c:pt>
                <c:pt idx="129">
                  <c:v>19.714012107404532</c:v>
                </c:pt>
                <c:pt idx="130">
                  <c:v>19.855142285310734</c:v>
                </c:pt>
                <c:pt idx="131">
                  <c:v>20.013455025044099</c:v>
                </c:pt>
                <c:pt idx="132">
                  <c:v>20.135485030505901</c:v>
                </c:pt>
                <c:pt idx="133">
                  <c:v>20.315836433007032</c:v>
                </c:pt>
                <c:pt idx="134">
                  <c:v>20.438356213062701</c:v>
                </c:pt>
                <c:pt idx="135">
                  <c:v>20.596954392744067</c:v>
                </c:pt>
                <c:pt idx="136">
                  <c:v>20.736329881542932</c:v>
                </c:pt>
                <c:pt idx="137">
                  <c:v>20.91668128137897</c:v>
                </c:pt>
                <c:pt idx="138">
                  <c:v>21.057484965986635</c:v>
                </c:pt>
                <c:pt idx="139">
                  <c:v>21.218083201451101</c:v>
                </c:pt>
                <c:pt idx="140">
                  <c:v>21.359376631336698</c:v>
                </c:pt>
                <c:pt idx="141">
                  <c:v>21.541197293657465</c:v>
                </c:pt>
                <c:pt idx="142">
                  <c:v>21.660778554073868</c:v>
                </c:pt>
                <c:pt idx="143">
                  <c:v>21.821866524155968</c:v>
                </c:pt>
                <c:pt idx="144">
                  <c:v>21.964465935231033</c:v>
                </c:pt>
                <c:pt idx="145">
                  <c:v>22.125390687979735</c:v>
                </c:pt>
                <c:pt idx="146">
                  <c:v>22.2444822057832</c:v>
                </c:pt>
                <c:pt idx="147">
                  <c:v>22.426466090767601</c:v>
                </c:pt>
                <c:pt idx="148">
                  <c:v>22.565963807511135</c:v>
                </c:pt>
                <c:pt idx="149">
                  <c:v>22.727868008174568</c:v>
                </c:pt>
                <c:pt idx="150">
                  <c:v>22.907525378723335</c:v>
                </c:pt>
                <c:pt idx="151">
                  <c:v>23.049023095283363</c:v>
                </c:pt>
                <c:pt idx="152">
                  <c:v>23.190357581184532</c:v>
                </c:pt>
                <c:pt idx="153">
                  <c:v>23.331324845576166</c:v>
                </c:pt>
                <c:pt idx="154">
                  <c:v>23.489637281490669</c:v>
                </c:pt>
                <c:pt idx="155">
                  <c:v>23.610157328237634</c:v>
                </c:pt>
                <c:pt idx="156">
                  <c:v>23.788549733636398</c:v>
                </c:pt>
                <c:pt idx="157">
                  <c:v>23.930047468851935</c:v>
                </c:pt>
                <c:pt idx="158">
                  <c:v>24.069055405671602</c:v>
                </c:pt>
                <c:pt idx="159">
                  <c:v>24.229980139764702</c:v>
                </c:pt>
                <c:pt idx="160">
                  <c:v>24.390904546053331</c:v>
                </c:pt>
                <c:pt idx="161">
                  <c:v>24.532851311661201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41-428F-A25D-475DFEF1AA60}"/>
            </c:ext>
          </c:extLst>
        </c:ser>
        <c:ser>
          <c:idx val="1"/>
          <c:order val="1"/>
          <c:tx>
            <c:v>Gr Sand</c:v>
          </c:tx>
          <c:spPr>
            <a:ln w="19050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941-428F-A25D-475DFEF1AA60}"/>
            </c:ext>
          </c:extLst>
        </c:ser>
        <c:ser>
          <c:idx val="2"/>
          <c:order val="2"/>
          <c:tx>
            <c:v>Sand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941-428F-A25D-475DFEF1AA60}"/>
            </c:ext>
          </c:extLst>
        </c:ser>
        <c:ser>
          <c:idx val="3"/>
          <c:order val="3"/>
          <c:tx>
            <c:v>Sand Mix</c:v>
          </c:tx>
          <c:spPr>
            <a:ln w="254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941-428F-A25D-475DFEF1AA60}"/>
            </c:ext>
          </c:extLst>
        </c:ser>
        <c:ser>
          <c:idx val="4"/>
          <c:order val="4"/>
          <c:tx>
            <c:v>Silt Mix</c:v>
          </c:tx>
          <c:spPr>
            <a:ln w="2540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941-428F-A25D-475DFEF1AA60}"/>
            </c:ext>
          </c:extLst>
        </c:ser>
        <c:ser>
          <c:idx val="5"/>
          <c:order val="5"/>
          <c:tx>
            <c:v>Clay</c:v>
          </c:tx>
          <c:spPr>
            <a:ln w="19050">
              <a:solidFill>
                <a:srgbClr val="FF0000"/>
              </a:solidFill>
              <a:prstDash val="dashDot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941-428F-A25D-475DFEF1A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405376"/>
        <c:axId val="116407296"/>
      </c:scatterChart>
      <c:valAx>
        <c:axId val="116405376"/>
        <c:scaling>
          <c:orientation val="minMax"/>
          <c:max val="4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CPT</a:t>
                </a:r>
                <a:r>
                  <a:rPr lang="en-US" sz="1400" baseline="0" dirty="0"/>
                  <a:t> Material </a:t>
                </a:r>
                <a:r>
                  <a:rPr lang="en-US" sz="1400" baseline="0" dirty="0" smtClean="0"/>
                  <a:t>Index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I</a:t>
                </a:r>
                <a:r>
                  <a:rPr lang="en-US" sz="1400" baseline="-25000" dirty="0"/>
                  <a:t>C</a:t>
                </a:r>
                <a:r>
                  <a:rPr lang="en-US" sz="1400" dirty="0"/>
                  <a:t>   (</a:t>
                </a:r>
                <a:r>
                  <a:rPr lang="en-US" sz="1400" dirty="0" smtClean="0"/>
                  <a:t>R&amp;W 1998)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14242969360231592"/>
              <c:y val="3.874704026910593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16407296"/>
        <c:crosses val="autoZero"/>
        <c:crossBetween val="midCat"/>
        <c:majorUnit val="1"/>
        <c:minorUnit val="0.2"/>
      </c:valAx>
      <c:valAx>
        <c:axId val="116407296"/>
        <c:scaling>
          <c:orientation val="maxMin"/>
          <c:max val="28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aseline="0"/>
            </a:pPr>
            <a:endParaRPr lang="en-US"/>
          </a:p>
        </c:txPr>
        <c:crossAx val="116405376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43689956423613"/>
          <c:y val="0.18267923802639829"/>
          <c:w val="0.72163503072130342"/>
          <c:h val="0.78668875061724575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'Program Steps'!$CN$24:$CN$488</c:f>
              <c:numCache>
                <c:formatCode>General</c:formatCode>
                <c:ptCount val="465"/>
                <c:pt idx="0">
                  <c:v>26.077401215739489</c:v>
                </c:pt>
                <c:pt idx="1">
                  <c:v>20.219060688471814</c:v>
                </c:pt>
                <c:pt idx="2">
                  <c:v>16.075738471677649</c:v>
                </c:pt>
                <c:pt idx="3">
                  <c:v>13.881879065635435</c:v>
                </c:pt>
                <c:pt idx="4">
                  <c:v>11.656763490905783</c:v>
                </c:pt>
                <c:pt idx="5">
                  <c:v>9.7193535459418516</c:v>
                </c:pt>
                <c:pt idx="6">
                  <c:v>5.5423980267196589</c:v>
                </c:pt>
                <c:pt idx="7">
                  <c:v>4.846896951408886</c:v>
                </c:pt>
                <c:pt idx="8">
                  <c:v>5.1546605196914177</c:v>
                </c:pt>
                <c:pt idx="9">
                  <c:v>4.0479626992101405</c:v>
                </c:pt>
                <c:pt idx="10">
                  <c:v>4.0832277850825403</c:v>
                </c:pt>
                <c:pt idx="11">
                  <c:v>4.2649527749609835</c:v>
                </c:pt>
                <c:pt idx="12">
                  <c:v>3.6060810776262975</c:v>
                </c:pt>
                <c:pt idx="13">
                  <c:v>2.8270232805332043</c:v>
                </c:pt>
                <c:pt idx="14">
                  <c:v>2.7054303149835923</c:v>
                </c:pt>
                <c:pt idx="15">
                  <c:v>2.0959402228844835</c:v>
                </c:pt>
                <c:pt idx="16">
                  <c:v>1.8738690485595728</c:v>
                </c:pt>
                <c:pt idx="17">
                  <c:v>1.7431829516088362</c:v>
                </c:pt>
                <c:pt idx="18">
                  <c:v>1.8896584356298756</c:v>
                </c:pt>
                <c:pt idx="19">
                  <c:v>1.7727312527857102</c:v>
                </c:pt>
                <c:pt idx="20">
                  <c:v>1.9195889002007376</c:v>
                </c:pt>
                <c:pt idx="21">
                  <c:v>1.7599600086326257</c:v>
                </c:pt>
                <c:pt idx="22">
                  <c:v>1.5930600789834648</c:v>
                </c:pt>
                <c:pt idx="23">
                  <c:v>1.5688719411593548</c:v>
                </c:pt>
                <c:pt idx="24">
                  <c:v>2.1808715285287144</c:v>
                </c:pt>
                <c:pt idx="25">
                  <c:v>1.958848623946744</c:v>
                </c:pt>
                <c:pt idx="26">
                  <c:v>1.314875197013087</c:v>
                </c:pt>
                <c:pt idx="27">
                  <c:v>1.6819108761954564</c:v>
                </c:pt>
                <c:pt idx="28">
                  <c:v>1.8749556803519694</c:v>
                </c:pt>
                <c:pt idx="29">
                  <c:v>2.4863692115068834</c:v>
                </c:pt>
                <c:pt idx="30">
                  <c:v>1.4111834849444362</c:v>
                </c:pt>
                <c:pt idx="31">
                  <c:v>1.2894738270764259</c:v>
                </c:pt>
                <c:pt idx="32">
                  <c:v>1.4106172499555216</c:v>
                </c:pt>
                <c:pt idx="33">
                  <c:v>1.2999511513416351</c:v>
                </c:pt>
                <c:pt idx="34">
                  <c:v>4.892805586542158</c:v>
                </c:pt>
                <c:pt idx="35">
                  <c:v>1.7642930468857443</c:v>
                </c:pt>
                <c:pt idx="36">
                  <c:v>1.2493184485973465</c:v>
                </c:pt>
                <c:pt idx="37">
                  <c:v>1.1813403597970575</c:v>
                </c:pt>
                <c:pt idx="38">
                  <c:v>1.0850763071706615</c:v>
                </c:pt>
                <c:pt idx="39">
                  <c:v>1.0979925526840077</c:v>
                </c:pt>
                <c:pt idx="40">
                  <c:v>1.0287587637698323</c:v>
                </c:pt>
                <c:pt idx="41">
                  <c:v>3.5237169593801134</c:v>
                </c:pt>
                <c:pt idx="42">
                  <c:v>1.6884148897199818</c:v>
                </c:pt>
                <c:pt idx="43">
                  <c:v>1.2382082179141576</c:v>
                </c:pt>
                <c:pt idx="44">
                  <c:v>0.98740220065771622</c:v>
                </c:pt>
                <c:pt idx="45">
                  <c:v>1.0354910806088116</c:v>
                </c:pt>
                <c:pt idx="46">
                  <c:v>1.1576272939723362</c:v>
                </c:pt>
                <c:pt idx="47">
                  <c:v>1.2659848519545418</c:v>
                </c:pt>
                <c:pt idx="48">
                  <c:v>1.7486276845440374</c:v>
                </c:pt>
                <c:pt idx="49">
                  <c:v>1.058253199521527</c:v>
                </c:pt>
                <c:pt idx="50">
                  <c:v>1.0638721286999899</c:v>
                </c:pt>
                <c:pt idx="51">
                  <c:v>1.0126966346691004</c:v>
                </c:pt>
                <c:pt idx="52">
                  <c:v>0.97065456663904615</c:v>
                </c:pt>
                <c:pt idx="53">
                  <c:v>0.95187464909230957</c:v>
                </c:pt>
                <c:pt idx="54">
                  <c:v>4.1950017274483598</c:v>
                </c:pt>
                <c:pt idx="55">
                  <c:v>2.1268970825574742</c:v>
                </c:pt>
                <c:pt idx="56">
                  <c:v>1.1853668988143267</c:v>
                </c:pt>
                <c:pt idx="57">
                  <c:v>1.247256421924636</c:v>
                </c:pt>
                <c:pt idx="58">
                  <c:v>1.1774814437006886</c:v>
                </c:pt>
                <c:pt idx="59">
                  <c:v>1.1554573006643385</c:v>
                </c:pt>
                <c:pt idx="60">
                  <c:v>1.2873863962441439</c:v>
                </c:pt>
                <c:pt idx="61">
                  <c:v>4.9418782357355298</c:v>
                </c:pt>
                <c:pt idx="62">
                  <c:v>1.2886415423179323</c:v>
                </c:pt>
                <c:pt idx="63">
                  <c:v>1.1244533492664655</c:v>
                </c:pt>
                <c:pt idx="64">
                  <c:v>0.94867903331026782</c:v>
                </c:pt>
                <c:pt idx="65">
                  <c:v>1.3048048632357756</c:v>
                </c:pt>
                <c:pt idx="66">
                  <c:v>1.4866515722740914</c:v>
                </c:pt>
                <c:pt idx="67">
                  <c:v>1.4941322706664397</c:v>
                </c:pt>
                <c:pt idx="68">
                  <c:v>3.6422652934755266</c:v>
                </c:pt>
                <c:pt idx="69">
                  <c:v>1.0536330615490936</c:v>
                </c:pt>
                <c:pt idx="70">
                  <c:v>1.0768479910700344</c:v>
                </c:pt>
                <c:pt idx="71">
                  <c:v>2.5079576764944753</c:v>
                </c:pt>
                <c:pt idx="72">
                  <c:v>1.1559706234976685</c:v>
                </c:pt>
                <c:pt idx="73">
                  <c:v>1.6519506704915785</c:v>
                </c:pt>
                <c:pt idx="74">
                  <c:v>3.1779584217841119</c:v>
                </c:pt>
                <c:pt idx="75">
                  <c:v>1.5577706850642208</c:v>
                </c:pt>
                <c:pt idx="76">
                  <c:v>0.81210581326880271</c:v>
                </c:pt>
                <c:pt idx="77">
                  <c:v>0.82835557444562369</c:v>
                </c:pt>
                <c:pt idx="78">
                  <c:v>0.91243737150330673</c:v>
                </c:pt>
                <c:pt idx="79">
                  <c:v>1.0732502246445415</c:v>
                </c:pt>
                <c:pt idx="80">
                  <c:v>0.97207714830977254</c:v>
                </c:pt>
                <c:pt idx="81">
                  <c:v>1.5487819323757819</c:v>
                </c:pt>
                <c:pt idx="82">
                  <c:v>0.89858212678489624</c:v>
                </c:pt>
                <c:pt idx="83">
                  <c:v>1.105392047856381</c:v>
                </c:pt>
                <c:pt idx="84">
                  <c:v>1.1611096252263799</c:v>
                </c:pt>
                <c:pt idx="85">
                  <c:v>0.88194527751518026</c:v>
                </c:pt>
                <c:pt idx="86">
                  <c:v>2.4561318590531429</c:v>
                </c:pt>
                <c:pt idx="87">
                  <c:v>0.73614267617758833</c:v>
                </c:pt>
                <c:pt idx="88">
                  <c:v>1.7400026250320093</c:v>
                </c:pt>
                <c:pt idx="89">
                  <c:v>0.78797625484540657</c:v>
                </c:pt>
                <c:pt idx="90">
                  <c:v>0.80979725974383976</c:v>
                </c:pt>
                <c:pt idx="91">
                  <c:v>0.90172091696448875</c:v>
                </c:pt>
                <c:pt idx="92">
                  <c:v>1.0594674671107516</c:v>
                </c:pt>
                <c:pt idx="93">
                  <c:v>0.78920425086247814</c:v>
                </c:pt>
                <c:pt idx="94">
                  <c:v>2.3078652020438457</c:v>
                </c:pt>
                <c:pt idx="95">
                  <c:v>0.88663202645978301</c:v>
                </c:pt>
                <c:pt idx="96">
                  <c:v>0.77136686139279498</c:v>
                </c:pt>
                <c:pt idx="97">
                  <c:v>0.66698115311590356</c:v>
                </c:pt>
                <c:pt idx="98">
                  <c:v>1.0219914945635347</c:v>
                </c:pt>
                <c:pt idx="99">
                  <c:v>1.0806021175461966</c:v>
                </c:pt>
                <c:pt idx="100">
                  <c:v>1.0438050707462136</c:v>
                </c:pt>
                <c:pt idx="101">
                  <c:v>2.4241069858021587</c:v>
                </c:pt>
                <c:pt idx="102">
                  <c:v>1.2089310931857122</c:v>
                </c:pt>
                <c:pt idx="103">
                  <c:v>1.8341489375046536</c:v>
                </c:pt>
                <c:pt idx="104">
                  <c:v>2.184223484338891</c:v>
                </c:pt>
                <c:pt idx="105">
                  <c:v>1.9714021642945583</c:v>
                </c:pt>
                <c:pt idx="106">
                  <c:v>2.1511991267563717</c:v>
                </c:pt>
                <c:pt idx="107">
                  <c:v>1.8429054263509534</c:v>
                </c:pt>
                <c:pt idx="108">
                  <c:v>1.6379007277632851</c:v>
                </c:pt>
                <c:pt idx="109">
                  <c:v>1.7025116941642562</c:v>
                </c:pt>
                <c:pt idx="110">
                  <c:v>1.9258597204132823</c:v>
                </c:pt>
                <c:pt idx="111">
                  <c:v>1.7769621700769298</c:v>
                </c:pt>
                <c:pt idx="112">
                  <c:v>1.8042371651780709</c:v>
                </c:pt>
                <c:pt idx="113">
                  <c:v>1.6954737246008607</c:v>
                </c:pt>
                <c:pt idx="114">
                  <c:v>1.0617523616861819</c:v>
                </c:pt>
                <c:pt idx="115">
                  <c:v>0.9810430734375194</c:v>
                </c:pt>
                <c:pt idx="116">
                  <c:v>1.0856010502604092</c:v>
                </c:pt>
                <c:pt idx="117">
                  <c:v>1.7061826291161704</c:v>
                </c:pt>
                <c:pt idx="118">
                  <c:v>1.3016957794876862</c:v>
                </c:pt>
                <c:pt idx="119">
                  <c:v>1.1195440208287015</c:v>
                </c:pt>
                <c:pt idx="120">
                  <c:v>2.8192972942004224</c:v>
                </c:pt>
                <c:pt idx="121">
                  <c:v>1.308785442210185</c:v>
                </c:pt>
                <c:pt idx="122">
                  <c:v>1.0102761429322837</c:v>
                </c:pt>
                <c:pt idx="123">
                  <c:v>1.0800149335720444</c:v>
                </c:pt>
                <c:pt idx="124">
                  <c:v>1.1083726308888298</c:v>
                </c:pt>
                <c:pt idx="125">
                  <c:v>1.031843748989427</c:v>
                </c:pt>
                <c:pt idx="126">
                  <c:v>1.1608596195293768</c:v>
                </c:pt>
                <c:pt idx="127">
                  <c:v>1.7090628023954719</c:v>
                </c:pt>
                <c:pt idx="128">
                  <c:v>0.99924068295742297</c:v>
                </c:pt>
                <c:pt idx="129">
                  <c:v>1.3551137460677547</c:v>
                </c:pt>
                <c:pt idx="130">
                  <c:v>1.2335637527489567</c:v>
                </c:pt>
                <c:pt idx="131">
                  <c:v>1.0572975645366809</c:v>
                </c:pt>
                <c:pt idx="132">
                  <c:v>1.0212600576985567</c:v>
                </c:pt>
                <c:pt idx="133">
                  <c:v>1.668970135185001</c:v>
                </c:pt>
                <c:pt idx="134">
                  <c:v>4.2061706763170266</c:v>
                </c:pt>
                <c:pt idx="135">
                  <c:v>1.152801574824444</c:v>
                </c:pt>
                <c:pt idx="136">
                  <c:v>1.2196869304241997</c:v>
                </c:pt>
                <c:pt idx="137">
                  <c:v>1.1611013810372222</c:v>
                </c:pt>
                <c:pt idx="138">
                  <c:v>1.0614043911597586</c:v>
                </c:pt>
                <c:pt idx="139">
                  <c:v>1.1209835917377211</c:v>
                </c:pt>
                <c:pt idx="140">
                  <c:v>0.84503915249230466</c:v>
                </c:pt>
                <c:pt idx="141">
                  <c:v>1.0844859554746356</c:v>
                </c:pt>
                <c:pt idx="142">
                  <c:v>1.1869391999843615</c:v>
                </c:pt>
                <c:pt idx="143">
                  <c:v>1.5490446012226202</c:v>
                </c:pt>
                <c:pt idx="144">
                  <c:v>2.1508111441428692</c:v>
                </c:pt>
                <c:pt idx="145">
                  <c:v>1.2460328397855476</c:v>
                </c:pt>
                <c:pt idx="146">
                  <c:v>1.2202910966901828</c:v>
                </c:pt>
                <c:pt idx="147">
                  <c:v>3.1379675465256174</c:v>
                </c:pt>
                <c:pt idx="148">
                  <c:v>1.1341222518040344</c:v>
                </c:pt>
                <c:pt idx="149">
                  <c:v>3.0722440048490194</c:v>
                </c:pt>
                <c:pt idx="150">
                  <c:v>0.82881418938197438</c:v>
                </c:pt>
                <c:pt idx="151">
                  <c:v>1.5752486367181864</c:v>
                </c:pt>
                <c:pt idx="152">
                  <c:v>3.0223588662449572</c:v>
                </c:pt>
                <c:pt idx="153">
                  <c:v>1.5197506549125361</c:v>
                </c:pt>
                <c:pt idx="154">
                  <c:v>2.5479788325875283</c:v>
                </c:pt>
                <c:pt idx="155">
                  <c:v>1.0064469940043941</c:v>
                </c:pt>
                <c:pt idx="156">
                  <c:v>1.0254721121241948</c:v>
                </c:pt>
                <c:pt idx="157">
                  <c:v>1.0679547904090478</c:v>
                </c:pt>
                <c:pt idx="158">
                  <c:v>1.068778463260186</c:v>
                </c:pt>
                <c:pt idx="159">
                  <c:v>1.044596231009095</c:v>
                </c:pt>
                <c:pt idx="160">
                  <c:v>1.071836546994428</c:v>
                </c:pt>
                <c:pt idx="161">
                  <c:v>4.5932284628950262</c:v>
                </c:pt>
              </c:numCache>
            </c:numRef>
          </c:xVal>
          <c:yVal>
            <c:numRef>
              <c:f>'Program Steps'!$C$24:$C$488</c:f>
              <c:numCache>
                <c:formatCode>0.000</c:formatCode>
                <c:ptCount val="465"/>
                <c:pt idx="0">
                  <c:v>0.22761240647567568</c:v>
                </c:pt>
                <c:pt idx="1">
                  <c:v>0.36747765121279069</c:v>
                </c:pt>
                <c:pt idx="2">
                  <c:v>0.54717605645652478</c:v>
                </c:pt>
                <c:pt idx="3">
                  <c:v>0.66724707547626938</c:v>
                </c:pt>
                <c:pt idx="4">
                  <c:v>0.82747775363133869</c:v>
                </c:pt>
                <c:pt idx="5">
                  <c:v>0.98844321860064799</c:v>
                </c:pt>
                <c:pt idx="6">
                  <c:v>1.1524286309858334</c:v>
                </c:pt>
                <c:pt idx="7">
                  <c:v>1.2723364006912234</c:v>
                </c:pt>
                <c:pt idx="8">
                  <c:v>1.4320773309032333</c:v>
                </c:pt>
                <c:pt idx="9">
                  <c:v>1.5737383180982334</c:v>
                </c:pt>
                <c:pt idx="10">
                  <c:v>1.7336424976245934</c:v>
                </c:pt>
                <c:pt idx="11">
                  <c:v>1.8735077423617099</c:v>
                </c:pt>
                <c:pt idx="12">
                  <c:v>2.0348811657172532</c:v>
                </c:pt>
                <c:pt idx="13">
                  <c:v>2.1765421529122464</c:v>
                </c:pt>
                <c:pt idx="14">
                  <c:v>2.3372625790103734</c:v>
                </c:pt>
                <c:pt idx="15">
                  <c:v>2.4990032318707733</c:v>
                </c:pt>
                <c:pt idx="16">
                  <c:v>2.6398072416178535</c:v>
                </c:pt>
                <c:pt idx="17">
                  <c:v>2.8004054770823004</c:v>
                </c:pt>
                <c:pt idx="18">
                  <c:v>2.9405561617674465</c:v>
                </c:pt>
                <c:pt idx="19">
                  <c:v>3.0815641517050367</c:v>
                </c:pt>
                <c:pt idx="20">
                  <c:v>3.2624053021492365</c:v>
                </c:pt>
                <c:pt idx="21">
                  <c:v>3.3834558170551001</c:v>
                </c:pt>
                <c:pt idx="22">
                  <c:v>3.5440129938388765</c:v>
                </c:pt>
                <c:pt idx="23">
                  <c:v>3.6845312358334001</c:v>
                </c:pt>
                <c:pt idx="24">
                  <c:v>3.8652091369632537</c:v>
                </c:pt>
                <c:pt idx="25">
                  <c:v>3.9872391477552305</c:v>
                </c:pt>
                <c:pt idx="26">
                  <c:v>4.1464903300241831</c:v>
                </c:pt>
                <c:pt idx="27">
                  <c:v>4.2857025775038871</c:v>
                </c:pt>
                <c:pt idx="28">
                  <c:v>4.4649112348045596</c:v>
                </c:pt>
                <c:pt idx="29">
                  <c:v>4.6022866811457135</c:v>
                </c:pt>
                <c:pt idx="30">
                  <c:v>4.7478249210090233</c:v>
                </c:pt>
                <c:pt idx="31">
                  <c:v>4.8687121866005301</c:v>
                </c:pt>
                <c:pt idx="32">
                  <c:v>5.0487370904729731</c:v>
                </c:pt>
                <c:pt idx="33">
                  <c:v>5.1899083297249105</c:v>
                </c:pt>
                <c:pt idx="34">
                  <c:v>5.3709127294834671</c:v>
                </c:pt>
                <c:pt idx="35">
                  <c:v>5.4939222361615636</c:v>
                </c:pt>
                <c:pt idx="36">
                  <c:v>5.6326039914966666</c:v>
                </c:pt>
                <c:pt idx="37">
                  <c:v>5.7930386578374771</c:v>
                </c:pt>
                <c:pt idx="38">
                  <c:v>5.9534325853068966</c:v>
                </c:pt>
                <c:pt idx="39">
                  <c:v>6.0941140766157806</c:v>
                </c:pt>
                <c:pt idx="40">
                  <c:v>6.2546712507344724</c:v>
                </c:pt>
                <c:pt idx="41">
                  <c:v>6.4159224807912532</c:v>
                </c:pt>
                <c:pt idx="42">
                  <c:v>6.5577056559548561</c:v>
                </c:pt>
                <c:pt idx="43">
                  <c:v>6.6967546647805163</c:v>
                </c:pt>
                <c:pt idx="44">
                  <c:v>6.8581280854709803</c:v>
                </c:pt>
                <c:pt idx="45">
                  <c:v>6.9978300808937428</c:v>
                </c:pt>
                <c:pt idx="46">
                  <c:v>7.1577342657502596</c:v>
                </c:pt>
                <c:pt idx="47">
                  <c:v>7.2974362638380974</c:v>
                </c:pt>
                <c:pt idx="48">
                  <c:v>7.4592994351366961</c:v>
                </c:pt>
                <c:pt idx="49">
                  <c:v>7.6212033399765273</c:v>
                </c:pt>
                <c:pt idx="50">
                  <c:v>7.7610278511724102</c:v>
                </c:pt>
                <c:pt idx="51">
                  <c:v>7.9221158345799161</c:v>
                </c:pt>
                <c:pt idx="52">
                  <c:v>8.0630827631717548</c:v>
                </c:pt>
                <c:pt idx="53">
                  <c:v>8.2042540024236885</c:v>
                </c:pt>
                <c:pt idx="54">
                  <c:v>8.3854216461664439</c:v>
                </c:pt>
                <c:pt idx="55">
                  <c:v>8.5067986543708596</c:v>
                </c:pt>
                <c:pt idx="56">
                  <c:v>8.6456433578665699</c:v>
                </c:pt>
                <c:pt idx="57">
                  <c:v>8.8072210865520564</c:v>
                </c:pt>
                <c:pt idx="58">
                  <c:v>8.9671252634133456</c:v>
                </c:pt>
                <c:pt idx="59">
                  <c:v>9.1078067520571455</c:v>
                </c:pt>
                <c:pt idx="60">
                  <c:v>9.2889744011300568</c:v>
                </c:pt>
                <c:pt idx="61">
                  <c:v>9.4098616613914103</c:v>
                </c:pt>
                <c:pt idx="62">
                  <c:v>9.569765835587619</c:v>
                </c:pt>
                <c:pt idx="63">
                  <c:v>9.711263589458726</c:v>
                </c:pt>
                <c:pt idx="64">
                  <c:v>9.8711677636549364</c:v>
                </c:pt>
                <c:pt idx="65">
                  <c:v>10.012502249556137</c:v>
                </c:pt>
                <c:pt idx="66">
                  <c:v>10.152816495369732</c:v>
                </c:pt>
                <c:pt idx="67">
                  <c:v>10.313740912318634</c:v>
                </c:pt>
                <c:pt idx="68">
                  <c:v>10.4551979219882</c:v>
                </c:pt>
                <c:pt idx="69">
                  <c:v>10.614979580411299</c:v>
                </c:pt>
                <c:pt idx="70">
                  <c:v>10.757252852643099</c:v>
                </c:pt>
                <c:pt idx="71">
                  <c:v>10.898383027884201</c:v>
                </c:pt>
                <c:pt idx="72">
                  <c:v>11.058165003451499</c:v>
                </c:pt>
                <c:pt idx="73">
                  <c:v>11.259535169762666</c:v>
                </c:pt>
                <c:pt idx="74">
                  <c:v>11.4201330827528</c:v>
                </c:pt>
                <c:pt idx="75">
                  <c:v>11.581874074078002</c:v>
                </c:pt>
                <c:pt idx="76">
                  <c:v>11.720596568284501</c:v>
                </c:pt>
                <c:pt idx="77">
                  <c:v>11.881969986309899</c:v>
                </c:pt>
                <c:pt idx="78">
                  <c:v>12.022120670995031</c:v>
                </c:pt>
                <c:pt idx="79">
                  <c:v>12.182718906459501</c:v>
                </c:pt>
                <c:pt idx="80">
                  <c:v>12.303279676087366</c:v>
                </c:pt>
                <c:pt idx="81">
                  <c:v>12.4841208318617</c:v>
                </c:pt>
                <c:pt idx="82">
                  <c:v>12.645331011233067</c:v>
                </c:pt>
                <c:pt idx="83">
                  <c:v>12.7860124972118</c:v>
                </c:pt>
                <c:pt idx="84">
                  <c:v>12.926816176489266</c:v>
                </c:pt>
                <c:pt idx="85">
                  <c:v>13.087251159974267</c:v>
                </c:pt>
                <c:pt idx="86">
                  <c:v>13.249155056818866</c:v>
                </c:pt>
                <c:pt idx="87">
                  <c:v>13.3893060773038</c:v>
                </c:pt>
                <c:pt idx="88">
                  <c:v>13.529130260695133</c:v>
                </c:pt>
                <c:pt idx="89">
                  <c:v>13.669607454669299</c:v>
                </c:pt>
                <c:pt idx="90">
                  <c:v>13.831348432669166</c:v>
                </c:pt>
                <c:pt idx="91">
                  <c:v>13.991456917525435</c:v>
                </c:pt>
                <c:pt idx="92">
                  <c:v>14.1325870980967</c:v>
                </c:pt>
                <c:pt idx="93">
                  <c:v>14.293185333561167</c:v>
                </c:pt>
                <c:pt idx="94">
                  <c:v>14.434478760781735</c:v>
                </c:pt>
                <c:pt idx="95">
                  <c:v>14.594587258963401</c:v>
                </c:pt>
                <c:pt idx="96">
                  <c:v>14.735390938240867</c:v>
                </c:pt>
                <c:pt idx="97">
                  <c:v>14.895989173705333</c:v>
                </c:pt>
                <c:pt idx="98">
                  <c:v>15.017039688611201</c:v>
                </c:pt>
                <c:pt idx="99">
                  <c:v>15.1774336160806</c:v>
                </c:pt>
                <c:pt idx="100">
                  <c:v>15.3589277691124</c:v>
                </c:pt>
                <c:pt idx="101">
                  <c:v>15.500915260266233</c:v>
                </c:pt>
                <c:pt idx="102">
                  <c:v>15.641555698224598</c:v>
                </c:pt>
                <c:pt idx="103">
                  <c:v>15.802970182925899</c:v>
                </c:pt>
                <c:pt idx="104">
                  <c:v>15.963568085255668</c:v>
                </c:pt>
                <c:pt idx="105">
                  <c:v>16.103882344394602</c:v>
                </c:pt>
                <c:pt idx="106">
                  <c:v>16.2648067560134</c:v>
                </c:pt>
                <c:pt idx="107">
                  <c:v>16.406263773678202</c:v>
                </c:pt>
                <c:pt idx="108">
                  <c:v>16.547230699604963</c:v>
                </c:pt>
                <c:pt idx="109">
                  <c:v>16.707828937734501</c:v>
                </c:pt>
                <c:pt idx="110">
                  <c:v>16.848306121048335</c:v>
                </c:pt>
                <c:pt idx="111">
                  <c:v>17.009230860471632</c:v>
                </c:pt>
                <c:pt idx="112">
                  <c:v>17.169992009450699</c:v>
                </c:pt>
                <c:pt idx="113">
                  <c:v>17.288920269944597</c:v>
                </c:pt>
                <c:pt idx="114">
                  <c:v>17.427602035940001</c:v>
                </c:pt>
                <c:pt idx="115">
                  <c:v>17.60876968234783</c:v>
                </c:pt>
                <c:pt idx="116">
                  <c:v>17.749246862996632</c:v>
                </c:pt>
                <c:pt idx="117">
                  <c:v>17.9103348384089</c:v>
                </c:pt>
                <c:pt idx="118">
                  <c:v>18.0504855257591</c:v>
                </c:pt>
                <c:pt idx="119">
                  <c:v>18.211083761223566</c:v>
                </c:pt>
                <c:pt idx="120">
                  <c:v>18.371477686027934</c:v>
                </c:pt>
                <c:pt idx="121">
                  <c:v>18.512159180001831</c:v>
                </c:pt>
                <c:pt idx="122">
                  <c:v>18.647902127869301</c:v>
                </c:pt>
                <c:pt idx="123">
                  <c:v>18.827437281133633</c:v>
                </c:pt>
                <c:pt idx="124">
                  <c:v>18.948324541394999</c:v>
                </c:pt>
                <c:pt idx="125">
                  <c:v>19.108759530210165</c:v>
                </c:pt>
                <c:pt idx="126">
                  <c:v>19.248910204234999</c:v>
                </c:pt>
                <c:pt idx="127">
                  <c:v>19.412446938018135</c:v>
                </c:pt>
                <c:pt idx="128">
                  <c:v>19.552107885420501</c:v>
                </c:pt>
                <c:pt idx="129">
                  <c:v>19.714012107404532</c:v>
                </c:pt>
                <c:pt idx="130">
                  <c:v>19.855142285310734</c:v>
                </c:pt>
                <c:pt idx="131">
                  <c:v>20.013455025044099</c:v>
                </c:pt>
                <c:pt idx="132">
                  <c:v>20.135485030505901</c:v>
                </c:pt>
                <c:pt idx="133">
                  <c:v>20.315836433007032</c:v>
                </c:pt>
                <c:pt idx="134">
                  <c:v>20.438356213062701</c:v>
                </c:pt>
                <c:pt idx="135">
                  <c:v>20.596954392744067</c:v>
                </c:pt>
                <c:pt idx="136">
                  <c:v>20.736329881542932</c:v>
                </c:pt>
                <c:pt idx="137">
                  <c:v>20.91668128137897</c:v>
                </c:pt>
                <c:pt idx="138">
                  <c:v>21.057484965986635</c:v>
                </c:pt>
                <c:pt idx="139">
                  <c:v>21.218083201451101</c:v>
                </c:pt>
                <c:pt idx="140">
                  <c:v>21.359376631336698</c:v>
                </c:pt>
                <c:pt idx="141">
                  <c:v>21.541197293657465</c:v>
                </c:pt>
                <c:pt idx="142">
                  <c:v>21.660778554073868</c:v>
                </c:pt>
                <c:pt idx="143">
                  <c:v>21.821866524155968</c:v>
                </c:pt>
                <c:pt idx="144">
                  <c:v>21.964465935231033</c:v>
                </c:pt>
                <c:pt idx="145">
                  <c:v>22.125390687979735</c:v>
                </c:pt>
                <c:pt idx="146">
                  <c:v>22.2444822057832</c:v>
                </c:pt>
                <c:pt idx="147">
                  <c:v>22.426466090767601</c:v>
                </c:pt>
                <c:pt idx="148">
                  <c:v>22.565963807511135</c:v>
                </c:pt>
                <c:pt idx="149">
                  <c:v>22.727868008174568</c:v>
                </c:pt>
                <c:pt idx="150">
                  <c:v>22.907525378723335</c:v>
                </c:pt>
                <c:pt idx="151">
                  <c:v>23.049023095283363</c:v>
                </c:pt>
                <c:pt idx="152">
                  <c:v>23.190357581184532</c:v>
                </c:pt>
                <c:pt idx="153">
                  <c:v>23.331324845576166</c:v>
                </c:pt>
                <c:pt idx="154">
                  <c:v>23.489637281490669</c:v>
                </c:pt>
                <c:pt idx="155">
                  <c:v>23.610157328237634</c:v>
                </c:pt>
                <c:pt idx="156">
                  <c:v>23.788549733636398</c:v>
                </c:pt>
                <c:pt idx="157">
                  <c:v>23.930047468851935</c:v>
                </c:pt>
                <c:pt idx="158">
                  <c:v>24.069055405671602</c:v>
                </c:pt>
                <c:pt idx="159">
                  <c:v>24.229980139764702</c:v>
                </c:pt>
                <c:pt idx="160">
                  <c:v>24.390904546053331</c:v>
                </c:pt>
                <c:pt idx="161">
                  <c:v>24.532851311661201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D9-45F1-972C-7D260EB4E369}"/>
            </c:ext>
          </c:extLst>
        </c:ser>
        <c:ser>
          <c:idx val="1"/>
          <c:order val="1"/>
          <c:tx>
            <c:v>CSL for Sands</c:v>
          </c:tx>
          <c:spPr>
            <a:ln w="28575">
              <a:noFill/>
              <a:prstDash val="sysDash"/>
            </a:ln>
          </c:spPr>
          <c:marker>
            <c:symbol val="square"/>
            <c:size val="4"/>
          </c:marker>
          <c:xVal>
            <c:numRef>
              <c:f>'Program Steps'!$CP$24:$CP$488</c:f>
              <c:numCache>
                <c:formatCode>0.00</c:formatCode>
                <c:ptCount val="465"/>
                <c:pt idx="0">
                  <c:v>3.1196045575899949</c:v>
                </c:pt>
                <c:pt idx="1">
                  <c:v>3.1721569740768021</c:v>
                </c:pt>
                <c:pt idx="2">
                  <c:v>3.2342738760688796</c:v>
                </c:pt>
                <c:pt idx="3">
                  <c:v>3.2578734927116799</c:v>
                </c:pt>
                <c:pt idx="4">
                  <c:v>3.2800394560761874</c:v>
                </c:pt>
                <c:pt idx="5">
                  <c:v>3.2726731496391772</c:v>
                </c:pt>
                <c:pt idx="6">
                  <c:v>3.0825888940040844</c:v>
                </c:pt>
                <c:pt idx="7">
                  <c:v>3.1300896997961685</c:v>
                </c:pt>
                <c:pt idx="8">
                  <c:v>3.1904599511321208</c:v>
                </c:pt>
                <c:pt idx="9">
                  <c:v>3.1298673848134473</c:v>
                </c:pt>
                <c:pt idx="10">
                  <c:v>3.1809037964412372</c:v>
                </c:pt>
                <c:pt idx="11">
                  <c:v>3.2252716236310168</c:v>
                </c:pt>
                <c:pt idx="12">
                  <c:v>3.1900596833645554</c:v>
                </c:pt>
                <c:pt idx="13">
                  <c:v>3.1293788639726521</c:v>
                </c:pt>
                <c:pt idx="14">
                  <c:v>3.1292639091199956</c:v>
                </c:pt>
                <c:pt idx="15">
                  <c:v>3.0544076373754088</c:v>
                </c:pt>
                <c:pt idx="16">
                  <c:v>3.0299445665359821</c:v>
                </c:pt>
                <c:pt idx="17">
                  <c:v>3.0287744031494102</c:v>
                </c:pt>
                <c:pt idx="18">
                  <c:v>3.0595716961886916</c:v>
                </c:pt>
                <c:pt idx="19">
                  <c:v>3.0315044631070318</c:v>
                </c:pt>
                <c:pt idx="20">
                  <c:v>3.0257745195757364</c:v>
                </c:pt>
                <c:pt idx="21">
                  <c:v>2.97958308482698</c:v>
                </c:pt>
                <c:pt idx="22">
                  <c:v>2.9841181457649433</c:v>
                </c:pt>
                <c:pt idx="23">
                  <c:v>2.9904434661690553</c:v>
                </c:pt>
                <c:pt idx="24">
                  <c:v>2.9987165425002966</c:v>
                </c:pt>
                <c:pt idx="25">
                  <c:v>2.8501305540987985</c:v>
                </c:pt>
                <c:pt idx="26">
                  <c:v>2.9809452473962201</c:v>
                </c:pt>
                <c:pt idx="27">
                  <c:v>3.0671181773294247</c:v>
                </c:pt>
                <c:pt idx="28">
                  <c:v>3.1311903593070145</c:v>
                </c:pt>
                <c:pt idx="29">
                  <c:v>3.2378842235664185</c:v>
                </c:pt>
                <c:pt idx="30">
                  <c:v>3.0455681645016131</c:v>
                </c:pt>
                <c:pt idx="31">
                  <c:v>3.0233062701334257</c:v>
                </c:pt>
                <c:pt idx="32">
                  <c:v>3.0587712088562053</c:v>
                </c:pt>
                <c:pt idx="33">
                  <c:v>3.0305946372520545</c:v>
                </c:pt>
                <c:pt idx="34">
                  <c:v>3.0196856049860874</c:v>
                </c:pt>
                <c:pt idx="35">
                  <c:v>2.8354971437769079</c:v>
                </c:pt>
                <c:pt idx="36">
                  <c:v>2.9292133169596029</c:v>
                </c:pt>
                <c:pt idx="37">
                  <c:v>2.9761920082948152</c:v>
                </c:pt>
                <c:pt idx="38">
                  <c:v>2.9895388256047526</c:v>
                </c:pt>
                <c:pt idx="39">
                  <c:v>2.9854206633413365</c:v>
                </c:pt>
                <c:pt idx="40">
                  <c:v>2.9810469961983297</c:v>
                </c:pt>
                <c:pt idx="41">
                  <c:v>2.9369271612949674</c:v>
                </c:pt>
                <c:pt idx="42">
                  <c:v>2.8375431618290858</c:v>
                </c:pt>
                <c:pt idx="43">
                  <c:v>2.9844554901458276</c:v>
                </c:pt>
                <c:pt idx="44">
                  <c:v>2.9366036275276106</c:v>
                </c:pt>
                <c:pt idx="45">
                  <c:v>2.9853630728885427</c:v>
                </c:pt>
                <c:pt idx="46">
                  <c:v>3.0339451731194567</c:v>
                </c:pt>
                <c:pt idx="47">
                  <c:v>3.0759547583980766</c:v>
                </c:pt>
                <c:pt idx="48">
                  <c:v>3.0262337353077498</c:v>
                </c:pt>
                <c:pt idx="49">
                  <c:v>2.9844494937711685</c:v>
                </c:pt>
                <c:pt idx="50">
                  <c:v>3.0126987184630782</c:v>
                </c:pt>
                <c:pt idx="51">
                  <c:v>2.9966346457932684</c:v>
                </c:pt>
                <c:pt idx="52">
                  <c:v>2.9719799720463982</c:v>
                </c:pt>
                <c:pt idx="53">
                  <c:v>2.945302958255092</c:v>
                </c:pt>
                <c:pt idx="54">
                  <c:v>2.8994189186192783</c:v>
                </c:pt>
                <c:pt idx="55">
                  <c:v>2.8209616055440025</c:v>
                </c:pt>
                <c:pt idx="56">
                  <c:v>2.9780302663126839</c:v>
                </c:pt>
                <c:pt idx="57">
                  <c:v>2.9273554381093461</c:v>
                </c:pt>
                <c:pt idx="58">
                  <c:v>2.9588151487769307</c:v>
                </c:pt>
                <c:pt idx="59">
                  <c:v>2.9493000728231031</c:v>
                </c:pt>
                <c:pt idx="60">
                  <c:v>2.9299760978108429</c:v>
                </c:pt>
                <c:pt idx="61">
                  <c:v>2.8863711372623375</c:v>
                </c:pt>
                <c:pt idx="62">
                  <c:v>2.9177991666455676</c:v>
                </c:pt>
                <c:pt idx="63">
                  <c:v>2.9255892974667397</c:v>
                </c:pt>
                <c:pt idx="64">
                  <c:v>2.9498149831822644</c:v>
                </c:pt>
                <c:pt idx="65">
                  <c:v>2.9038719561326287</c:v>
                </c:pt>
                <c:pt idx="66">
                  <c:v>2.9707063193007048</c:v>
                </c:pt>
                <c:pt idx="67">
                  <c:v>2.8907558989327944</c:v>
                </c:pt>
                <c:pt idx="68">
                  <c:v>2.8446054852680964</c:v>
                </c:pt>
                <c:pt idx="69">
                  <c:v>2.8985651864259014</c:v>
                </c:pt>
                <c:pt idx="70">
                  <c:v>2.8685398709739127</c:v>
                </c:pt>
                <c:pt idx="71">
                  <c:v>2.8060580666164929</c:v>
                </c:pt>
                <c:pt idx="72">
                  <c:v>2.8214871592856832</c:v>
                </c:pt>
                <c:pt idx="73">
                  <c:v>2.8053315586336751</c:v>
                </c:pt>
                <c:pt idx="74">
                  <c:v>2.8351112235074729</c:v>
                </c:pt>
                <c:pt idx="75">
                  <c:v>2.814795845580885</c:v>
                </c:pt>
                <c:pt idx="76">
                  <c:v>2.915987017883932</c:v>
                </c:pt>
                <c:pt idx="77">
                  <c:v>2.8596693857811673</c:v>
                </c:pt>
                <c:pt idx="78">
                  <c:v>2.8859600974682884</c:v>
                </c:pt>
                <c:pt idx="79">
                  <c:v>2.8917547296504851</c:v>
                </c:pt>
                <c:pt idx="80">
                  <c:v>2.8998586607473444</c:v>
                </c:pt>
                <c:pt idx="81">
                  <c:v>2.9103845473644867</c:v>
                </c:pt>
                <c:pt idx="82">
                  <c:v>2.9053972087480511</c:v>
                </c:pt>
                <c:pt idx="83">
                  <c:v>2.8854665402741988</c:v>
                </c:pt>
                <c:pt idx="84">
                  <c:v>2.8661416613581872</c:v>
                </c:pt>
                <c:pt idx="85">
                  <c:v>2.8758790841097661</c:v>
                </c:pt>
                <c:pt idx="86">
                  <c:v>2.7725813663490269</c:v>
                </c:pt>
                <c:pt idx="87">
                  <c:v>2.8467122605918647</c:v>
                </c:pt>
                <c:pt idx="88">
                  <c:v>2.8752008720689011</c:v>
                </c:pt>
                <c:pt idx="89">
                  <c:v>2.9209942600798922</c:v>
                </c:pt>
                <c:pt idx="90">
                  <c:v>2.8609418994597222</c:v>
                </c:pt>
                <c:pt idx="91">
                  <c:v>2.8845188353896645</c:v>
                </c:pt>
                <c:pt idx="92">
                  <c:v>2.8558932278051121</c:v>
                </c:pt>
                <c:pt idx="93">
                  <c:v>2.8661793095428534</c:v>
                </c:pt>
                <c:pt idx="94">
                  <c:v>2.8083219462736646</c:v>
                </c:pt>
                <c:pt idx="95">
                  <c:v>2.8873727590306761</c:v>
                </c:pt>
                <c:pt idx="96">
                  <c:v>2.8712680147909131</c:v>
                </c:pt>
                <c:pt idx="97">
                  <c:v>2.8807329569324605</c:v>
                </c:pt>
                <c:pt idx="98">
                  <c:v>2.8485318951365421</c:v>
                </c:pt>
                <c:pt idx="99">
                  <c:v>2.8640753679109885</c:v>
                </c:pt>
                <c:pt idx="100">
                  <c:v>2.8454317484250997</c:v>
                </c:pt>
                <c:pt idx="101">
                  <c:v>2.7786499557930395</c:v>
                </c:pt>
                <c:pt idx="102">
                  <c:v>2.8029343513936689</c:v>
                </c:pt>
                <c:pt idx="103">
                  <c:v>2.7649456054212305</c:v>
                </c:pt>
                <c:pt idx="104">
                  <c:v>2.75169748226998</c:v>
                </c:pt>
                <c:pt idx="105">
                  <c:v>2.7627687602863595</c:v>
                </c:pt>
                <c:pt idx="106">
                  <c:v>2.7730745285111782</c:v>
                </c:pt>
                <c:pt idx="107">
                  <c:v>2.7606009984796995</c:v>
                </c:pt>
                <c:pt idx="108">
                  <c:v>2.7059671484674181</c:v>
                </c:pt>
                <c:pt idx="109">
                  <c:v>2.7335978101872853</c:v>
                </c:pt>
                <c:pt idx="110">
                  <c:v>2.7456097739448868</c:v>
                </c:pt>
                <c:pt idx="111">
                  <c:v>2.7565590156732411</c:v>
                </c:pt>
                <c:pt idx="112">
                  <c:v>2.7168320318865353</c:v>
                </c:pt>
                <c:pt idx="113">
                  <c:v>2.7768112152760858</c:v>
                </c:pt>
                <c:pt idx="114">
                  <c:v>2.8769593541188789</c:v>
                </c:pt>
                <c:pt idx="115">
                  <c:v>2.8532672122991731</c:v>
                </c:pt>
                <c:pt idx="116">
                  <c:v>2.8511548600460155</c:v>
                </c:pt>
                <c:pt idx="117">
                  <c:v>2.8019962928170918</c:v>
                </c:pt>
                <c:pt idx="118">
                  <c:v>2.8389349313291361</c:v>
                </c:pt>
                <c:pt idx="119">
                  <c:v>2.8470796840479795</c:v>
                </c:pt>
                <c:pt idx="120">
                  <c:v>2.8468371506829309</c:v>
                </c:pt>
                <c:pt idx="121">
                  <c:v>2.8583544624809729</c:v>
                </c:pt>
                <c:pt idx="122">
                  <c:v>3.017293278600969</c:v>
                </c:pt>
                <c:pt idx="123">
                  <c:v>3.0433076205674201</c:v>
                </c:pt>
                <c:pt idx="124">
                  <c:v>3.0241629110806114</c:v>
                </c:pt>
                <c:pt idx="125">
                  <c:v>3.0374437684531119</c:v>
                </c:pt>
                <c:pt idx="126">
                  <c:v>3.0278206818159044</c:v>
                </c:pt>
                <c:pt idx="127">
                  <c:v>2.9633598877245024</c:v>
                </c:pt>
                <c:pt idx="128">
                  <c:v>3.0159707332429209</c:v>
                </c:pt>
                <c:pt idx="129">
                  <c:v>2.9630250081379805</c:v>
                </c:pt>
                <c:pt idx="130">
                  <c:v>2.9431550194922305</c:v>
                </c:pt>
                <c:pt idx="131">
                  <c:v>3.0048023750545108</c:v>
                </c:pt>
                <c:pt idx="132">
                  <c:v>2.953319077420113</c:v>
                </c:pt>
                <c:pt idx="133">
                  <c:v>2.9590131222254725</c:v>
                </c:pt>
                <c:pt idx="134">
                  <c:v>2.9321665922707076</c:v>
                </c:pt>
                <c:pt idx="135">
                  <c:v>2.9922643433654854</c:v>
                </c:pt>
                <c:pt idx="136">
                  <c:v>3.0102044555351131</c:v>
                </c:pt>
                <c:pt idx="137">
                  <c:v>3.0171562746309903</c:v>
                </c:pt>
                <c:pt idx="138">
                  <c:v>3.0179544372695313</c:v>
                </c:pt>
                <c:pt idx="139">
                  <c:v>3.0185831691925258</c:v>
                </c:pt>
                <c:pt idx="140">
                  <c:v>3.0122117226698917</c:v>
                </c:pt>
                <c:pt idx="141">
                  <c:v>3.000155327383855</c:v>
                </c:pt>
                <c:pt idx="142">
                  <c:v>3.004818818595258</c:v>
                </c:pt>
                <c:pt idx="143">
                  <c:v>2.970650214564782</c:v>
                </c:pt>
                <c:pt idx="144">
                  <c:v>3.0297201682038875</c:v>
                </c:pt>
                <c:pt idx="145">
                  <c:v>2.9205761145183282</c:v>
                </c:pt>
                <c:pt idx="146">
                  <c:v>2.9527469705339064</c:v>
                </c:pt>
                <c:pt idx="147">
                  <c:v>3.028055372533216</c:v>
                </c:pt>
                <c:pt idx="148">
                  <c:v>2.9805992635912322</c:v>
                </c:pt>
                <c:pt idx="149">
                  <c:v>3.0224816504571161</c:v>
                </c:pt>
                <c:pt idx="150">
                  <c:v>2.9772270685864295</c:v>
                </c:pt>
                <c:pt idx="151">
                  <c:v>2.9041239755103496</c:v>
                </c:pt>
                <c:pt idx="152">
                  <c:v>2.991782121971756</c:v>
                </c:pt>
                <c:pt idx="153">
                  <c:v>2.8757056015064548</c:v>
                </c:pt>
                <c:pt idx="154">
                  <c:v>2.9678817587022315</c:v>
                </c:pt>
                <c:pt idx="155">
                  <c:v>2.9966842365186919</c:v>
                </c:pt>
                <c:pt idx="156">
                  <c:v>3.0413966360789453</c:v>
                </c:pt>
                <c:pt idx="157">
                  <c:v>3.0173700451714507</c:v>
                </c:pt>
                <c:pt idx="158">
                  <c:v>3.0466061272891953</c:v>
                </c:pt>
                <c:pt idx="159">
                  <c:v>3.0423776678546171</c:v>
                </c:pt>
                <c:pt idx="160">
                  <c:v>3.0362166542957305</c:v>
                </c:pt>
                <c:pt idx="161">
                  <c:v>3.0039719976467572</c:v>
                </c:pt>
              </c:numCache>
            </c:numRef>
          </c:xVal>
          <c:yVal>
            <c:numRef>
              <c:f>'Program Steps'!$C$24:$C$488</c:f>
              <c:numCache>
                <c:formatCode>0.000</c:formatCode>
                <c:ptCount val="465"/>
                <c:pt idx="0">
                  <c:v>0.22761240647567568</c:v>
                </c:pt>
                <c:pt idx="1">
                  <c:v>0.36747765121279069</c:v>
                </c:pt>
                <c:pt idx="2">
                  <c:v>0.54717605645652478</c:v>
                </c:pt>
                <c:pt idx="3">
                  <c:v>0.66724707547626938</c:v>
                </c:pt>
                <c:pt idx="4">
                  <c:v>0.82747775363133869</c:v>
                </c:pt>
                <c:pt idx="5">
                  <c:v>0.98844321860064799</c:v>
                </c:pt>
                <c:pt idx="6">
                  <c:v>1.1524286309858334</c:v>
                </c:pt>
                <c:pt idx="7">
                  <c:v>1.2723364006912234</c:v>
                </c:pt>
                <c:pt idx="8">
                  <c:v>1.4320773309032333</c:v>
                </c:pt>
                <c:pt idx="9">
                  <c:v>1.5737383180982334</c:v>
                </c:pt>
                <c:pt idx="10">
                  <c:v>1.7336424976245934</c:v>
                </c:pt>
                <c:pt idx="11">
                  <c:v>1.8735077423617099</c:v>
                </c:pt>
                <c:pt idx="12">
                  <c:v>2.0348811657172532</c:v>
                </c:pt>
                <c:pt idx="13">
                  <c:v>2.1765421529122464</c:v>
                </c:pt>
                <c:pt idx="14">
                  <c:v>2.3372625790103734</c:v>
                </c:pt>
                <c:pt idx="15">
                  <c:v>2.4990032318707733</c:v>
                </c:pt>
                <c:pt idx="16">
                  <c:v>2.6398072416178535</c:v>
                </c:pt>
                <c:pt idx="17">
                  <c:v>2.8004054770823004</c:v>
                </c:pt>
                <c:pt idx="18">
                  <c:v>2.9405561617674465</c:v>
                </c:pt>
                <c:pt idx="19">
                  <c:v>3.0815641517050367</c:v>
                </c:pt>
                <c:pt idx="20">
                  <c:v>3.2624053021492365</c:v>
                </c:pt>
                <c:pt idx="21">
                  <c:v>3.3834558170551001</c:v>
                </c:pt>
                <c:pt idx="22">
                  <c:v>3.5440129938388765</c:v>
                </c:pt>
                <c:pt idx="23">
                  <c:v>3.6845312358334001</c:v>
                </c:pt>
                <c:pt idx="24">
                  <c:v>3.8652091369632537</c:v>
                </c:pt>
                <c:pt idx="25">
                  <c:v>3.9872391477552305</c:v>
                </c:pt>
                <c:pt idx="26">
                  <c:v>4.1464903300241831</c:v>
                </c:pt>
                <c:pt idx="27">
                  <c:v>4.2857025775038871</c:v>
                </c:pt>
                <c:pt idx="28">
                  <c:v>4.4649112348045596</c:v>
                </c:pt>
                <c:pt idx="29">
                  <c:v>4.6022866811457135</c:v>
                </c:pt>
                <c:pt idx="30">
                  <c:v>4.7478249210090233</c:v>
                </c:pt>
                <c:pt idx="31">
                  <c:v>4.8687121866005301</c:v>
                </c:pt>
                <c:pt idx="32">
                  <c:v>5.0487370904729731</c:v>
                </c:pt>
                <c:pt idx="33">
                  <c:v>5.1899083297249105</c:v>
                </c:pt>
                <c:pt idx="34">
                  <c:v>5.3709127294834671</c:v>
                </c:pt>
                <c:pt idx="35">
                  <c:v>5.4939222361615636</c:v>
                </c:pt>
                <c:pt idx="36">
                  <c:v>5.6326039914966666</c:v>
                </c:pt>
                <c:pt idx="37">
                  <c:v>5.7930386578374771</c:v>
                </c:pt>
                <c:pt idx="38">
                  <c:v>5.9534325853068966</c:v>
                </c:pt>
                <c:pt idx="39">
                  <c:v>6.0941140766157806</c:v>
                </c:pt>
                <c:pt idx="40">
                  <c:v>6.2546712507344724</c:v>
                </c:pt>
                <c:pt idx="41">
                  <c:v>6.4159224807912532</c:v>
                </c:pt>
                <c:pt idx="42">
                  <c:v>6.5577056559548561</c:v>
                </c:pt>
                <c:pt idx="43">
                  <c:v>6.6967546647805163</c:v>
                </c:pt>
                <c:pt idx="44">
                  <c:v>6.8581280854709803</c:v>
                </c:pt>
                <c:pt idx="45">
                  <c:v>6.9978300808937428</c:v>
                </c:pt>
                <c:pt idx="46">
                  <c:v>7.1577342657502596</c:v>
                </c:pt>
                <c:pt idx="47">
                  <c:v>7.2974362638380974</c:v>
                </c:pt>
                <c:pt idx="48">
                  <c:v>7.4592994351366961</c:v>
                </c:pt>
                <c:pt idx="49">
                  <c:v>7.6212033399765273</c:v>
                </c:pt>
                <c:pt idx="50">
                  <c:v>7.7610278511724102</c:v>
                </c:pt>
                <c:pt idx="51">
                  <c:v>7.9221158345799161</c:v>
                </c:pt>
                <c:pt idx="52">
                  <c:v>8.0630827631717548</c:v>
                </c:pt>
                <c:pt idx="53">
                  <c:v>8.2042540024236885</c:v>
                </c:pt>
                <c:pt idx="54">
                  <c:v>8.3854216461664439</c:v>
                </c:pt>
                <c:pt idx="55">
                  <c:v>8.5067986543708596</c:v>
                </c:pt>
                <c:pt idx="56">
                  <c:v>8.6456433578665699</c:v>
                </c:pt>
                <c:pt idx="57">
                  <c:v>8.8072210865520564</c:v>
                </c:pt>
                <c:pt idx="58">
                  <c:v>8.9671252634133456</c:v>
                </c:pt>
                <c:pt idx="59">
                  <c:v>9.1078067520571455</c:v>
                </c:pt>
                <c:pt idx="60">
                  <c:v>9.2889744011300568</c:v>
                </c:pt>
                <c:pt idx="61">
                  <c:v>9.4098616613914103</c:v>
                </c:pt>
                <c:pt idx="62">
                  <c:v>9.569765835587619</c:v>
                </c:pt>
                <c:pt idx="63">
                  <c:v>9.711263589458726</c:v>
                </c:pt>
                <c:pt idx="64">
                  <c:v>9.8711677636549364</c:v>
                </c:pt>
                <c:pt idx="65">
                  <c:v>10.012502249556137</c:v>
                </c:pt>
                <c:pt idx="66">
                  <c:v>10.152816495369732</c:v>
                </c:pt>
                <c:pt idx="67">
                  <c:v>10.313740912318634</c:v>
                </c:pt>
                <c:pt idx="68">
                  <c:v>10.4551979219882</c:v>
                </c:pt>
                <c:pt idx="69">
                  <c:v>10.614979580411299</c:v>
                </c:pt>
                <c:pt idx="70">
                  <c:v>10.757252852643099</c:v>
                </c:pt>
                <c:pt idx="71">
                  <c:v>10.898383027884201</c:v>
                </c:pt>
                <c:pt idx="72">
                  <c:v>11.058165003451499</c:v>
                </c:pt>
                <c:pt idx="73">
                  <c:v>11.259535169762666</c:v>
                </c:pt>
                <c:pt idx="74">
                  <c:v>11.4201330827528</c:v>
                </c:pt>
                <c:pt idx="75">
                  <c:v>11.581874074078002</c:v>
                </c:pt>
                <c:pt idx="76">
                  <c:v>11.720596568284501</c:v>
                </c:pt>
                <c:pt idx="77">
                  <c:v>11.881969986309899</c:v>
                </c:pt>
                <c:pt idx="78">
                  <c:v>12.022120670995031</c:v>
                </c:pt>
                <c:pt idx="79">
                  <c:v>12.182718906459501</c:v>
                </c:pt>
                <c:pt idx="80">
                  <c:v>12.303279676087366</c:v>
                </c:pt>
                <c:pt idx="81">
                  <c:v>12.4841208318617</c:v>
                </c:pt>
                <c:pt idx="82">
                  <c:v>12.645331011233067</c:v>
                </c:pt>
                <c:pt idx="83">
                  <c:v>12.7860124972118</c:v>
                </c:pt>
                <c:pt idx="84">
                  <c:v>12.926816176489266</c:v>
                </c:pt>
                <c:pt idx="85">
                  <c:v>13.087251159974267</c:v>
                </c:pt>
                <c:pt idx="86">
                  <c:v>13.249155056818866</c:v>
                </c:pt>
                <c:pt idx="87">
                  <c:v>13.3893060773038</c:v>
                </c:pt>
                <c:pt idx="88">
                  <c:v>13.529130260695133</c:v>
                </c:pt>
                <c:pt idx="89">
                  <c:v>13.669607454669299</c:v>
                </c:pt>
                <c:pt idx="90">
                  <c:v>13.831348432669166</c:v>
                </c:pt>
                <c:pt idx="91">
                  <c:v>13.991456917525435</c:v>
                </c:pt>
                <c:pt idx="92">
                  <c:v>14.1325870980967</c:v>
                </c:pt>
                <c:pt idx="93">
                  <c:v>14.293185333561167</c:v>
                </c:pt>
                <c:pt idx="94">
                  <c:v>14.434478760781735</c:v>
                </c:pt>
                <c:pt idx="95">
                  <c:v>14.594587258963401</c:v>
                </c:pt>
                <c:pt idx="96">
                  <c:v>14.735390938240867</c:v>
                </c:pt>
                <c:pt idx="97">
                  <c:v>14.895989173705333</c:v>
                </c:pt>
                <c:pt idx="98">
                  <c:v>15.017039688611201</c:v>
                </c:pt>
                <c:pt idx="99">
                  <c:v>15.1774336160806</c:v>
                </c:pt>
                <c:pt idx="100">
                  <c:v>15.3589277691124</c:v>
                </c:pt>
                <c:pt idx="101">
                  <c:v>15.500915260266233</c:v>
                </c:pt>
                <c:pt idx="102">
                  <c:v>15.641555698224598</c:v>
                </c:pt>
                <c:pt idx="103">
                  <c:v>15.802970182925899</c:v>
                </c:pt>
                <c:pt idx="104">
                  <c:v>15.963568085255668</c:v>
                </c:pt>
                <c:pt idx="105">
                  <c:v>16.103882344394602</c:v>
                </c:pt>
                <c:pt idx="106">
                  <c:v>16.2648067560134</c:v>
                </c:pt>
                <c:pt idx="107">
                  <c:v>16.406263773678202</c:v>
                </c:pt>
                <c:pt idx="108">
                  <c:v>16.547230699604963</c:v>
                </c:pt>
                <c:pt idx="109">
                  <c:v>16.707828937734501</c:v>
                </c:pt>
                <c:pt idx="110">
                  <c:v>16.848306121048335</c:v>
                </c:pt>
                <c:pt idx="111">
                  <c:v>17.009230860471632</c:v>
                </c:pt>
                <c:pt idx="112">
                  <c:v>17.169992009450699</c:v>
                </c:pt>
                <c:pt idx="113">
                  <c:v>17.288920269944597</c:v>
                </c:pt>
                <c:pt idx="114">
                  <c:v>17.427602035940001</c:v>
                </c:pt>
                <c:pt idx="115">
                  <c:v>17.60876968234783</c:v>
                </c:pt>
                <c:pt idx="116">
                  <c:v>17.749246862996632</c:v>
                </c:pt>
                <c:pt idx="117">
                  <c:v>17.9103348384089</c:v>
                </c:pt>
                <c:pt idx="118">
                  <c:v>18.0504855257591</c:v>
                </c:pt>
                <c:pt idx="119">
                  <c:v>18.211083761223566</c:v>
                </c:pt>
                <c:pt idx="120">
                  <c:v>18.371477686027934</c:v>
                </c:pt>
                <c:pt idx="121">
                  <c:v>18.512159180001831</c:v>
                </c:pt>
                <c:pt idx="122">
                  <c:v>18.647902127869301</c:v>
                </c:pt>
                <c:pt idx="123">
                  <c:v>18.827437281133633</c:v>
                </c:pt>
                <c:pt idx="124">
                  <c:v>18.948324541394999</c:v>
                </c:pt>
                <c:pt idx="125">
                  <c:v>19.108759530210165</c:v>
                </c:pt>
                <c:pt idx="126">
                  <c:v>19.248910204234999</c:v>
                </c:pt>
                <c:pt idx="127">
                  <c:v>19.412446938018135</c:v>
                </c:pt>
                <c:pt idx="128">
                  <c:v>19.552107885420501</c:v>
                </c:pt>
                <c:pt idx="129">
                  <c:v>19.714012107404532</c:v>
                </c:pt>
                <c:pt idx="130">
                  <c:v>19.855142285310734</c:v>
                </c:pt>
                <c:pt idx="131">
                  <c:v>20.013455025044099</c:v>
                </c:pt>
                <c:pt idx="132">
                  <c:v>20.135485030505901</c:v>
                </c:pt>
                <c:pt idx="133">
                  <c:v>20.315836433007032</c:v>
                </c:pt>
                <c:pt idx="134">
                  <c:v>20.438356213062701</c:v>
                </c:pt>
                <c:pt idx="135">
                  <c:v>20.596954392744067</c:v>
                </c:pt>
                <c:pt idx="136">
                  <c:v>20.736329881542932</c:v>
                </c:pt>
                <c:pt idx="137">
                  <c:v>20.91668128137897</c:v>
                </c:pt>
                <c:pt idx="138">
                  <c:v>21.057484965986635</c:v>
                </c:pt>
                <c:pt idx="139">
                  <c:v>21.218083201451101</c:v>
                </c:pt>
                <c:pt idx="140">
                  <c:v>21.359376631336698</c:v>
                </c:pt>
                <c:pt idx="141">
                  <c:v>21.541197293657465</c:v>
                </c:pt>
                <c:pt idx="142">
                  <c:v>21.660778554073868</c:v>
                </c:pt>
                <c:pt idx="143">
                  <c:v>21.821866524155968</c:v>
                </c:pt>
                <c:pt idx="144">
                  <c:v>21.964465935231033</c:v>
                </c:pt>
                <c:pt idx="145">
                  <c:v>22.125390687979735</c:v>
                </c:pt>
                <c:pt idx="146">
                  <c:v>22.2444822057832</c:v>
                </c:pt>
                <c:pt idx="147">
                  <c:v>22.426466090767601</c:v>
                </c:pt>
                <c:pt idx="148">
                  <c:v>22.565963807511135</c:v>
                </c:pt>
                <c:pt idx="149">
                  <c:v>22.727868008174568</c:v>
                </c:pt>
                <c:pt idx="150">
                  <c:v>22.907525378723335</c:v>
                </c:pt>
                <c:pt idx="151">
                  <c:v>23.049023095283363</c:v>
                </c:pt>
                <c:pt idx="152">
                  <c:v>23.190357581184532</c:v>
                </c:pt>
                <c:pt idx="153">
                  <c:v>23.331324845576166</c:v>
                </c:pt>
                <c:pt idx="154">
                  <c:v>23.489637281490669</c:v>
                </c:pt>
                <c:pt idx="155">
                  <c:v>23.610157328237634</c:v>
                </c:pt>
                <c:pt idx="156">
                  <c:v>23.788549733636398</c:v>
                </c:pt>
                <c:pt idx="157">
                  <c:v>23.930047468851935</c:v>
                </c:pt>
                <c:pt idx="158">
                  <c:v>24.069055405671602</c:v>
                </c:pt>
                <c:pt idx="159">
                  <c:v>24.229980139764702</c:v>
                </c:pt>
                <c:pt idx="160">
                  <c:v>24.390904546053331</c:v>
                </c:pt>
                <c:pt idx="161">
                  <c:v>24.532851311661201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8D9-45F1-972C-7D260EB4E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385792"/>
        <c:axId val="132392064"/>
      </c:scatterChart>
      <c:valAx>
        <c:axId val="132385792"/>
        <c:scaling>
          <c:orientation val="minMax"/>
          <c:max val="6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aseline="0" dirty="0" smtClean="0"/>
                  <a:t>Yield </a:t>
                </a:r>
                <a:r>
                  <a:rPr lang="en-US" sz="1400" baseline="0" dirty="0"/>
                  <a:t>Stress </a:t>
                </a:r>
                <a:r>
                  <a:rPr lang="en-US" sz="1400" baseline="0" dirty="0" smtClean="0"/>
                  <a:t>Ratio</a:t>
                </a:r>
              </a:p>
              <a:p>
                <a:pPr>
                  <a:defRPr sz="1400"/>
                </a:pPr>
                <a:r>
                  <a:rPr lang="en-US" sz="1400" baseline="0" dirty="0" smtClean="0"/>
                  <a:t>YSR = </a:t>
                </a:r>
                <a:r>
                  <a:rPr lang="en-US" sz="1400" baseline="0" dirty="0" err="1" smtClean="0">
                    <a:latin typeface="Symbol" panose="05050102010706020507" pitchFamily="18" charset="2"/>
                  </a:rPr>
                  <a:t>s</a:t>
                </a:r>
                <a:r>
                  <a:rPr lang="en-US" sz="1400" baseline="-25000" dirty="0" err="1" smtClean="0"/>
                  <a:t>p</a:t>
                </a:r>
                <a:r>
                  <a:rPr lang="en-US" sz="1400" baseline="0" dirty="0" smtClean="0"/>
                  <a:t>’/</a:t>
                </a:r>
                <a:r>
                  <a:rPr lang="en-US" sz="1400" baseline="0" dirty="0" err="1" smtClean="0">
                    <a:latin typeface="Symbol" panose="05050102010706020507" pitchFamily="18" charset="2"/>
                  </a:rPr>
                  <a:t>s</a:t>
                </a:r>
                <a:r>
                  <a:rPr lang="en-US" sz="1400" baseline="-25000" dirty="0" err="1" smtClean="0"/>
                  <a:t>vo</a:t>
                </a:r>
                <a:r>
                  <a:rPr lang="en-US" sz="1400" baseline="0" dirty="0" smtClean="0"/>
                  <a:t>’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26586332808210128"/>
              <c:y val="2.1120193576005544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132392064"/>
        <c:crosses val="autoZero"/>
        <c:crossBetween val="midCat"/>
        <c:majorUnit val="1"/>
        <c:minorUnit val="0.2"/>
      </c:valAx>
      <c:valAx>
        <c:axId val="132392064"/>
        <c:scaling>
          <c:orientation val="maxMin"/>
          <c:max val="28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132385792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7661204511602"/>
          <c:y val="0.19611547500912319"/>
          <c:w val="0.77499574377527281"/>
          <c:h val="0.77992766347224873"/>
        </c:manualLayout>
      </c:layout>
      <c:scatterChart>
        <c:scatterStyle val="smoothMarker"/>
        <c:varyColors val="0"/>
        <c:ser>
          <c:idx val="0"/>
          <c:order val="0"/>
          <c:tx>
            <c:v>Scaled from GOLDER</c:v>
          </c:tx>
          <c:spPr>
            <a:ln w="22225">
              <a:noFill/>
            </a:ln>
          </c:spPr>
          <c:marker>
            <c:symbol val="diamond"/>
            <c:size val="6"/>
            <c:spPr>
              <a:solidFill>
                <a:srgbClr val="FFFF00"/>
              </a:solidFill>
              <a:ln>
                <a:solidFill>
                  <a:srgbClr val="0033CC"/>
                </a:solidFill>
              </a:ln>
            </c:spPr>
          </c:marker>
          <c:xVal>
            <c:numRef>
              <c:f>'Raw CPT'!$AO$14:$AO$286</c:f>
              <c:numCache>
                <c:formatCode>0.0000</c:formatCode>
                <c:ptCount val="273"/>
                <c:pt idx="0">
                  <c:v>-9.1999999999999998E-2</c:v>
                </c:pt>
                <c:pt idx="1">
                  <c:v>-0.16800000000000001</c:v>
                </c:pt>
                <c:pt idx="2">
                  <c:v>-0.19600000000000001</c:v>
                </c:pt>
                <c:pt idx="3">
                  <c:v>-0.19600000000000001</c:v>
                </c:pt>
                <c:pt idx="4">
                  <c:v>-0.19600000000000001</c:v>
                </c:pt>
                <c:pt idx="5">
                  <c:v>-0.19600000000000001</c:v>
                </c:pt>
                <c:pt idx="6">
                  <c:v>-0.19600000000000001</c:v>
                </c:pt>
                <c:pt idx="7">
                  <c:v>-0.188</c:v>
                </c:pt>
                <c:pt idx="8">
                  <c:v>-0.14399999999999999</c:v>
                </c:pt>
                <c:pt idx="9">
                  <c:v>-0.19600000000000001</c:v>
                </c:pt>
                <c:pt idx="10">
                  <c:v>-0.19600000000000001</c:v>
                </c:pt>
                <c:pt idx="11">
                  <c:v>-0.16800000000000001</c:v>
                </c:pt>
                <c:pt idx="12">
                  <c:v>-0.17599999999999999</c:v>
                </c:pt>
                <c:pt idx="13">
                  <c:v>-0.19600000000000001</c:v>
                </c:pt>
                <c:pt idx="14">
                  <c:v>-0.19600000000000001</c:v>
                </c:pt>
                <c:pt idx="15">
                  <c:v>-0.192</c:v>
                </c:pt>
                <c:pt idx="16">
                  <c:v>-0.16400000000000001</c:v>
                </c:pt>
                <c:pt idx="17">
                  <c:v>0.12</c:v>
                </c:pt>
                <c:pt idx="18">
                  <c:v>-0.14000000000000001</c:v>
                </c:pt>
                <c:pt idx="19">
                  <c:v>-0.17199999999999999</c:v>
                </c:pt>
                <c:pt idx="20">
                  <c:v>-0.13600000000000001</c:v>
                </c:pt>
                <c:pt idx="21">
                  <c:v>-9.6000000000000002E-2</c:v>
                </c:pt>
                <c:pt idx="22">
                  <c:v>-7.5999999999999998E-2</c:v>
                </c:pt>
                <c:pt idx="23">
                  <c:v>-4.8000000000000001E-2</c:v>
                </c:pt>
                <c:pt idx="24">
                  <c:v>-7.1999999999999995E-2</c:v>
                </c:pt>
                <c:pt idx="25">
                  <c:v>-0.08</c:v>
                </c:pt>
                <c:pt idx="26">
                  <c:v>-9.1999999999999998E-2</c:v>
                </c:pt>
                <c:pt idx="27">
                  <c:v>-6.4000000000000001E-2</c:v>
                </c:pt>
                <c:pt idx="28">
                  <c:v>-4.8000000000000001E-2</c:v>
                </c:pt>
                <c:pt idx="29">
                  <c:v>-0.104</c:v>
                </c:pt>
                <c:pt idx="30">
                  <c:v>-8.4000000000000005E-2</c:v>
                </c:pt>
                <c:pt idx="31">
                  <c:v>-5.1999999999999998E-2</c:v>
                </c:pt>
                <c:pt idx="32">
                  <c:v>-0.1</c:v>
                </c:pt>
                <c:pt idx="33">
                  <c:v>-4.8000000000000001E-2</c:v>
                </c:pt>
                <c:pt idx="34">
                  <c:v>-0.02</c:v>
                </c:pt>
                <c:pt idx="35">
                  <c:v>-1.2E-2</c:v>
                </c:pt>
                <c:pt idx="36">
                  <c:v>-0.04</c:v>
                </c:pt>
                <c:pt idx="37">
                  <c:v>-6.4000000000000001E-2</c:v>
                </c:pt>
                <c:pt idx="38">
                  <c:v>-9.1999999999999998E-2</c:v>
                </c:pt>
                <c:pt idx="39">
                  <c:v>-0.13600000000000001</c:v>
                </c:pt>
                <c:pt idx="40">
                  <c:v>-0.14399999999999999</c:v>
                </c:pt>
                <c:pt idx="41">
                  <c:v>-0.104</c:v>
                </c:pt>
                <c:pt idx="42">
                  <c:v>-7.1999999999999995E-2</c:v>
                </c:pt>
                <c:pt idx="43">
                  <c:v>-0.02</c:v>
                </c:pt>
                <c:pt idx="44">
                  <c:v>-2.4E-2</c:v>
                </c:pt>
                <c:pt idx="45">
                  <c:v>-3.2000000000000001E-2</c:v>
                </c:pt>
                <c:pt idx="46">
                  <c:v>-3.2000000000000001E-2</c:v>
                </c:pt>
                <c:pt idx="47">
                  <c:v>-0.02</c:v>
                </c:pt>
                <c:pt idx="48">
                  <c:v>-3.2000000000000001E-2</c:v>
                </c:pt>
                <c:pt idx="49">
                  <c:v>-0.04</c:v>
                </c:pt>
                <c:pt idx="50">
                  <c:v>4.3999999999999997E-2</c:v>
                </c:pt>
                <c:pt idx="51">
                  <c:v>3.5999999999999997E-2</c:v>
                </c:pt>
                <c:pt idx="52">
                  <c:v>-0.13200000000000001</c:v>
                </c:pt>
                <c:pt idx="53">
                  <c:v>-3.5999999999999997E-2</c:v>
                </c:pt>
                <c:pt idx="54">
                  <c:v>3.9999999999999801E-3</c:v>
                </c:pt>
                <c:pt idx="55">
                  <c:v>-4.0000000000000001E-3</c:v>
                </c:pt>
                <c:pt idx="56">
                  <c:v>-2.4E-2</c:v>
                </c:pt>
                <c:pt idx="57">
                  <c:v>-1.6E-2</c:v>
                </c:pt>
                <c:pt idx="58">
                  <c:v>-2.8000000000000001E-2</c:v>
                </c:pt>
                <c:pt idx="59">
                  <c:v>-8.0000000000000106E-3</c:v>
                </c:pt>
                <c:pt idx="60">
                  <c:v>-1.2E-2</c:v>
                </c:pt>
                <c:pt idx="61">
                  <c:v>-2.4E-2</c:v>
                </c:pt>
                <c:pt idx="62">
                  <c:v>0</c:v>
                </c:pt>
                <c:pt idx="63">
                  <c:v>2.4E-2</c:v>
                </c:pt>
                <c:pt idx="64">
                  <c:v>8.4000000000000005E-2</c:v>
                </c:pt>
                <c:pt idx="65">
                  <c:v>-5.6000000000000001E-2</c:v>
                </c:pt>
                <c:pt idx="66">
                  <c:v>-6.8000000000000005E-2</c:v>
                </c:pt>
                <c:pt idx="67">
                  <c:v>-3.5999999999999997E-2</c:v>
                </c:pt>
                <c:pt idx="68">
                  <c:v>-0.02</c:v>
                </c:pt>
                <c:pt idx="69">
                  <c:v>-2.8000000000000001E-2</c:v>
                </c:pt>
                <c:pt idx="70">
                  <c:v>-4.3999999999999997E-2</c:v>
                </c:pt>
                <c:pt idx="71">
                  <c:v>-1.2E-2</c:v>
                </c:pt>
                <c:pt idx="72">
                  <c:v>-8.0000000000000106E-3</c:v>
                </c:pt>
                <c:pt idx="73">
                  <c:v>-0.02</c:v>
                </c:pt>
                <c:pt idx="74">
                  <c:v>-4.8000000000000001E-2</c:v>
                </c:pt>
                <c:pt idx="75">
                  <c:v>-0.06</c:v>
                </c:pt>
                <c:pt idx="76">
                  <c:v>-7.1999999999999995E-2</c:v>
                </c:pt>
                <c:pt idx="77">
                  <c:v>-7.1999999999999995E-2</c:v>
                </c:pt>
                <c:pt idx="78">
                  <c:v>-1.2E-2</c:v>
                </c:pt>
                <c:pt idx="79">
                  <c:v>-6.4000000000000001E-2</c:v>
                </c:pt>
                <c:pt idx="80">
                  <c:v>-6.4000000000000001E-2</c:v>
                </c:pt>
                <c:pt idx="81">
                  <c:v>-0.04</c:v>
                </c:pt>
                <c:pt idx="82">
                  <c:v>-3.5999999999999997E-2</c:v>
                </c:pt>
                <c:pt idx="83">
                  <c:v>-2.4E-2</c:v>
                </c:pt>
                <c:pt idx="84">
                  <c:v>-4.0000000000000001E-3</c:v>
                </c:pt>
                <c:pt idx="85">
                  <c:v>-8.0000000000000106E-3</c:v>
                </c:pt>
                <c:pt idx="86">
                  <c:v>7.9999999999999793E-3</c:v>
                </c:pt>
                <c:pt idx="87">
                  <c:v>1.6E-2</c:v>
                </c:pt>
                <c:pt idx="88">
                  <c:v>0.06</c:v>
                </c:pt>
                <c:pt idx="89">
                  <c:v>-6.8000000000000005E-2</c:v>
                </c:pt>
                <c:pt idx="90">
                  <c:v>-0.1</c:v>
                </c:pt>
                <c:pt idx="91">
                  <c:v>-0.04</c:v>
                </c:pt>
                <c:pt idx="92">
                  <c:v>-4.8000000000000001E-2</c:v>
                </c:pt>
                <c:pt idx="93">
                  <c:v>-3.2000000000000001E-2</c:v>
                </c:pt>
                <c:pt idx="94">
                  <c:v>-3.2000000000000001E-2</c:v>
                </c:pt>
                <c:pt idx="95">
                  <c:v>-3.5999999999999997E-2</c:v>
                </c:pt>
                <c:pt idx="96">
                  <c:v>-0.04</c:v>
                </c:pt>
                <c:pt idx="97">
                  <c:v>-3.5999999999999997E-2</c:v>
                </c:pt>
                <c:pt idx="98">
                  <c:v>-2.4E-2</c:v>
                </c:pt>
                <c:pt idx="99">
                  <c:v>-4.0000000000000001E-3</c:v>
                </c:pt>
                <c:pt idx="100">
                  <c:v>-4.0000000000000001E-3</c:v>
                </c:pt>
                <c:pt idx="101">
                  <c:v>-4.0000000000000001E-3</c:v>
                </c:pt>
                <c:pt idx="102">
                  <c:v>-2.8000000000000001E-2</c:v>
                </c:pt>
                <c:pt idx="103">
                  <c:v>-2.4E-2</c:v>
                </c:pt>
                <c:pt idx="104">
                  <c:v>-3.2000000000000001E-2</c:v>
                </c:pt>
                <c:pt idx="105">
                  <c:v>-2.4E-2</c:v>
                </c:pt>
                <c:pt idx="106">
                  <c:v>-4.0000000000000001E-3</c:v>
                </c:pt>
                <c:pt idx="107">
                  <c:v>0.02</c:v>
                </c:pt>
                <c:pt idx="108">
                  <c:v>1.6E-2</c:v>
                </c:pt>
                <c:pt idx="109">
                  <c:v>3.9999999999999801E-3</c:v>
                </c:pt>
                <c:pt idx="110">
                  <c:v>3.9999999999999801E-3</c:v>
                </c:pt>
                <c:pt idx="111">
                  <c:v>7.9999999999999793E-3</c:v>
                </c:pt>
                <c:pt idx="112">
                  <c:v>7.1999999999999995E-2</c:v>
                </c:pt>
                <c:pt idx="113">
                  <c:v>-5.1999999999999998E-2</c:v>
                </c:pt>
                <c:pt idx="114">
                  <c:v>-4.0000000000000001E-3</c:v>
                </c:pt>
                <c:pt idx="115">
                  <c:v>0.02</c:v>
                </c:pt>
                <c:pt idx="116">
                  <c:v>4.3999999999999997E-2</c:v>
                </c:pt>
                <c:pt idx="117">
                  <c:v>5.1999999999999998E-2</c:v>
                </c:pt>
                <c:pt idx="118">
                  <c:v>3.5999999999999997E-2</c:v>
                </c:pt>
                <c:pt idx="119">
                  <c:v>7.1999999999999995E-2</c:v>
                </c:pt>
                <c:pt idx="120">
                  <c:v>8.4000000000000005E-2</c:v>
                </c:pt>
                <c:pt idx="121">
                  <c:v>9.1999999999999998E-2</c:v>
                </c:pt>
                <c:pt idx="122">
                  <c:v>7.5999999999999998E-2</c:v>
                </c:pt>
                <c:pt idx="123">
                  <c:v>6.8000000000000005E-2</c:v>
                </c:pt>
                <c:pt idx="124">
                  <c:v>0.124</c:v>
                </c:pt>
                <c:pt idx="125">
                  <c:v>-8.0000000000000106E-3</c:v>
                </c:pt>
                <c:pt idx="126">
                  <c:v>1.2E-2</c:v>
                </c:pt>
                <c:pt idx="127">
                  <c:v>2.8000000000000001E-2</c:v>
                </c:pt>
                <c:pt idx="128">
                  <c:v>4.8000000000000001E-2</c:v>
                </c:pt>
                <c:pt idx="129">
                  <c:v>0.06</c:v>
                </c:pt>
                <c:pt idx="130">
                  <c:v>8.4000000000000005E-2</c:v>
                </c:pt>
                <c:pt idx="131">
                  <c:v>5.6000000000000001E-2</c:v>
                </c:pt>
                <c:pt idx="132">
                  <c:v>4.8000000000000001E-2</c:v>
                </c:pt>
                <c:pt idx="133">
                  <c:v>2.8000000000000001E-2</c:v>
                </c:pt>
                <c:pt idx="134">
                  <c:v>1.6E-2</c:v>
                </c:pt>
                <c:pt idx="135">
                  <c:v>1.6E-2</c:v>
                </c:pt>
                <c:pt idx="136">
                  <c:v>-2.8000000000000001E-2</c:v>
                </c:pt>
                <c:pt idx="137">
                  <c:v>0</c:v>
                </c:pt>
                <c:pt idx="138">
                  <c:v>3.2000000000000001E-2</c:v>
                </c:pt>
                <c:pt idx="139">
                  <c:v>3.2000000000000001E-2</c:v>
                </c:pt>
                <c:pt idx="140">
                  <c:v>4.3999999999999997E-2</c:v>
                </c:pt>
                <c:pt idx="141">
                  <c:v>2.8000000000000001E-2</c:v>
                </c:pt>
                <c:pt idx="142">
                  <c:v>0.04</c:v>
                </c:pt>
                <c:pt idx="143">
                  <c:v>6.4000000000000001E-2</c:v>
                </c:pt>
                <c:pt idx="144">
                  <c:v>8.7999999999999995E-2</c:v>
                </c:pt>
                <c:pt idx="145">
                  <c:v>4.8000000000000001E-2</c:v>
                </c:pt>
                <c:pt idx="146">
                  <c:v>0.124</c:v>
                </c:pt>
                <c:pt idx="147">
                  <c:v>7.1999999999999995E-2</c:v>
                </c:pt>
                <c:pt idx="148">
                  <c:v>-1.6E-2</c:v>
                </c:pt>
                <c:pt idx="149">
                  <c:v>1.6E-2</c:v>
                </c:pt>
                <c:pt idx="150">
                  <c:v>4.8000000000000001E-2</c:v>
                </c:pt>
                <c:pt idx="151">
                  <c:v>0.06</c:v>
                </c:pt>
                <c:pt idx="152">
                  <c:v>0.08</c:v>
                </c:pt>
                <c:pt idx="153">
                  <c:v>6.8000000000000005E-2</c:v>
                </c:pt>
                <c:pt idx="154">
                  <c:v>6.4000000000000001E-2</c:v>
                </c:pt>
                <c:pt idx="155">
                  <c:v>4.8000000000000001E-2</c:v>
                </c:pt>
                <c:pt idx="156">
                  <c:v>8.7999999999999995E-2</c:v>
                </c:pt>
                <c:pt idx="157">
                  <c:v>0.104</c:v>
                </c:pt>
                <c:pt idx="158">
                  <c:v>0.1</c:v>
                </c:pt>
                <c:pt idx="159">
                  <c:v>7.9999999999999793E-3</c:v>
                </c:pt>
                <c:pt idx="160">
                  <c:v>1.6E-2</c:v>
                </c:pt>
                <c:pt idx="161">
                  <c:v>5.6000000000000001E-2</c:v>
                </c:pt>
                <c:pt idx="162">
                  <c:v>4.8000000000000001E-2</c:v>
                </c:pt>
                <c:pt idx="163">
                  <c:v>0.06</c:v>
                </c:pt>
                <c:pt idx="164">
                  <c:v>8.4000000000000005E-2</c:v>
                </c:pt>
                <c:pt idx="165">
                  <c:v>9.1999999999999998E-2</c:v>
                </c:pt>
                <c:pt idx="166">
                  <c:v>0.104</c:v>
                </c:pt>
                <c:pt idx="167">
                  <c:v>6.8000000000000005E-2</c:v>
                </c:pt>
                <c:pt idx="168">
                  <c:v>5.6000000000000001E-2</c:v>
                </c:pt>
                <c:pt idx="169">
                  <c:v>5.6000000000000001E-2</c:v>
                </c:pt>
                <c:pt idx="170">
                  <c:v>7.1999999999999995E-2</c:v>
                </c:pt>
                <c:pt idx="171">
                  <c:v>8.7999999999999995E-2</c:v>
                </c:pt>
                <c:pt idx="172">
                  <c:v>4.3999999999999997E-2</c:v>
                </c:pt>
                <c:pt idx="173">
                  <c:v>2.4E-2</c:v>
                </c:pt>
                <c:pt idx="174">
                  <c:v>0.02</c:v>
                </c:pt>
                <c:pt idx="175">
                  <c:v>6.4000000000000001E-2</c:v>
                </c:pt>
                <c:pt idx="176">
                  <c:v>0.128</c:v>
                </c:pt>
                <c:pt idx="177">
                  <c:v>0.108</c:v>
                </c:pt>
                <c:pt idx="178">
                  <c:v>8.4000000000000005E-2</c:v>
                </c:pt>
                <c:pt idx="179">
                  <c:v>7.1999999999999995E-2</c:v>
                </c:pt>
                <c:pt idx="180">
                  <c:v>4.3999999999999997E-2</c:v>
                </c:pt>
                <c:pt idx="181">
                  <c:v>7.1999999999999995E-2</c:v>
                </c:pt>
                <c:pt idx="182">
                  <c:v>0.06</c:v>
                </c:pt>
                <c:pt idx="183">
                  <c:v>0.1</c:v>
                </c:pt>
                <c:pt idx="184">
                  <c:v>8.7999999999999995E-2</c:v>
                </c:pt>
                <c:pt idx="185">
                  <c:v>0.128</c:v>
                </c:pt>
                <c:pt idx="186">
                  <c:v>8.7999999999999995E-2</c:v>
                </c:pt>
                <c:pt idx="187">
                  <c:v>8.7999999999999995E-2</c:v>
                </c:pt>
                <c:pt idx="188">
                  <c:v>0.1</c:v>
                </c:pt>
                <c:pt idx="189">
                  <c:v>0.13200000000000001</c:v>
                </c:pt>
                <c:pt idx="190">
                  <c:v>6.8000000000000005E-2</c:v>
                </c:pt>
                <c:pt idx="191">
                  <c:v>8.7999999999999995E-2</c:v>
                </c:pt>
                <c:pt idx="192">
                  <c:v>0.108</c:v>
                </c:pt>
                <c:pt idx="193">
                  <c:v>0.112</c:v>
                </c:pt>
                <c:pt idx="194">
                  <c:v>0.1</c:v>
                </c:pt>
                <c:pt idx="195">
                  <c:v>0.04</c:v>
                </c:pt>
                <c:pt idx="196">
                  <c:v>8.4000000000000005E-2</c:v>
                </c:pt>
                <c:pt idx="197">
                  <c:v>7.1999999999999995E-2</c:v>
                </c:pt>
                <c:pt idx="198">
                  <c:v>2.8000000000000001E-2</c:v>
                </c:pt>
                <c:pt idx="199">
                  <c:v>4.8000000000000001E-2</c:v>
                </c:pt>
                <c:pt idx="200">
                  <c:v>0.06</c:v>
                </c:pt>
                <c:pt idx="201">
                  <c:v>8.7999999999999995E-2</c:v>
                </c:pt>
                <c:pt idx="202">
                  <c:v>8.4000000000000005E-2</c:v>
                </c:pt>
                <c:pt idx="203">
                  <c:v>6.4000000000000001E-2</c:v>
                </c:pt>
                <c:pt idx="204">
                  <c:v>0.06</c:v>
                </c:pt>
                <c:pt idx="205">
                  <c:v>5.6000000000000001E-2</c:v>
                </c:pt>
                <c:pt idx="206">
                  <c:v>0.06</c:v>
                </c:pt>
                <c:pt idx="207">
                  <c:v>-3.2000000000000001E-2</c:v>
                </c:pt>
                <c:pt idx="208">
                  <c:v>-0.04</c:v>
                </c:pt>
                <c:pt idx="209">
                  <c:v>-6.8000000000000005E-2</c:v>
                </c:pt>
                <c:pt idx="210">
                  <c:v>-7.1999999999999995E-2</c:v>
                </c:pt>
                <c:pt idx="211">
                  <c:v>-0.08</c:v>
                </c:pt>
                <c:pt idx="212">
                  <c:v>-0.08</c:v>
                </c:pt>
                <c:pt idx="213">
                  <c:v>-8.4000000000000005E-2</c:v>
                </c:pt>
                <c:pt idx="214">
                  <c:v>-7.1999999999999995E-2</c:v>
                </c:pt>
                <c:pt idx="215">
                  <c:v>-0.06</c:v>
                </c:pt>
                <c:pt idx="216">
                  <c:v>-4.3999999999999997E-2</c:v>
                </c:pt>
                <c:pt idx="217">
                  <c:v>-0.104</c:v>
                </c:pt>
                <c:pt idx="218">
                  <c:v>-8.4000000000000005E-2</c:v>
                </c:pt>
                <c:pt idx="219">
                  <c:v>-3.5999999999999997E-2</c:v>
                </c:pt>
                <c:pt idx="220">
                  <c:v>-6.4000000000000001E-2</c:v>
                </c:pt>
                <c:pt idx="221">
                  <c:v>-6.4000000000000001E-2</c:v>
                </c:pt>
                <c:pt idx="222">
                  <c:v>-5.1999999999999998E-2</c:v>
                </c:pt>
                <c:pt idx="223">
                  <c:v>-3.5999999999999997E-2</c:v>
                </c:pt>
                <c:pt idx="224">
                  <c:v>-2.8000000000000001E-2</c:v>
                </c:pt>
                <c:pt idx="225">
                  <c:v>-4.3999999999999997E-2</c:v>
                </c:pt>
                <c:pt idx="226">
                  <c:v>-2.8000000000000001E-2</c:v>
                </c:pt>
                <c:pt idx="227">
                  <c:v>-0.104</c:v>
                </c:pt>
                <c:pt idx="228">
                  <c:v>-0.08</c:v>
                </c:pt>
                <c:pt idx="229">
                  <c:v>-8.4000000000000005E-2</c:v>
                </c:pt>
                <c:pt idx="230">
                  <c:v>-9.1999999999999998E-2</c:v>
                </c:pt>
                <c:pt idx="231">
                  <c:v>-9.1999999999999998E-2</c:v>
                </c:pt>
                <c:pt idx="232">
                  <c:v>-8.4000000000000005E-2</c:v>
                </c:pt>
                <c:pt idx="233">
                  <c:v>-7.5999999999999998E-2</c:v>
                </c:pt>
                <c:pt idx="234">
                  <c:v>-7.5999999999999998E-2</c:v>
                </c:pt>
                <c:pt idx="235">
                  <c:v>-7.5999999999999998E-2</c:v>
                </c:pt>
                <c:pt idx="236">
                  <c:v>1.2E-2</c:v>
                </c:pt>
                <c:pt idx="237">
                  <c:v>-0.12</c:v>
                </c:pt>
                <c:pt idx="238">
                  <c:v>-0.08</c:v>
                </c:pt>
                <c:pt idx="239">
                  <c:v>-7.1999999999999995E-2</c:v>
                </c:pt>
                <c:pt idx="240">
                  <c:v>-7.1999999999999995E-2</c:v>
                </c:pt>
                <c:pt idx="241">
                  <c:v>-6.4000000000000001E-2</c:v>
                </c:pt>
                <c:pt idx="242">
                  <c:v>-4.3999999999999997E-2</c:v>
                </c:pt>
                <c:pt idx="243">
                  <c:v>-3.5999999999999997E-2</c:v>
                </c:pt>
                <c:pt idx="244">
                  <c:v>-3.2000000000000001E-2</c:v>
                </c:pt>
                <c:pt idx="245">
                  <c:v>-4.8000000000000001E-2</c:v>
                </c:pt>
                <c:pt idx="246">
                  <c:v>-2.4E-2</c:v>
                </c:pt>
                <c:pt idx="247">
                  <c:v>-1.2E-2</c:v>
                </c:pt>
                <c:pt idx="248">
                  <c:v>-0.02</c:v>
                </c:pt>
                <c:pt idx="249">
                  <c:v>-9.6000000000000002E-2</c:v>
                </c:pt>
                <c:pt idx="250">
                  <c:v>-5.1999999999999998E-2</c:v>
                </c:pt>
                <c:pt idx="251">
                  <c:v>-2.4E-2</c:v>
                </c:pt>
                <c:pt idx="252">
                  <c:v>-0.02</c:v>
                </c:pt>
                <c:pt idx="253">
                  <c:v>-5.6000000000000001E-2</c:v>
                </c:pt>
                <c:pt idx="254">
                  <c:v>-4.0000000000000001E-3</c:v>
                </c:pt>
                <c:pt idx="255">
                  <c:v>-8.0000000000000106E-3</c:v>
                </c:pt>
                <c:pt idx="256">
                  <c:v>-1.6E-2</c:v>
                </c:pt>
                <c:pt idx="257">
                  <c:v>-0.02</c:v>
                </c:pt>
                <c:pt idx="258">
                  <c:v>-3.2000000000000001E-2</c:v>
                </c:pt>
                <c:pt idx="259">
                  <c:v>-0.02</c:v>
                </c:pt>
                <c:pt idx="260">
                  <c:v>-7.1999999999999995E-2</c:v>
                </c:pt>
                <c:pt idx="261">
                  <c:v>-0.12</c:v>
                </c:pt>
                <c:pt idx="262">
                  <c:v>-8.4000000000000005E-2</c:v>
                </c:pt>
                <c:pt idx="263">
                  <c:v>-0.08</c:v>
                </c:pt>
                <c:pt idx="264">
                  <c:v>-0.08</c:v>
                </c:pt>
                <c:pt idx="265">
                  <c:v>-8.4000000000000005E-2</c:v>
                </c:pt>
                <c:pt idx="266">
                  <c:v>-8.7999999999999995E-2</c:v>
                </c:pt>
                <c:pt idx="267">
                  <c:v>-9.1999999999999998E-2</c:v>
                </c:pt>
                <c:pt idx="268">
                  <c:v>-9.6000000000000002E-2</c:v>
                </c:pt>
                <c:pt idx="269">
                  <c:v>-0.1</c:v>
                </c:pt>
                <c:pt idx="270">
                  <c:v>-9.6000000000000002E-2</c:v>
                </c:pt>
                <c:pt idx="271">
                  <c:v>-0.06</c:v>
                </c:pt>
                <c:pt idx="272">
                  <c:v>-0.108</c:v>
                </c:pt>
              </c:numCache>
            </c:numRef>
          </c:xVal>
          <c:yVal>
            <c:numRef>
              <c:f>'Raw CPT'!$AP$14:$AP$286</c:f>
              <c:numCache>
                <c:formatCode>0.0000</c:formatCode>
                <c:ptCount val="273"/>
                <c:pt idx="0">
                  <c:v>0.288192771084337</c:v>
                </c:pt>
                <c:pt idx="1">
                  <c:v>0.41783132530120498</c:v>
                </c:pt>
                <c:pt idx="2">
                  <c:v>0.54168674698795205</c:v>
                </c:pt>
                <c:pt idx="3">
                  <c:v>0.72240963855421703</c:v>
                </c:pt>
                <c:pt idx="4">
                  <c:v>0.84289156626506001</c:v>
                </c:pt>
                <c:pt idx="5">
                  <c:v>0.96337349397590399</c:v>
                </c:pt>
                <c:pt idx="6">
                  <c:v>1.14409638554217</c:v>
                </c:pt>
                <c:pt idx="7">
                  <c:v>1.32385542168675</c:v>
                </c:pt>
                <c:pt idx="8">
                  <c:v>1.43903614457831</c:v>
                </c:pt>
                <c:pt idx="9">
                  <c:v>1.5657831325301199</c:v>
                </c:pt>
                <c:pt idx="10">
                  <c:v>1.6862650602409599</c:v>
                </c:pt>
                <c:pt idx="11">
                  <c:v>1.7431325301204801</c:v>
                </c:pt>
                <c:pt idx="12">
                  <c:v>1.86457831325301</c:v>
                </c:pt>
                <c:pt idx="13">
                  <c:v>1.9272289156626501</c:v>
                </c:pt>
                <c:pt idx="14">
                  <c:v>2.0477108433734901</c:v>
                </c:pt>
                <c:pt idx="15">
                  <c:v>2.1677108433734902</c:v>
                </c:pt>
                <c:pt idx="16">
                  <c:v>2.2848192771084301</c:v>
                </c:pt>
                <c:pt idx="17">
                  <c:v>2.3710843373494002</c:v>
                </c:pt>
                <c:pt idx="18">
                  <c:v>2.4024096385542202</c:v>
                </c:pt>
                <c:pt idx="19">
                  <c:v>2.4665060240963901</c:v>
                </c:pt>
                <c:pt idx="20">
                  <c:v>2.5826506024096401</c:v>
                </c:pt>
                <c:pt idx="21">
                  <c:v>2.6380722891566299</c:v>
                </c:pt>
                <c:pt idx="22">
                  <c:v>2.7561445783132501</c:v>
                </c:pt>
                <c:pt idx="23">
                  <c:v>2.8732530120481901</c:v>
                </c:pt>
                <c:pt idx="24">
                  <c:v>2.93638554216867</c:v>
                </c:pt>
                <c:pt idx="25">
                  <c:v>3.0578313253011999</c:v>
                </c:pt>
                <c:pt idx="26">
                  <c:v>3.24</c:v>
                </c:pt>
                <c:pt idx="27">
                  <c:v>3.29686746987952</c:v>
                </c:pt>
                <c:pt idx="28">
                  <c:v>3.35518072289157</c:v>
                </c:pt>
                <c:pt idx="29">
                  <c:v>3.4221686746988</c:v>
                </c:pt>
                <c:pt idx="30">
                  <c:v>3.5402409638554202</c:v>
                </c:pt>
                <c:pt idx="31">
                  <c:v>3.71710843373494</c:v>
                </c:pt>
                <c:pt idx="32">
                  <c:v>3.8433734939758999</c:v>
                </c:pt>
                <c:pt idx="33">
                  <c:v>3.9575903614457801</c:v>
                </c:pt>
                <c:pt idx="34">
                  <c:v>4.0144578313253003</c:v>
                </c:pt>
                <c:pt idx="35">
                  <c:v>4.1339759036144601</c:v>
                </c:pt>
                <c:pt idx="36">
                  <c:v>4.1975903614457799</c:v>
                </c:pt>
                <c:pt idx="37">
                  <c:v>4.2607228915662603</c:v>
                </c:pt>
                <c:pt idx="38">
                  <c:v>4.3845783132530096</c:v>
                </c:pt>
                <c:pt idx="39">
                  <c:v>4.4501204819277103</c:v>
                </c:pt>
                <c:pt idx="40">
                  <c:v>4.5715662650602402</c:v>
                </c:pt>
                <c:pt idx="41">
                  <c:v>4.6872289156626499</c:v>
                </c:pt>
                <c:pt idx="42">
                  <c:v>4.8038554216867499</c:v>
                </c:pt>
                <c:pt idx="43">
                  <c:v>4.8578313253012002</c:v>
                </c:pt>
                <c:pt idx="44">
                  <c:v>4.9787951807228898</c:v>
                </c:pt>
                <c:pt idx="45">
                  <c:v>5.04</c:v>
                </c:pt>
                <c:pt idx="46">
                  <c:v>5.1002409638554198</c:v>
                </c:pt>
                <c:pt idx="47">
                  <c:v>5.2192771084337304</c:v>
                </c:pt>
                <c:pt idx="48">
                  <c:v>5.2809638554216898</c:v>
                </c:pt>
                <c:pt idx="49">
                  <c:v>5.3421686746988</c:v>
                </c:pt>
                <c:pt idx="50">
                  <c:v>5.3922891566265099</c:v>
                </c:pt>
                <c:pt idx="51">
                  <c:v>5.4534939759036103</c:v>
                </c:pt>
                <c:pt idx="52">
                  <c:v>5.5339759036144596</c:v>
                </c:pt>
                <c:pt idx="53">
                  <c:v>5.5826506024096396</c:v>
                </c:pt>
                <c:pt idx="54">
                  <c:v>5.6380722891566304</c:v>
                </c:pt>
                <c:pt idx="55">
                  <c:v>5.6992771084337299</c:v>
                </c:pt>
                <c:pt idx="56">
                  <c:v>5.76192771084337</c:v>
                </c:pt>
                <c:pt idx="57">
                  <c:v>5.8814457831325297</c:v>
                </c:pt>
                <c:pt idx="58">
                  <c:v>5.9431325301204803</c:v>
                </c:pt>
                <c:pt idx="59">
                  <c:v>6.0009638554216904</c:v>
                </c:pt>
                <c:pt idx="60">
                  <c:v>6.1219277108433703</c:v>
                </c:pt>
                <c:pt idx="61">
                  <c:v>6.2438554216867503</c:v>
                </c:pt>
                <c:pt idx="62">
                  <c:v>6.3012048192771104</c:v>
                </c:pt>
                <c:pt idx="63">
                  <c:v>6.3585542168674696</c:v>
                </c:pt>
                <c:pt idx="64">
                  <c:v>6.4718072289156598</c:v>
                </c:pt>
                <c:pt idx="65">
                  <c:v>6.4886746987951804</c:v>
                </c:pt>
                <c:pt idx="66">
                  <c:v>6.5503614457831301</c:v>
                </c:pt>
                <c:pt idx="67">
                  <c:v>6.6067469879518104</c:v>
                </c:pt>
                <c:pt idx="68">
                  <c:v>6.7253012048192797</c:v>
                </c:pt>
                <c:pt idx="69">
                  <c:v>6.7865060240963899</c:v>
                </c:pt>
                <c:pt idx="70">
                  <c:v>6.8486746987951799</c:v>
                </c:pt>
                <c:pt idx="71">
                  <c:v>6.9050602409638602</c:v>
                </c:pt>
                <c:pt idx="72">
                  <c:v>6.9648192771084299</c:v>
                </c:pt>
                <c:pt idx="73">
                  <c:v>7.0265060240963901</c:v>
                </c:pt>
                <c:pt idx="74">
                  <c:v>7.1503614457831297</c:v>
                </c:pt>
                <c:pt idx="75">
                  <c:v>7.2120481927710802</c:v>
                </c:pt>
                <c:pt idx="76">
                  <c:v>7.2737349397590396</c:v>
                </c:pt>
                <c:pt idx="77">
                  <c:v>7.3942168674698801</c:v>
                </c:pt>
                <c:pt idx="78">
                  <c:v>7.5074698795180703</c:v>
                </c:pt>
                <c:pt idx="79">
                  <c:v>7.5137349397590398</c:v>
                </c:pt>
                <c:pt idx="80">
                  <c:v>7.6342168674698803</c:v>
                </c:pt>
                <c:pt idx="81">
                  <c:v>7.7518072289156601</c:v>
                </c:pt>
                <c:pt idx="82">
                  <c:v>7.8718072289156602</c:v>
                </c:pt>
                <c:pt idx="83">
                  <c:v>7.9908433734939797</c:v>
                </c:pt>
                <c:pt idx="84">
                  <c:v>8.1089156626506007</c:v>
                </c:pt>
                <c:pt idx="85">
                  <c:v>8.1696385542168706</c:v>
                </c:pt>
                <c:pt idx="86">
                  <c:v>8.2881927710843399</c:v>
                </c:pt>
                <c:pt idx="87">
                  <c:v>8.3474698795180693</c:v>
                </c:pt>
                <c:pt idx="88">
                  <c:v>8.4626506024096404</c:v>
                </c:pt>
                <c:pt idx="89">
                  <c:v>8.4780722891566302</c:v>
                </c:pt>
                <c:pt idx="90">
                  <c:v>8.5421686746987895</c:v>
                </c:pt>
                <c:pt idx="91">
                  <c:v>8.5951807228915698</c:v>
                </c:pt>
                <c:pt idx="92">
                  <c:v>8.6563855421686693</c:v>
                </c:pt>
                <c:pt idx="93">
                  <c:v>8.7749397590361404</c:v>
                </c:pt>
                <c:pt idx="94">
                  <c:v>8.83518072289157</c:v>
                </c:pt>
                <c:pt idx="95">
                  <c:v>8.9561445783132498</c:v>
                </c:pt>
                <c:pt idx="96">
                  <c:v>9.0771084337349404</c:v>
                </c:pt>
                <c:pt idx="97">
                  <c:v>9.1368674698795207</c:v>
                </c:pt>
                <c:pt idx="98">
                  <c:v>9.2559036144578304</c:v>
                </c:pt>
                <c:pt idx="99">
                  <c:v>9.3137349397590405</c:v>
                </c:pt>
                <c:pt idx="100">
                  <c:v>9.4342168674698801</c:v>
                </c:pt>
                <c:pt idx="101">
                  <c:v>9.4944578313253007</c:v>
                </c:pt>
                <c:pt idx="102">
                  <c:v>9.5575903614457793</c:v>
                </c:pt>
                <c:pt idx="103">
                  <c:v>9.6775903614457803</c:v>
                </c:pt>
                <c:pt idx="104">
                  <c:v>9.7990361445783094</c:v>
                </c:pt>
                <c:pt idx="105">
                  <c:v>9.8583132530120494</c:v>
                </c:pt>
                <c:pt idx="106">
                  <c:v>9.9161445783132507</c:v>
                </c:pt>
                <c:pt idx="107">
                  <c:v>10.033734939759</c:v>
                </c:pt>
                <c:pt idx="108">
                  <c:v>10.1546987951807</c:v>
                </c:pt>
                <c:pt idx="109">
                  <c:v>10.2163855421687</c:v>
                </c:pt>
                <c:pt idx="110">
                  <c:v>10.276626506024099</c:v>
                </c:pt>
                <c:pt idx="111">
                  <c:v>10.3966265060241</c:v>
                </c:pt>
                <c:pt idx="112">
                  <c:v>10.449156626505999</c:v>
                </c:pt>
                <c:pt idx="113">
                  <c:v>10.5243373493976</c:v>
                </c:pt>
                <c:pt idx="114">
                  <c:v>10.578795180722899</c:v>
                </c:pt>
                <c:pt idx="115">
                  <c:v>10.636144578313299</c:v>
                </c:pt>
                <c:pt idx="116">
                  <c:v>10.753734939758999</c:v>
                </c:pt>
                <c:pt idx="117">
                  <c:v>10.873253012048201</c:v>
                </c:pt>
                <c:pt idx="118">
                  <c:v>10.9956626506024</c:v>
                </c:pt>
                <c:pt idx="119">
                  <c:v>11.051566265060201</c:v>
                </c:pt>
                <c:pt idx="120">
                  <c:v>11.1103614457831</c:v>
                </c:pt>
                <c:pt idx="121">
                  <c:v>11.2298795180723</c:v>
                </c:pt>
                <c:pt idx="122">
                  <c:v>11.2920481927711</c:v>
                </c:pt>
                <c:pt idx="123">
                  <c:v>11.353253012048199</c:v>
                </c:pt>
                <c:pt idx="124">
                  <c:v>11.4067469879518</c:v>
                </c:pt>
                <c:pt idx="125">
                  <c:v>11.482891566265099</c:v>
                </c:pt>
                <c:pt idx="126">
                  <c:v>11.6009638554217</c:v>
                </c:pt>
                <c:pt idx="127">
                  <c:v>11.659277108433701</c:v>
                </c:pt>
                <c:pt idx="128">
                  <c:v>11.7171084337349</c:v>
                </c:pt>
                <c:pt idx="129">
                  <c:v>11.7759036144578</c:v>
                </c:pt>
                <c:pt idx="130">
                  <c:v>11.893493975903599</c:v>
                </c:pt>
                <c:pt idx="131">
                  <c:v>11.9571084337349</c:v>
                </c:pt>
                <c:pt idx="132">
                  <c:v>12.0785542168675</c:v>
                </c:pt>
                <c:pt idx="133">
                  <c:v>12.1412048192771</c:v>
                </c:pt>
                <c:pt idx="134">
                  <c:v>12.263132530120499</c:v>
                </c:pt>
                <c:pt idx="135">
                  <c:v>12.3836144578313</c:v>
                </c:pt>
                <c:pt idx="136">
                  <c:v>12.449156626505999</c:v>
                </c:pt>
                <c:pt idx="137">
                  <c:v>12.566265060240999</c:v>
                </c:pt>
                <c:pt idx="138">
                  <c:v>12.6226506024096</c:v>
                </c:pt>
                <c:pt idx="139">
                  <c:v>12.7431325301205</c:v>
                </c:pt>
                <c:pt idx="140">
                  <c:v>12.8621686746988</c:v>
                </c:pt>
                <c:pt idx="141">
                  <c:v>12.9243373493976</c:v>
                </c:pt>
                <c:pt idx="142">
                  <c:v>13.043373493975899</c:v>
                </c:pt>
                <c:pt idx="143">
                  <c:v>13.100722891566299</c:v>
                </c:pt>
                <c:pt idx="144">
                  <c:v>13.218313253012001</c:v>
                </c:pt>
                <c:pt idx="145">
                  <c:v>13.283373493975899</c:v>
                </c:pt>
                <c:pt idx="146">
                  <c:v>13.334457831325301</c:v>
                </c:pt>
                <c:pt idx="147">
                  <c:v>13.400963855421701</c:v>
                </c:pt>
                <c:pt idx="148">
                  <c:v>13.471807228915701</c:v>
                </c:pt>
                <c:pt idx="149">
                  <c:v>13.5884337349398</c:v>
                </c:pt>
                <c:pt idx="150">
                  <c:v>13.6448192771084</c:v>
                </c:pt>
                <c:pt idx="151">
                  <c:v>13.7036144578313</c:v>
                </c:pt>
                <c:pt idx="152">
                  <c:v>13.821686746988</c:v>
                </c:pt>
                <c:pt idx="153">
                  <c:v>13.9436144578313</c:v>
                </c:pt>
                <c:pt idx="154">
                  <c:v>14.064578313253</c:v>
                </c:pt>
                <c:pt idx="155">
                  <c:v>14.1869879518072</c:v>
                </c:pt>
                <c:pt idx="156">
                  <c:v>14.2424096385542</c:v>
                </c:pt>
                <c:pt idx="157">
                  <c:v>14.3007228915663</c:v>
                </c:pt>
                <c:pt idx="158">
                  <c:v>14.421686746988</c:v>
                </c:pt>
                <c:pt idx="159">
                  <c:v>14.4327710843373</c:v>
                </c:pt>
                <c:pt idx="160">
                  <c:v>14.492048192771099</c:v>
                </c:pt>
                <c:pt idx="161">
                  <c:v>14.6077108433735</c:v>
                </c:pt>
                <c:pt idx="162">
                  <c:v>14.729156626506001</c:v>
                </c:pt>
                <c:pt idx="163">
                  <c:v>14.7879518072289</c:v>
                </c:pt>
                <c:pt idx="164">
                  <c:v>14.8453012048193</c:v>
                </c:pt>
                <c:pt idx="165">
                  <c:v>14.904578313252999</c:v>
                </c:pt>
                <c:pt idx="166">
                  <c:v>14.963373493975901</c:v>
                </c:pt>
                <c:pt idx="167">
                  <c:v>15.0279518072289</c:v>
                </c:pt>
                <c:pt idx="168">
                  <c:v>15.1498795180723</c:v>
                </c:pt>
                <c:pt idx="169">
                  <c:v>15.270361445783101</c:v>
                </c:pt>
                <c:pt idx="170">
                  <c:v>15.328674698795201</c:v>
                </c:pt>
                <c:pt idx="171">
                  <c:v>15.3869879518072</c:v>
                </c:pt>
                <c:pt idx="172">
                  <c:v>15.452530120481899</c:v>
                </c:pt>
                <c:pt idx="173">
                  <c:v>15.5151807228916</c:v>
                </c:pt>
                <c:pt idx="174">
                  <c:v>15.636144578313299</c:v>
                </c:pt>
                <c:pt idx="175">
                  <c:v>15.630843373494001</c:v>
                </c:pt>
                <c:pt idx="176">
                  <c:v>15.6833734939759</c:v>
                </c:pt>
                <c:pt idx="177">
                  <c:v>15.806265060241</c:v>
                </c:pt>
                <c:pt idx="178">
                  <c:v>15.8693975903614</c:v>
                </c:pt>
                <c:pt idx="179">
                  <c:v>15.9310843373494</c:v>
                </c:pt>
                <c:pt idx="180">
                  <c:v>16.054939759036099</c:v>
                </c:pt>
                <c:pt idx="181">
                  <c:v>16.172048192771101</c:v>
                </c:pt>
                <c:pt idx="182">
                  <c:v>16.293975903614498</c:v>
                </c:pt>
                <c:pt idx="183">
                  <c:v>16.349397590361399</c:v>
                </c:pt>
                <c:pt idx="184">
                  <c:v>16.411084337349401</c:v>
                </c:pt>
                <c:pt idx="185">
                  <c:v>16.406265060241001</c:v>
                </c:pt>
                <c:pt idx="186">
                  <c:v>16.4713253012048</c:v>
                </c:pt>
                <c:pt idx="187">
                  <c:v>16.591807228915702</c:v>
                </c:pt>
                <c:pt idx="188">
                  <c:v>16.710843373494001</c:v>
                </c:pt>
                <c:pt idx="189">
                  <c:v>16.767228915662599</c:v>
                </c:pt>
                <c:pt idx="190">
                  <c:v>16.8351807228916</c:v>
                </c:pt>
                <c:pt idx="191">
                  <c:v>16.893012048192801</c:v>
                </c:pt>
                <c:pt idx="192">
                  <c:v>16.950843373493999</c:v>
                </c:pt>
                <c:pt idx="193">
                  <c:v>17.070843373494</c:v>
                </c:pt>
                <c:pt idx="194">
                  <c:v>17.132530120481899</c:v>
                </c:pt>
                <c:pt idx="195">
                  <c:v>17.2</c:v>
                </c:pt>
                <c:pt idx="196">
                  <c:v>17.315180722891601</c:v>
                </c:pt>
                <c:pt idx="197">
                  <c:v>17.3768674698795</c:v>
                </c:pt>
                <c:pt idx="198">
                  <c:v>17.442409638554199</c:v>
                </c:pt>
                <c:pt idx="199">
                  <c:v>17.5604819277108</c:v>
                </c:pt>
                <c:pt idx="200">
                  <c:v>17.6192771084337</c:v>
                </c:pt>
                <c:pt idx="201">
                  <c:v>17.736385542168701</c:v>
                </c:pt>
                <c:pt idx="202">
                  <c:v>17.857349397590401</c:v>
                </c:pt>
                <c:pt idx="203">
                  <c:v>17.920000000000002</c:v>
                </c:pt>
                <c:pt idx="204">
                  <c:v>18.040963855421701</c:v>
                </c:pt>
                <c:pt idx="205">
                  <c:v>18.101686746988001</c:v>
                </c:pt>
                <c:pt idx="206">
                  <c:v>18.281927710843402</c:v>
                </c:pt>
                <c:pt idx="207">
                  <c:v>18.413493975903599</c:v>
                </c:pt>
                <c:pt idx="208">
                  <c:v>18.534939759036099</c:v>
                </c:pt>
                <c:pt idx="209">
                  <c:v>18.658795180722901</c:v>
                </c:pt>
                <c:pt idx="210">
                  <c:v>18.779759036144601</c:v>
                </c:pt>
                <c:pt idx="211">
                  <c:v>18.840963855421698</c:v>
                </c:pt>
                <c:pt idx="212">
                  <c:v>18.901204819277101</c:v>
                </c:pt>
                <c:pt idx="213">
                  <c:v>19.0824096385542</c:v>
                </c:pt>
                <c:pt idx="214">
                  <c:v>19.201445783132499</c:v>
                </c:pt>
                <c:pt idx="215">
                  <c:v>19.320481927710802</c:v>
                </c:pt>
                <c:pt idx="216">
                  <c:v>19.439036144578299</c:v>
                </c:pt>
                <c:pt idx="217">
                  <c:v>19.446265060241</c:v>
                </c:pt>
                <c:pt idx="218">
                  <c:v>19.564337349397601</c:v>
                </c:pt>
                <c:pt idx="219">
                  <c:v>19.679036144578301</c:v>
                </c:pt>
                <c:pt idx="220">
                  <c:v>19.802891566265099</c:v>
                </c:pt>
                <c:pt idx="221">
                  <c:v>19.923373493975902</c:v>
                </c:pt>
                <c:pt idx="222">
                  <c:v>20.042409638554201</c:v>
                </c:pt>
                <c:pt idx="223">
                  <c:v>20.100722891566299</c:v>
                </c:pt>
                <c:pt idx="224">
                  <c:v>20.220240963855399</c:v>
                </c:pt>
                <c:pt idx="225">
                  <c:v>20.342650602409599</c:v>
                </c:pt>
                <c:pt idx="226">
                  <c:v>20.400963855421701</c:v>
                </c:pt>
                <c:pt idx="227">
                  <c:v>20.470361445783102</c:v>
                </c:pt>
                <c:pt idx="228">
                  <c:v>20.587951807228901</c:v>
                </c:pt>
                <c:pt idx="229">
                  <c:v>20.648674698795201</c:v>
                </c:pt>
                <c:pt idx="230">
                  <c:v>20.770120481927702</c:v>
                </c:pt>
                <c:pt idx="231">
                  <c:v>20.8906024096386</c:v>
                </c:pt>
                <c:pt idx="232">
                  <c:v>21.0101204819277</c:v>
                </c:pt>
                <c:pt idx="233">
                  <c:v>21.1296385542169</c:v>
                </c:pt>
                <c:pt idx="234">
                  <c:v>21.250120481927699</c:v>
                </c:pt>
                <c:pt idx="235">
                  <c:v>21.310361445783101</c:v>
                </c:pt>
                <c:pt idx="236">
                  <c:v>21.420240963855399</c:v>
                </c:pt>
                <c:pt idx="237">
                  <c:v>21.496385542168699</c:v>
                </c:pt>
                <c:pt idx="238">
                  <c:v>21.551807228915699</c:v>
                </c:pt>
                <c:pt idx="239">
                  <c:v>21.6110843373494</c:v>
                </c:pt>
                <c:pt idx="240">
                  <c:v>21.731566265060199</c:v>
                </c:pt>
                <c:pt idx="241">
                  <c:v>21.790843373493999</c:v>
                </c:pt>
                <c:pt idx="242">
                  <c:v>21.8486746987952</c:v>
                </c:pt>
                <c:pt idx="243">
                  <c:v>21.968192771084301</c:v>
                </c:pt>
                <c:pt idx="244">
                  <c:v>22.027951807228899</c:v>
                </c:pt>
                <c:pt idx="245">
                  <c:v>22.150361445783101</c:v>
                </c:pt>
                <c:pt idx="246">
                  <c:v>22.207710843373501</c:v>
                </c:pt>
                <c:pt idx="247">
                  <c:v>22.3267469879518</c:v>
                </c:pt>
                <c:pt idx="248">
                  <c:v>22.387951807228902</c:v>
                </c:pt>
                <c:pt idx="249">
                  <c:v>22.457349397590399</c:v>
                </c:pt>
                <c:pt idx="250">
                  <c:v>22.512289156626501</c:v>
                </c:pt>
                <c:pt idx="251">
                  <c:v>22.6293975903614</c:v>
                </c:pt>
                <c:pt idx="252">
                  <c:v>22.749397590361401</c:v>
                </c:pt>
                <c:pt idx="253">
                  <c:v>22.813975903614502</c:v>
                </c:pt>
                <c:pt idx="254">
                  <c:v>22.867951807228899</c:v>
                </c:pt>
                <c:pt idx="255">
                  <c:v>22.988915662650601</c:v>
                </c:pt>
                <c:pt idx="256">
                  <c:v>23.170602409638601</c:v>
                </c:pt>
                <c:pt idx="257">
                  <c:v>23.231325301204802</c:v>
                </c:pt>
                <c:pt idx="258">
                  <c:v>23.2930120481928</c:v>
                </c:pt>
                <c:pt idx="259">
                  <c:v>23.3518072289157</c:v>
                </c:pt>
                <c:pt idx="260">
                  <c:v>23.418313253011998</c:v>
                </c:pt>
                <c:pt idx="261">
                  <c:v>23.484337349397599</c:v>
                </c:pt>
                <c:pt idx="262">
                  <c:v>23.5402409638554</c:v>
                </c:pt>
                <c:pt idx="263">
                  <c:v>23.660240963855401</c:v>
                </c:pt>
                <c:pt idx="264">
                  <c:v>23.840963855421698</c:v>
                </c:pt>
                <c:pt idx="265">
                  <c:v>23.901686746987998</c:v>
                </c:pt>
                <c:pt idx="266">
                  <c:v>23.962409638554199</c:v>
                </c:pt>
                <c:pt idx="267">
                  <c:v>24.023132530120499</c:v>
                </c:pt>
                <c:pt idx="268">
                  <c:v>24.144096385542198</c:v>
                </c:pt>
                <c:pt idx="269">
                  <c:v>24.204819277108399</c:v>
                </c:pt>
                <c:pt idx="270">
                  <c:v>24.3248192771084</c:v>
                </c:pt>
                <c:pt idx="271">
                  <c:v>24.4409638554217</c:v>
                </c:pt>
                <c:pt idx="272">
                  <c:v>24.446746987951801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1C1-4A67-8AE3-8494C1045139}"/>
            </c:ext>
          </c:extLst>
        </c:ser>
        <c:ser>
          <c:idx val="1"/>
          <c:order val="1"/>
          <c:tx>
            <c:v>Contractive-Dilative</c:v>
          </c:tx>
          <c:spPr>
            <a:ln w="3810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'State Parameter'!$T$49:$T$50</c:f>
              <c:numCache>
                <c:formatCode>General</c:formatCode>
                <c:ptCount val="2"/>
                <c:pt idx="0">
                  <c:v>-0.05</c:v>
                </c:pt>
                <c:pt idx="1">
                  <c:v>-0.05</c:v>
                </c:pt>
              </c:numCache>
            </c:numRef>
          </c:xVal>
          <c:yVal>
            <c:numRef>
              <c:f>'State Parameter'!$U$49:$U$50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1C1-4A67-8AE3-8494C1045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40064"/>
        <c:axId val="132442368"/>
      </c:scatterChart>
      <c:valAx>
        <c:axId val="132440064"/>
        <c:scaling>
          <c:orientation val="minMax"/>
          <c:max val="0.2"/>
          <c:min val="-0.30000000000000004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State </a:t>
                </a:r>
                <a:r>
                  <a:rPr lang="en-US" sz="1400" dirty="0" smtClean="0"/>
                  <a:t>Parameter</a:t>
                </a:r>
              </a:p>
              <a:p>
                <a:pPr>
                  <a:defRPr sz="1400"/>
                </a:pPr>
                <a:r>
                  <a:rPr lang="en-US" sz="1400" dirty="0" smtClean="0">
                    <a:latin typeface="Symbol" panose="05050102010706020507" pitchFamily="18" charset="2"/>
                  </a:rPr>
                  <a:t>Y  (</a:t>
                </a:r>
                <a:r>
                  <a:rPr lang="en-US" sz="1400" dirty="0" smtClean="0">
                    <a:latin typeface="+mn-lt"/>
                  </a:rPr>
                  <a:t>J&amp;B</a:t>
                </a:r>
                <a:r>
                  <a:rPr lang="en-US" sz="1400" baseline="0" dirty="0" smtClean="0">
                    <a:latin typeface="+mn-lt"/>
                  </a:rPr>
                  <a:t> 2006)</a:t>
                </a:r>
                <a:endParaRPr lang="en-US" sz="1400" dirty="0">
                  <a:latin typeface="Symbol" panose="05050102010706020507" pitchFamily="18" charset="2"/>
                </a:endParaRPr>
              </a:p>
            </c:rich>
          </c:tx>
          <c:layout>
            <c:manualLayout>
              <c:xMode val="edge"/>
              <c:yMode val="edge"/>
              <c:x val="0.23647480367050536"/>
              <c:y val="2.9103821660836051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132442368"/>
        <c:crosses val="autoZero"/>
        <c:crossBetween val="midCat"/>
        <c:majorUnit val="0.1"/>
      </c:valAx>
      <c:valAx>
        <c:axId val="132442368"/>
        <c:scaling>
          <c:orientation val="maxMin"/>
          <c:max val="28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132440064"/>
        <c:crossesAt val="-0.30000000000000004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79343629177728"/>
          <c:y val="4.9078754782681061E-2"/>
          <c:w val="0.70746497416299359"/>
          <c:h val="0.73330737483981345"/>
        </c:manualLayout>
      </c:layout>
      <c:scatterChart>
        <c:scatterStyle val="lineMarker"/>
        <c:varyColors val="0"/>
        <c:ser>
          <c:idx val="0"/>
          <c:order val="0"/>
          <c:tx>
            <c:v>Robertson &amp; Wride 1998</c:v>
          </c:tx>
          <c:spPr>
            <a:ln w="444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Liquefaction!$U$8:$U$54</c:f>
              <c:numCache>
                <c:formatCode>General</c:formatCode>
                <c:ptCount val="4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14</c:v>
                </c:pt>
                <c:pt idx="10">
                  <c:v>16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55</c:v>
                </c:pt>
                <c:pt idx="20">
                  <c:v>60</c:v>
                </c:pt>
                <c:pt idx="21">
                  <c:v>65</c:v>
                </c:pt>
                <c:pt idx="22">
                  <c:v>70</c:v>
                </c:pt>
                <c:pt idx="23">
                  <c:v>75</c:v>
                </c:pt>
                <c:pt idx="24">
                  <c:v>80</c:v>
                </c:pt>
                <c:pt idx="25">
                  <c:v>85</c:v>
                </c:pt>
                <c:pt idx="26">
                  <c:v>90</c:v>
                </c:pt>
                <c:pt idx="27">
                  <c:v>95</c:v>
                </c:pt>
                <c:pt idx="28">
                  <c:v>100</c:v>
                </c:pt>
                <c:pt idx="29">
                  <c:v>105</c:v>
                </c:pt>
                <c:pt idx="30">
                  <c:v>110</c:v>
                </c:pt>
                <c:pt idx="31">
                  <c:v>115</c:v>
                </c:pt>
                <c:pt idx="32">
                  <c:v>120</c:v>
                </c:pt>
                <c:pt idx="33">
                  <c:v>125</c:v>
                </c:pt>
                <c:pt idx="34">
                  <c:v>130</c:v>
                </c:pt>
                <c:pt idx="35">
                  <c:v>135</c:v>
                </c:pt>
                <c:pt idx="36">
                  <c:v>140</c:v>
                </c:pt>
                <c:pt idx="37">
                  <c:v>145</c:v>
                </c:pt>
                <c:pt idx="38">
                  <c:v>150</c:v>
                </c:pt>
                <c:pt idx="39">
                  <c:v>155</c:v>
                </c:pt>
                <c:pt idx="40">
                  <c:v>160</c:v>
                </c:pt>
                <c:pt idx="41">
                  <c:v>165</c:v>
                </c:pt>
                <c:pt idx="42">
                  <c:v>170</c:v>
                </c:pt>
                <c:pt idx="43">
                  <c:v>175</c:v>
                </c:pt>
                <c:pt idx="44">
                  <c:v>180</c:v>
                </c:pt>
                <c:pt idx="45">
                  <c:v>185</c:v>
                </c:pt>
                <c:pt idx="46">
                  <c:v>190</c:v>
                </c:pt>
              </c:numCache>
            </c:numRef>
          </c:xVal>
          <c:yVal>
            <c:numRef>
              <c:f>Liquefaction!$W$8:$W$54</c:f>
              <c:numCache>
                <c:formatCode>General</c:formatCode>
                <c:ptCount val="47"/>
                <c:pt idx="0">
                  <c:v>5.0820487552406167E-2</c:v>
                </c:pt>
                <c:pt idx="1">
                  <c:v>5.1653282511018771E-2</c:v>
                </c:pt>
                <c:pt idx="2">
                  <c:v>5.2486077469631368E-2</c:v>
                </c:pt>
                <c:pt idx="3">
                  <c:v>5.3318872428243971E-2</c:v>
                </c:pt>
                <c:pt idx="4">
                  <c:v>5.4151667386856575E-2</c:v>
                </c:pt>
                <c:pt idx="5">
                  <c:v>5.4984462345469172E-2</c:v>
                </c:pt>
                <c:pt idx="6">
                  <c:v>5.6650052262694379E-2</c:v>
                </c:pt>
                <c:pt idx="7">
                  <c:v>5.831564217991958E-2</c:v>
                </c:pt>
                <c:pt idx="8">
                  <c:v>5.9981232097144774E-2</c:v>
                </c:pt>
                <c:pt idx="9">
                  <c:v>6.1646822014369974E-2</c:v>
                </c:pt>
                <c:pt idx="10">
                  <c:v>6.3312411931595175E-2</c:v>
                </c:pt>
                <c:pt idx="11">
                  <c:v>6.4978001848820369E-2</c:v>
                </c:pt>
                <c:pt idx="12">
                  <c:v>6.6643591766045576E-2</c:v>
                </c:pt>
                <c:pt idx="13">
                  <c:v>7.0807566559108581E-2</c:v>
                </c:pt>
                <c:pt idx="14">
                  <c:v>7.4971541352171586E-2</c:v>
                </c:pt>
                <c:pt idx="15">
                  <c:v>7.9135516145234591E-2</c:v>
                </c:pt>
                <c:pt idx="16">
                  <c:v>8.3299490938297596E-2</c:v>
                </c:pt>
                <c:pt idx="17">
                  <c:v>8.7463465731360601E-2</c:v>
                </c:pt>
                <c:pt idx="18">
                  <c:v>9.1602446678126725E-2</c:v>
                </c:pt>
                <c:pt idx="19">
                  <c:v>9.544937453091358E-2</c:v>
                </c:pt>
                <c:pt idx="20">
                  <c:v>0.10006336352655221</c:v>
                </c:pt>
                <c:pt idx="21">
                  <c:v>0.10551414649621094</c:v>
                </c:pt>
                <c:pt idx="22">
                  <c:v>0.11187145627105813</c:v>
                </c:pt>
                <c:pt idx="23">
                  <c:v>0.1192050256822621</c:v>
                </c:pt>
                <c:pt idx="24">
                  <c:v>0.1275845875609912</c:v>
                </c:pt>
                <c:pt idx="25">
                  <c:v>0.13707987473841379</c:v>
                </c:pt>
                <c:pt idx="26">
                  <c:v>0.14776062004569815</c:v>
                </c:pt>
                <c:pt idx="27">
                  <c:v>0.15969655631401272</c:v>
                </c:pt>
                <c:pt idx="28">
                  <c:v>0.17295741637452577</c:v>
                </c:pt>
                <c:pt idx="29">
                  <c:v>0.1876129330584056</c:v>
                </c:pt>
                <c:pt idx="30">
                  <c:v>0.20373283919682067</c:v>
                </c:pt>
                <c:pt idx="31">
                  <c:v>0.22138686762093926</c:v>
                </c:pt>
                <c:pt idx="32">
                  <c:v>0.24064475116192971</c:v>
                </c:pt>
                <c:pt idx="33">
                  <c:v>0.26157622265096042</c:v>
                </c:pt>
                <c:pt idx="34">
                  <c:v>0.28425101491919957</c:v>
                </c:pt>
                <c:pt idx="35">
                  <c:v>0.30873886079781576</c:v>
                </c:pt>
                <c:pt idx="36">
                  <c:v>0.33510949311797716</c:v>
                </c:pt>
                <c:pt idx="37">
                  <c:v>0.36343264471085196</c:v>
                </c:pt>
                <c:pt idx="38">
                  <c:v>0.39377804840760883</c:v>
                </c:pt>
                <c:pt idx="39">
                  <c:v>0.42621543703941595</c:v>
                </c:pt>
                <c:pt idx="40">
                  <c:v>0.46081454343744166</c:v>
                </c:pt>
                <c:pt idx="41">
                  <c:v>0.49764510043285431</c:v>
                </c:pt>
                <c:pt idx="42">
                  <c:v>0.53677684085682231</c:v>
                </c:pt>
                <c:pt idx="43">
                  <c:v>0.57827949754051355</c:v>
                </c:pt>
                <c:pt idx="44">
                  <c:v>0.62222280331509716</c:v>
                </c:pt>
                <c:pt idx="45">
                  <c:v>0.66867649101174109</c:v>
                </c:pt>
                <c:pt idx="46">
                  <c:v>0.71771029346161364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F5-48BA-95B0-FE473B5EF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54720"/>
        <c:axId val="82656640"/>
      </c:scatterChart>
      <c:valAx>
        <c:axId val="82654720"/>
        <c:scaling>
          <c:orientation val="minMax"/>
          <c:max val="25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 smtClean="0"/>
                  <a:t>In-Situ</a:t>
                </a:r>
                <a:r>
                  <a:rPr lang="en-US" sz="2000" baseline="0" dirty="0" smtClean="0"/>
                  <a:t> </a:t>
                </a:r>
                <a:r>
                  <a:rPr lang="en-US" sz="2000" dirty="0" smtClean="0"/>
                  <a:t>Soil </a:t>
                </a:r>
                <a:r>
                  <a:rPr lang="en-US" sz="2000" dirty="0"/>
                  <a:t>Resistance from</a:t>
                </a:r>
                <a:r>
                  <a:rPr lang="en-US" sz="2000" baseline="0" dirty="0"/>
                  <a:t> </a:t>
                </a:r>
                <a:r>
                  <a:rPr lang="en-US" sz="2000" baseline="0" dirty="0" smtClean="0"/>
                  <a:t> </a:t>
                </a:r>
              </a:p>
              <a:p>
                <a:pPr>
                  <a:defRPr sz="2000"/>
                </a:pPr>
                <a:r>
                  <a:rPr lang="en-US" sz="2000" baseline="0" dirty="0" err="1" smtClean="0"/>
                  <a:t>SPT</a:t>
                </a:r>
                <a:r>
                  <a:rPr lang="en-US" sz="2000" baseline="0" dirty="0"/>
                  <a:t>, </a:t>
                </a:r>
                <a:r>
                  <a:rPr lang="en-US" sz="2000" baseline="0" dirty="0" err="1"/>
                  <a:t>CPT</a:t>
                </a:r>
                <a:r>
                  <a:rPr lang="en-US" sz="2000" baseline="0" dirty="0"/>
                  <a:t>, </a:t>
                </a:r>
                <a:r>
                  <a:rPr lang="en-US" sz="2000" baseline="0" dirty="0" err="1"/>
                  <a:t>DMT</a:t>
                </a:r>
                <a:r>
                  <a:rPr lang="en-US" sz="2000" baseline="0" dirty="0"/>
                  <a:t>, or V</a:t>
                </a:r>
                <a:r>
                  <a:rPr lang="en-US" sz="2000" baseline="-25000" dirty="0"/>
                  <a:t>s</a:t>
                </a:r>
              </a:p>
            </c:rich>
          </c:tx>
          <c:layout>
            <c:manualLayout>
              <c:xMode val="edge"/>
              <c:yMode val="edge"/>
              <c:x val="0.20663954776430188"/>
              <c:y val="0.8504643109712422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crossAx val="82656640"/>
        <c:crosses val="autoZero"/>
        <c:crossBetween val="midCat"/>
        <c:majorUnit val="50"/>
        <c:minorUnit val="10"/>
      </c:valAx>
      <c:valAx>
        <c:axId val="82656640"/>
        <c:scaling>
          <c:orientation val="minMax"/>
          <c:max val="0.6000000000000006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>
                    <a:latin typeface="+mn-lt"/>
                    <a:cs typeface="Arial" pitchFamily="34" charset="0"/>
                  </a:rPr>
                  <a:t>Cyclic Stress Ratio, CSR</a:t>
                </a:r>
              </a:p>
            </c:rich>
          </c:tx>
          <c:layout>
            <c:manualLayout>
              <c:xMode val="edge"/>
              <c:yMode val="edge"/>
              <c:x val="3.4679510261326305E-2"/>
              <c:y val="0.22008715717741967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spPr>
          <a:ln w="22225">
            <a:solidFill>
              <a:schemeClr val="tx1"/>
            </a:solidFill>
          </a:ln>
        </c:spPr>
        <c:crossAx val="82654720"/>
        <c:crosses val="autoZero"/>
        <c:crossBetween val="midCat"/>
        <c:majorUnit val="0.1"/>
        <c:minorUnit val="2.0000000000000011E-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aseline="0"/>
      </a:pPr>
      <a:endParaRPr lang="en-U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22342151051342"/>
          <c:y val="4.9078754782681061E-2"/>
          <c:w val="0.77863230516127158"/>
          <c:h val="0.76792876921114994"/>
        </c:manualLayout>
      </c:layout>
      <c:scatterChart>
        <c:scatterStyle val="lineMarker"/>
        <c:varyColors val="0"/>
        <c:ser>
          <c:idx val="0"/>
          <c:order val="0"/>
          <c:tx>
            <c:v>CRR</c:v>
          </c:tx>
          <c:spPr>
            <a:ln w="412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Liquefaction!$U$8:$U$54</c:f>
              <c:numCache>
                <c:formatCode>General</c:formatCode>
                <c:ptCount val="4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14</c:v>
                </c:pt>
                <c:pt idx="10">
                  <c:v>16</c:v>
                </c:pt>
                <c:pt idx="11">
                  <c:v>18</c:v>
                </c:pt>
                <c:pt idx="12">
                  <c:v>20</c:v>
                </c:pt>
                <c:pt idx="13">
                  <c:v>25</c:v>
                </c:pt>
                <c:pt idx="14">
                  <c:v>30</c:v>
                </c:pt>
                <c:pt idx="15">
                  <c:v>35</c:v>
                </c:pt>
                <c:pt idx="16">
                  <c:v>40</c:v>
                </c:pt>
                <c:pt idx="17">
                  <c:v>45</c:v>
                </c:pt>
                <c:pt idx="18">
                  <c:v>50</c:v>
                </c:pt>
                <c:pt idx="19">
                  <c:v>55</c:v>
                </c:pt>
                <c:pt idx="20">
                  <c:v>60</c:v>
                </c:pt>
                <c:pt idx="21">
                  <c:v>65</c:v>
                </c:pt>
                <c:pt idx="22">
                  <c:v>70</c:v>
                </c:pt>
                <c:pt idx="23">
                  <c:v>75</c:v>
                </c:pt>
                <c:pt idx="24">
                  <c:v>80</c:v>
                </c:pt>
                <c:pt idx="25">
                  <c:v>85</c:v>
                </c:pt>
                <c:pt idx="26">
                  <c:v>90</c:v>
                </c:pt>
                <c:pt idx="27">
                  <c:v>95</c:v>
                </c:pt>
                <c:pt idx="28">
                  <c:v>100</c:v>
                </c:pt>
                <c:pt idx="29">
                  <c:v>105</c:v>
                </c:pt>
                <c:pt idx="30">
                  <c:v>110</c:v>
                </c:pt>
                <c:pt idx="31">
                  <c:v>115</c:v>
                </c:pt>
                <c:pt idx="32">
                  <c:v>120</c:v>
                </c:pt>
                <c:pt idx="33">
                  <c:v>125</c:v>
                </c:pt>
                <c:pt idx="34">
                  <c:v>130</c:v>
                </c:pt>
                <c:pt idx="35">
                  <c:v>135</c:v>
                </c:pt>
                <c:pt idx="36">
                  <c:v>140</c:v>
                </c:pt>
                <c:pt idx="37">
                  <c:v>145</c:v>
                </c:pt>
                <c:pt idx="38">
                  <c:v>150</c:v>
                </c:pt>
                <c:pt idx="39">
                  <c:v>155</c:v>
                </c:pt>
                <c:pt idx="40">
                  <c:v>160</c:v>
                </c:pt>
                <c:pt idx="41">
                  <c:v>165</c:v>
                </c:pt>
                <c:pt idx="42">
                  <c:v>170</c:v>
                </c:pt>
                <c:pt idx="43">
                  <c:v>175</c:v>
                </c:pt>
                <c:pt idx="44">
                  <c:v>180</c:v>
                </c:pt>
                <c:pt idx="45">
                  <c:v>185</c:v>
                </c:pt>
                <c:pt idx="46">
                  <c:v>190</c:v>
                </c:pt>
              </c:numCache>
            </c:numRef>
          </c:xVal>
          <c:yVal>
            <c:numRef>
              <c:f>Liquefaction!$W$8:$W$54</c:f>
              <c:numCache>
                <c:formatCode>General</c:formatCode>
                <c:ptCount val="47"/>
                <c:pt idx="0">
                  <c:v>5.0820487552406167E-2</c:v>
                </c:pt>
                <c:pt idx="1">
                  <c:v>5.1653282511018771E-2</c:v>
                </c:pt>
                <c:pt idx="2">
                  <c:v>5.2486077469631368E-2</c:v>
                </c:pt>
                <c:pt idx="3">
                  <c:v>5.3318872428243971E-2</c:v>
                </c:pt>
                <c:pt idx="4">
                  <c:v>5.4151667386856575E-2</c:v>
                </c:pt>
                <c:pt idx="5">
                  <c:v>5.4984462345469172E-2</c:v>
                </c:pt>
                <c:pt idx="6">
                  <c:v>5.6650052262694379E-2</c:v>
                </c:pt>
                <c:pt idx="7">
                  <c:v>5.831564217991958E-2</c:v>
                </c:pt>
                <c:pt idx="8">
                  <c:v>5.9981232097144774E-2</c:v>
                </c:pt>
                <c:pt idx="9">
                  <c:v>6.1646822014369974E-2</c:v>
                </c:pt>
                <c:pt idx="10">
                  <c:v>6.3312411931595175E-2</c:v>
                </c:pt>
                <c:pt idx="11">
                  <c:v>6.4978001848820369E-2</c:v>
                </c:pt>
                <c:pt idx="12">
                  <c:v>6.6643591766045576E-2</c:v>
                </c:pt>
                <c:pt idx="13">
                  <c:v>7.0807566559108581E-2</c:v>
                </c:pt>
                <c:pt idx="14">
                  <c:v>7.4971541352171586E-2</c:v>
                </c:pt>
                <c:pt idx="15">
                  <c:v>7.9135516145234591E-2</c:v>
                </c:pt>
                <c:pt idx="16">
                  <c:v>8.3299490938297596E-2</c:v>
                </c:pt>
                <c:pt idx="17">
                  <c:v>8.7463465731360601E-2</c:v>
                </c:pt>
                <c:pt idx="18">
                  <c:v>9.1602446678126725E-2</c:v>
                </c:pt>
                <c:pt idx="19">
                  <c:v>9.544937453091358E-2</c:v>
                </c:pt>
                <c:pt idx="20">
                  <c:v>0.10006336352655221</c:v>
                </c:pt>
                <c:pt idx="21">
                  <c:v>0.10551414649621094</c:v>
                </c:pt>
                <c:pt idx="22">
                  <c:v>0.11187145627105813</c:v>
                </c:pt>
                <c:pt idx="23">
                  <c:v>0.1192050256822621</c:v>
                </c:pt>
                <c:pt idx="24">
                  <c:v>0.1275845875609912</c:v>
                </c:pt>
                <c:pt idx="25">
                  <c:v>0.13707987473841379</c:v>
                </c:pt>
                <c:pt idx="26">
                  <c:v>0.14776062004569815</c:v>
                </c:pt>
                <c:pt idx="27">
                  <c:v>0.15969655631401272</c:v>
                </c:pt>
                <c:pt idx="28">
                  <c:v>0.17295741637452577</c:v>
                </c:pt>
                <c:pt idx="29">
                  <c:v>0.1876129330584056</c:v>
                </c:pt>
                <c:pt idx="30">
                  <c:v>0.20373283919682067</c:v>
                </c:pt>
                <c:pt idx="31">
                  <c:v>0.22138686762093926</c:v>
                </c:pt>
                <c:pt idx="32">
                  <c:v>0.24064475116192971</c:v>
                </c:pt>
                <c:pt idx="33">
                  <c:v>0.26157622265096042</c:v>
                </c:pt>
                <c:pt idx="34">
                  <c:v>0.28425101491919957</c:v>
                </c:pt>
                <c:pt idx="35">
                  <c:v>0.30873886079781576</c:v>
                </c:pt>
                <c:pt idx="36">
                  <c:v>0.33510949311797716</c:v>
                </c:pt>
                <c:pt idx="37">
                  <c:v>0.36343264471085196</c:v>
                </c:pt>
                <c:pt idx="38">
                  <c:v>0.39377804840760883</c:v>
                </c:pt>
                <c:pt idx="39">
                  <c:v>0.42621543703941595</c:v>
                </c:pt>
                <c:pt idx="40">
                  <c:v>0.46081454343744166</c:v>
                </c:pt>
                <c:pt idx="41">
                  <c:v>0.49764510043285431</c:v>
                </c:pt>
                <c:pt idx="42">
                  <c:v>0.53677684085682231</c:v>
                </c:pt>
                <c:pt idx="43">
                  <c:v>0.57827949754051355</c:v>
                </c:pt>
                <c:pt idx="44">
                  <c:v>0.62222280331509716</c:v>
                </c:pt>
                <c:pt idx="45">
                  <c:v>0.66867649101174109</c:v>
                </c:pt>
                <c:pt idx="46">
                  <c:v>0.71771029346161364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12-4FF3-83C4-412BD0EBD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715968"/>
        <c:axId val="105722240"/>
      </c:scatterChart>
      <c:valAx>
        <c:axId val="105715968"/>
        <c:scaling>
          <c:orientation val="minMax"/>
          <c:max val="25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Normalized Cone Resistance, (</a:t>
                </a:r>
                <a:r>
                  <a:rPr lang="en-US" sz="2000" dirty="0" err="1"/>
                  <a:t>Q</a:t>
                </a:r>
                <a:r>
                  <a:rPr lang="en-US" sz="2000" baseline="-25000" dirty="0" err="1"/>
                  <a:t>tn</a:t>
                </a:r>
                <a:r>
                  <a:rPr lang="en-US" sz="2000" dirty="0" smtClean="0"/>
                  <a:t>)</a:t>
                </a:r>
                <a:r>
                  <a:rPr lang="en-US" sz="2000" baseline="0" dirty="0" smtClean="0"/>
                  <a:t> </a:t>
                </a:r>
                <a:endParaRPr lang="en-US" sz="2000" baseline="-25000" dirty="0"/>
              </a:p>
            </c:rich>
          </c:tx>
          <c:layout>
            <c:manualLayout>
              <c:xMode val="edge"/>
              <c:yMode val="edge"/>
              <c:x val="0.21340126601821832"/>
              <c:y val="0.90374188567181768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crossAx val="105722240"/>
        <c:crosses val="autoZero"/>
        <c:crossBetween val="midCat"/>
        <c:majorUnit val="50"/>
        <c:minorUnit val="10"/>
      </c:valAx>
      <c:valAx>
        <c:axId val="105722240"/>
        <c:scaling>
          <c:orientation val="minMax"/>
          <c:max val="0.6000000000000006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>
                    <a:latin typeface="+mn-lt"/>
                    <a:cs typeface="Arial" pitchFamily="34" charset="0"/>
                  </a:rPr>
                  <a:t>Cyclic Stress Ratio, CSR</a:t>
                </a:r>
              </a:p>
            </c:rich>
          </c:tx>
          <c:layout>
            <c:manualLayout>
              <c:xMode val="edge"/>
              <c:yMode val="edge"/>
              <c:x val="2.6494063807634905E-2"/>
              <c:y val="0.17984498931445703"/>
            </c:manualLayout>
          </c:layout>
          <c:overlay val="0"/>
        </c:title>
        <c:numFmt formatCode="General" sourceLinked="1"/>
        <c:majorTickMark val="cross"/>
        <c:minorTickMark val="in"/>
        <c:tickLblPos val="nextTo"/>
        <c:spPr>
          <a:ln w="22225">
            <a:solidFill>
              <a:schemeClr val="tx1"/>
            </a:solidFill>
          </a:ln>
        </c:spPr>
        <c:crossAx val="105715968"/>
        <c:crosses val="autoZero"/>
        <c:crossBetween val="midCat"/>
        <c:majorUnit val="0.1"/>
        <c:minorUnit val="2.0000000000000011E-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aseline="0"/>
      </a:pPr>
      <a:endParaRPr lang="en-US"/>
    </a:p>
  </c:txPr>
  <c:externalData r:id="rId1">
    <c:autoUpdate val="0"/>
  </c:externalData>
  <c:userShapes r:id="rId2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76823008528636"/>
          <c:y val="0.12597889531485659"/>
          <c:w val="0.71233372124840522"/>
          <c:h val="0.85006384240637956"/>
        </c:manualLayout>
      </c:layout>
      <c:scatterChart>
        <c:scatterStyle val="smoothMarker"/>
        <c:varyColors val="0"/>
        <c:ser>
          <c:idx val="0"/>
          <c:order val="0"/>
          <c:tx>
            <c:v>Qt1n-cs</c:v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Steps'!$AI$25:$AI$611</c:f>
              <c:numCache>
                <c:formatCode>0.00</c:formatCode>
                <c:ptCount val="587"/>
                <c:pt idx="0">
                  <c:v>157.14765610505049</c:v>
                </c:pt>
                <c:pt idx="1">
                  <c:v>140.1945035885162</c:v>
                </c:pt>
                <c:pt idx="2">
                  <c:v>123.03849308378926</c:v>
                </c:pt>
                <c:pt idx="3">
                  <c:v>102.92099473396155</c:v>
                </c:pt>
                <c:pt idx="4">
                  <c:v>87.495103244862293</c:v>
                </c:pt>
                <c:pt idx="5">
                  <c:v>83.851510849012868</c:v>
                </c:pt>
                <c:pt idx="6">
                  <c:v>85.313372513470895</c:v>
                </c:pt>
                <c:pt idx="7">
                  <c:v>80.594432235096278</c:v>
                </c:pt>
                <c:pt idx="8">
                  <c:v>81.62915073634494</c:v>
                </c:pt>
                <c:pt idx="9">
                  <c:v>70.088583180436103</c:v>
                </c:pt>
                <c:pt idx="10">
                  <c:v>63.681117512876142</c:v>
                </c:pt>
                <c:pt idx="11">
                  <c:v>61.681125203369902</c:v>
                </c:pt>
                <c:pt idx="12">
                  <c:v>59.265278446090925</c:v>
                </c:pt>
                <c:pt idx="13">
                  <c:v>59.837299041988778</c:v>
                </c:pt>
                <c:pt idx="14">
                  <c:v>75.131653753478602</c:v>
                </c:pt>
                <c:pt idx="15">
                  <c:v>89.534184946953772</c:v>
                </c:pt>
                <c:pt idx="16">
                  <c:v>93.835635187959255</c:v>
                </c:pt>
                <c:pt idx="17">
                  <c:v>88.556684464666006</c:v>
                </c:pt>
                <c:pt idx="18">
                  <c:v>86.487496917243021</c:v>
                </c:pt>
                <c:pt idx="19">
                  <c:v>83.015544545163223</c:v>
                </c:pt>
                <c:pt idx="20">
                  <c:v>75.185646822053954</c:v>
                </c:pt>
                <c:pt idx="21">
                  <c:v>71.091201769382764</c:v>
                </c:pt>
                <c:pt idx="22">
                  <c:v>72.80335443518878</c:v>
                </c:pt>
                <c:pt idx="23">
                  <c:v>74.388601420754242</c:v>
                </c:pt>
                <c:pt idx="24">
                  <c:v>78.60006644199656</c:v>
                </c:pt>
                <c:pt idx="25">
                  <c:v>83.389508674763164</c:v>
                </c:pt>
                <c:pt idx="26">
                  <c:v>84.194261035527546</c:v>
                </c:pt>
                <c:pt idx="27">
                  <c:v>80.841428448395519</c:v>
                </c:pt>
                <c:pt idx="28">
                  <c:v>74.458465365472435</c:v>
                </c:pt>
                <c:pt idx="29">
                  <c:v>65.287173583072061</c:v>
                </c:pt>
                <c:pt idx="30">
                  <c:v>64.389320692453254</c:v>
                </c:pt>
                <c:pt idx="31">
                  <c:v>69.106319384712322</c:v>
                </c:pt>
                <c:pt idx="32">
                  <c:v>70.477464598780216</c:v>
                </c:pt>
                <c:pt idx="33">
                  <c:v>75.883599514447241</c:v>
                </c:pt>
                <c:pt idx="34">
                  <c:v>76.724951991711308</c:v>
                </c:pt>
                <c:pt idx="35">
                  <c:v>71.120436324312109</c:v>
                </c:pt>
                <c:pt idx="36">
                  <c:v>69.845880316909998</c:v>
                </c:pt>
                <c:pt idx="37">
                  <c:v>62.550750036686487</c:v>
                </c:pt>
                <c:pt idx="38">
                  <c:v>72.3920549960758</c:v>
                </c:pt>
                <c:pt idx="39">
                  <c:v>71.177998500768581</c:v>
                </c:pt>
                <c:pt idx="40">
                  <c:v>50.286809886921745</c:v>
                </c:pt>
                <c:pt idx="41">
                  <c:v>55.250034696331916</c:v>
                </c:pt>
                <c:pt idx="42">
                  <c:v>49.117321484134557</c:v>
                </c:pt>
                <c:pt idx="43">
                  <c:v>38.830448413936914</c:v>
                </c:pt>
                <c:pt idx="44">
                  <c:v>44.065454333201501</c:v>
                </c:pt>
                <c:pt idx="45">
                  <c:v>42.935719476988822</c:v>
                </c:pt>
                <c:pt idx="46">
                  <c:v>48.598668602208868</c:v>
                </c:pt>
                <c:pt idx="47">
                  <c:v>55.043765695207838</c:v>
                </c:pt>
                <c:pt idx="48">
                  <c:v>105.32476222660088</c:v>
                </c:pt>
                <c:pt idx="49">
                  <c:v>130.83366332493011</c:v>
                </c:pt>
                <c:pt idx="50">
                  <c:v>138.27951469980709</c:v>
                </c:pt>
                <c:pt idx="51">
                  <c:v>158.75431608737648</c:v>
                </c:pt>
                <c:pt idx="52">
                  <c:v>174.61935816289551</c:v>
                </c:pt>
                <c:pt idx="53">
                  <c:v>178.13384046482835</c:v>
                </c:pt>
                <c:pt idx="54">
                  <c:v>186.57106187665153</c:v>
                </c:pt>
                <c:pt idx="55">
                  <c:v>189.20498538797392</c:v>
                </c:pt>
                <c:pt idx="56">
                  <c:v>169.92868844547993</c:v>
                </c:pt>
                <c:pt idx="57">
                  <c:v>159.18884714978626</c:v>
                </c:pt>
                <c:pt idx="58">
                  <c:v>193.14320711224542</c:v>
                </c:pt>
                <c:pt idx="59">
                  <c:v>157.08415280220206</c:v>
                </c:pt>
                <c:pt idx="60">
                  <c:v>114.93199033094965</c:v>
                </c:pt>
                <c:pt idx="61">
                  <c:v>110.11573533172904</c:v>
                </c:pt>
                <c:pt idx="62">
                  <c:v>213.26117151744921</c:v>
                </c:pt>
                <c:pt idx="63">
                  <c:v>205.0101844782956</c:v>
                </c:pt>
                <c:pt idx="64">
                  <c:v>151.43888006331773</c:v>
                </c:pt>
                <c:pt idx="65">
                  <c:v>133.39777575939891</c:v>
                </c:pt>
                <c:pt idx="66">
                  <c:v>116.46111325927529</c:v>
                </c:pt>
                <c:pt idx="67">
                  <c:v>112.6624519757812</c:v>
                </c:pt>
                <c:pt idx="68">
                  <c:v>109.28145533485186</c:v>
                </c:pt>
                <c:pt idx="69">
                  <c:v>79.212295806023562</c:v>
                </c:pt>
                <c:pt idx="70">
                  <c:v>85.079534171848195</c:v>
                </c:pt>
                <c:pt idx="71">
                  <c:v>84.347510955496531</c:v>
                </c:pt>
                <c:pt idx="72">
                  <c:v>69.270464451994073</c:v>
                </c:pt>
                <c:pt idx="73">
                  <c:v>68.77047399552805</c:v>
                </c:pt>
                <c:pt idx="74">
                  <c:v>78.315000132552768</c:v>
                </c:pt>
                <c:pt idx="75">
                  <c:v>81.993804347168222</c:v>
                </c:pt>
                <c:pt idx="76">
                  <c:v>82.2926865563674</c:v>
                </c:pt>
                <c:pt idx="77">
                  <c:v>125.46502952662202</c:v>
                </c:pt>
                <c:pt idx="78">
                  <c:v>168.23504367292674</c:v>
                </c:pt>
                <c:pt idx="79">
                  <c:v>167.73384078377745</c:v>
                </c:pt>
                <c:pt idx="80">
                  <c:v>136.91493855770912</c:v>
                </c:pt>
                <c:pt idx="81">
                  <c:v>115.14875165870141</c:v>
                </c:pt>
                <c:pt idx="82">
                  <c:v>106.39619095802006</c:v>
                </c:pt>
                <c:pt idx="83">
                  <c:v>97.326411306801973</c:v>
                </c:pt>
                <c:pt idx="84">
                  <c:v>82.433135556952649</c:v>
                </c:pt>
                <c:pt idx="85">
                  <c:v>91.090670848500693</c:v>
                </c:pt>
                <c:pt idx="86">
                  <c:v>92.991386994476244</c:v>
                </c:pt>
                <c:pt idx="87">
                  <c:v>99.871022926438386</c:v>
                </c:pt>
                <c:pt idx="88">
                  <c:v>90.626453058659621</c:v>
                </c:pt>
                <c:pt idx="89">
                  <c:v>153.97547705669186</c:v>
                </c:pt>
                <c:pt idx="90">
                  <c:v>241.41209513390336</c:v>
                </c:pt>
                <c:pt idx="91">
                  <c:v>281.15720686334322</c:v>
                </c:pt>
                <c:pt idx="92">
                  <c:v>301.28403227133481</c:v>
                </c:pt>
                <c:pt idx="93">
                  <c:v>293.74138808566158</c:v>
                </c:pt>
                <c:pt idx="94">
                  <c:v>275.6972408394318</c:v>
                </c:pt>
                <c:pt idx="95">
                  <c:v>255.30871864429128</c:v>
                </c:pt>
                <c:pt idx="96">
                  <c:v>237.93810528597649</c:v>
                </c:pt>
                <c:pt idx="97">
                  <c:v>270.83376006841939</c:v>
                </c:pt>
                <c:pt idx="98">
                  <c:v>274.86206225177483</c:v>
                </c:pt>
                <c:pt idx="99">
                  <c:v>245.6895655275458</c:v>
                </c:pt>
                <c:pt idx="100">
                  <c:v>155.06307998933448</c:v>
                </c:pt>
                <c:pt idx="101">
                  <c:v>126.12809666371557</c:v>
                </c:pt>
                <c:pt idx="102">
                  <c:v>112.53357619335328</c:v>
                </c:pt>
                <c:pt idx="103">
                  <c:v>100.98892950029847</c:v>
                </c:pt>
                <c:pt idx="104">
                  <c:v>120.92780157445515</c:v>
                </c:pt>
                <c:pt idx="105">
                  <c:v>125.27088790003829</c:v>
                </c:pt>
                <c:pt idx="106">
                  <c:v>232.32392891743285</c:v>
                </c:pt>
                <c:pt idx="107">
                  <c:v>273.87327481712674</c:v>
                </c:pt>
                <c:pt idx="108">
                  <c:v>285.11141607888379</c:v>
                </c:pt>
                <c:pt idx="109">
                  <c:v>288.30171808526342</c:v>
                </c:pt>
                <c:pt idx="110">
                  <c:v>279.25452680367431</c:v>
                </c:pt>
                <c:pt idx="111">
                  <c:v>221.81395193456686</c:v>
                </c:pt>
                <c:pt idx="112">
                  <c:v>190.94625609419634</c:v>
                </c:pt>
                <c:pt idx="113">
                  <c:v>198.76851445946497</c:v>
                </c:pt>
                <c:pt idx="114">
                  <c:v>224.84211516918856</c:v>
                </c:pt>
                <c:pt idx="115">
                  <c:v>229.663571963029</c:v>
                </c:pt>
                <c:pt idx="116">
                  <c:v>169.97739718805909</c:v>
                </c:pt>
                <c:pt idx="117">
                  <c:v>217.93949299852986</c:v>
                </c:pt>
                <c:pt idx="118">
                  <c:v>185.96435649558481</c:v>
                </c:pt>
                <c:pt idx="119">
                  <c:v>186.18967961426492</c:v>
                </c:pt>
                <c:pt idx="120">
                  <c:v>190.1807409294901</c:v>
                </c:pt>
                <c:pt idx="121">
                  <c:v>150.03887333760656</c:v>
                </c:pt>
                <c:pt idx="122">
                  <c:v>131.43607015908108</c:v>
                </c:pt>
                <c:pt idx="123">
                  <c:v>108.48997325162941</c:v>
                </c:pt>
                <c:pt idx="124">
                  <c:v>106.78859512814675</c:v>
                </c:pt>
                <c:pt idx="125">
                  <c:v>123.99664746174867</c:v>
                </c:pt>
                <c:pt idx="126">
                  <c:v>241.63557918062608</c:v>
                </c:pt>
                <c:pt idx="127">
                  <c:v>277.95642029498009</c:v>
                </c:pt>
                <c:pt idx="128">
                  <c:v>256.48281084340277</c:v>
                </c:pt>
                <c:pt idx="129">
                  <c:v>226.04124300353089</c:v>
                </c:pt>
                <c:pt idx="130">
                  <c:v>155.74407182701034</c:v>
                </c:pt>
                <c:pt idx="131">
                  <c:v>127.44966332572523</c:v>
                </c:pt>
                <c:pt idx="132">
                  <c:v>182.82860777314875</c:v>
                </c:pt>
                <c:pt idx="133">
                  <c:v>246.13241348814728</c:v>
                </c:pt>
                <c:pt idx="134">
                  <c:v>269.4544570973664</c:v>
                </c:pt>
              </c:numCache>
            </c:numRef>
          </c:xVal>
          <c:yVal>
            <c:numRef>
              <c:f>'Program Steps'!$C$25:$C$611</c:f>
              <c:numCache>
                <c:formatCode>0.00</c:formatCode>
                <c:ptCount val="587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4D7-4457-B295-63E64BEE4BAF}"/>
            </c:ext>
          </c:extLst>
        </c:ser>
        <c:ser>
          <c:idx val="1"/>
          <c:order val="1"/>
          <c:tx>
            <c:v>Qtn</c:v>
          </c:tx>
          <c:spPr>
            <a:ln>
              <a:solidFill>
                <a:srgbClr val="2921CD"/>
              </a:solidFill>
            </a:ln>
          </c:spPr>
          <c:marker>
            <c:symbol val="none"/>
          </c:marker>
          <c:xVal>
            <c:numRef>
              <c:f>'Program Steps'!$W$25:$W$159</c:f>
              <c:numCache>
                <c:formatCode>0.00</c:formatCode>
                <c:ptCount val="135"/>
                <c:pt idx="0">
                  <c:v>157.50794477164726</c:v>
                </c:pt>
                <c:pt idx="1">
                  <c:v>129.30300183041399</c:v>
                </c:pt>
                <c:pt idx="2">
                  <c:v>106.71316771545875</c:v>
                </c:pt>
                <c:pt idx="3">
                  <c:v>89.804221215788075</c:v>
                </c:pt>
                <c:pt idx="4">
                  <c:v>72.867054587366425</c:v>
                </c:pt>
                <c:pt idx="5">
                  <c:v>67.213648488408538</c:v>
                </c:pt>
                <c:pt idx="6">
                  <c:v>72.793575118951637</c:v>
                </c:pt>
                <c:pt idx="7">
                  <c:v>67.134988625506253</c:v>
                </c:pt>
                <c:pt idx="8">
                  <c:v>67.081154985564723</c:v>
                </c:pt>
                <c:pt idx="9">
                  <c:v>50.136255298187407</c:v>
                </c:pt>
                <c:pt idx="10">
                  <c:v>38.833014847356083</c:v>
                </c:pt>
                <c:pt idx="11">
                  <c:v>33.163750458333972</c:v>
                </c:pt>
                <c:pt idx="12">
                  <c:v>38.757011477716908</c:v>
                </c:pt>
                <c:pt idx="13">
                  <c:v>52.112053616286836</c:v>
                </c:pt>
                <c:pt idx="14">
                  <c:v>72.847980797824448</c:v>
                </c:pt>
                <c:pt idx="15">
                  <c:v>80.36139071967547</c:v>
                </c:pt>
                <c:pt idx="16">
                  <c:v>84.177471780142341</c:v>
                </c:pt>
                <c:pt idx="17">
                  <c:v>75.306852520703075</c:v>
                </c:pt>
                <c:pt idx="18">
                  <c:v>74.115796179669047</c:v>
                </c:pt>
                <c:pt idx="19">
                  <c:v>72.530260898671074</c:v>
                </c:pt>
                <c:pt idx="20">
                  <c:v>63.086374167202969</c:v>
                </c:pt>
                <c:pt idx="21">
                  <c:v>58.081357624051691</c:v>
                </c:pt>
                <c:pt idx="22">
                  <c:v>61.475793047698616</c:v>
                </c:pt>
                <c:pt idx="23">
                  <c:v>64.692191059380036</c:v>
                </c:pt>
                <c:pt idx="24">
                  <c:v>68.485857604769876</c:v>
                </c:pt>
                <c:pt idx="25">
                  <c:v>75.588357079413882</c:v>
                </c:pt>
                <c:pt idx="26">
                  <c:v>75.220330484738582</c:v>
                </c:pt>
                <c:pt idx="27">
                  <c:v>56.534055714308977</c:v>
                </c:pt>
                <c:pt idx="28">
                  <c:v>51.259191590930769</c:v>
                </c:pt>
                <c:pt idx="29">
                  <c:v>49.422431735902791</c:v>
                </c:pt>
                <c:pt idx="30">
                  <c:v>52.405790238643235</c:v>
                </c:pt>
                <c:pt idx="31">
                  <c:v>59.535638358891276</c:v>
                </c:pt>
                <c:pt idx="32">
                  <c:v>62.51883250038572</c:v>
                </c:pt>
                <c:pt idx="33">
                  <c:v>66.471371814451629</c:v>
                </c:pt>
                <c:pt idx="34">
                  <c:v>66.189221513181153</c:v>
                </c:pt>
                <c:pt idx="35">
                  <c:v>51.195240783375461</c:v>
                </c:pt>
                <c:pt idx="36">
                  <c:v>39.342858747353901</c:v>
                </c:pt>
                <c:pt idx="37">
                  <c:v>38.388116046427207</c:v>
                </c:pt>
                <c:pt idx="38">
                  <c:v>49.951619309383744</c:v>
                </c:pt>
                <c:pt idx="39">
                  <c:v>38.209613195211986</c:v>
                </c:pt>
                <c:pt idx="40">
                  <c:v>28.860753712516477</c:v>
                </c:pt>
                <c:pt idx="41">
                  <c:v>25.011656778561125</c:v>
                </c:pt>
                <c:pt idx="42">
                  <c:v>20.620904683053883</c:v>
                </c:pt>
                <c:pt idx="43">
                  <c:v>16.042123133028529</c:v>
                </c:pt>
                <c:pt idx="44">
                  <c:v>16.099189076546914</c:v>
                </c:pt>
                <c:pt idx="45">
                  <c:v>15.866148670669226</c:v>
                </c:pt>
                <c:pt idx="46">
                  <c:v>19.787005741428867</c:v>
                </c:pt>
                <c:pt idx="47">
                  <c:v>44.656356626474263</c:v>
                </c:pt>
                <c:pt idx="48">
                  <c:v>105.32476222660088</c:v>
                </c:pt>
                <c:pt idx="49">
                  <c:v>130.83366332493011</c:v>
                </c:pt>
                <c:pt idx="50">
                  <c:v>138.27951469980709</c:v>
                </c:pt>
                <c:pt idx="51">
                  <c:v>158.75431608737648</c:v>
                </c:pt>
                <c:pt idx="52">
                  <c:v>174.61935816289551</c:v>
                </c:pt>
                <c:pt idx="53">
                  <c:v>178.13384046482835</c:v>
                </c:pt>
                <c:pt idx="54">
                  <c:v>186.57106187665153</c:v>
                </c:pt>
                <c:pt idx="55">
                  <c:v>189.20498538797392</c:v>
                </c:pt>
                <c:pt idx="56">
                  <c:v>169.92868844547993</c:v>
                </c:pt>
                <c:pt idx="57">
                  <c:v>159.18884714978626</c:v>
                </c:pt>
                <c:pt idx="58">
                  <c:v>193.14320711224542</c:v>
                </c:pt>
                <c:pt idx="59">
                  <c:v>157.08415280220206</c:v>
                </c:pt>
                <c:pt idx="60">
                  <c:v>97.053571644483029</c:v>
                </c:pt>
                <c:pt idx="61">
                  <c:v>80.787007074735484</c:v>
                </c:pt>
                <c:pt idx="62">
                  <c:v>213.26117151744921</c:v>
                </c:pt>
                <c:pt idx="63">
                  <c:v>205.0101844782956</c:v>
                </c:pt>
                <c:pt idx="64">
                  <c:v>143.94954547820055</c:v>
                </c:pt>
                <c:pt idx="65">
                  <c:v>118.34324699373119</c:v>
                </c:pt>
                <c:pt idx="66">
                  <c:v>74.391972847504917</c:v>
                </c:pt>
                <c:pt idx="67">
                  <c:v>58.090451351983134</c:v>
                </c:pt>
                <c:pt idx="68">
                  <c:v>87.839094823720899</c:v>
                </c:pt>
                <c:pt idx="69">
                  <c:v>49.874238464039507</c:v>
                </c:pt>
                <c:pt idx="70">
                  <c:v>58.72711369119645</c:v>
                </c:pt>
                <c:pt idx="71">
                  <c:v>70.061495918878265</c:v>
                </c:pt>
                <c:pt idx="72">
                  <c:v>54.26809338224821</c:v>
                </c:pt>
                <c:pt idx="73">
                  <c:v>41.997240153430361</c:v>
                </c:pt>
                <c:pt idx="74">
                  <c:v>38.775405205935108</c:v>
                </c:pt>
                <c:pt idx="75">
                  <c:v>50.498602485185543</c:v>
                </c:pt>
                <c:pt idx="76">
                  <c:v>67.564423921465973</c:v>
                </c:pt>
                <c:pt idx="77">
                  <c:v>122.8102009730413</c:v>
                </c:pt>
                <c:pt idx="78">
                  <c:v>168.23504367292674</c:v>
                </c:pt>
                <c:pt idx="79">
                  <c:v>167.73384078377745</c:v>
                </c:pt>
                <c:pt idx="80">
                  <c:v>123.74248455762951</c:v>
                </c:pt>
                <c:pt idx="81">
                  <c:v>99.854615658909026</c:v>
                </c:pt>
                <c:pt idx="82">
                  <c:v>96.24136610296226</c:v>
                </c:pt>
                <c:pt idx="83">
                  <c:v>84.188728492240102</c:v>
                </c:pt>
                <c:pt idx="84">
                  <c:v>63.718018944621299</c:v>
                </c:pt>
                <c:pt idx="85">
                  <c:v>63.278392597233953</c:v>
                </c:pt>
                <c:pt idx="86">
                  <c:v>54.396818895400955</c:v>
                </c:pt>
                <c:pt idx="87">
                  <c:v>31.595961276739462</c:v>
                </c:pt>
                <c:pt idx="88">
                  <c:v>17.633501858940804</c:v>
                </c:pt>
                <c:pt idx="89">
                  <c:v>153.97547705669186</c:v>
                </c:pt>
                <c:pt idx="90">
                  <c:v>241.41209513390336</c:v>
                </c:pt>
                <c:pt idx="91">
                  <c:v>281.15720686334322</c:v>
                </c:pt>
                <c:pt idx="92">
                  <c:v>301.28403227133481</c:v>
                </c:pt>
                <c:pt idx="93">
                  <c:v>293.74138808566158</c:v>
                </c:pt>
                <c:pt idx="94">
                  <c:v>275.6972408394318</c:v>
                </c:pt>
                <c:pt idx="95">
                  <c:v>255.30871864429128</c:v>
                </c:pt>
                <c:pt idx="96">
                  <c:v>237.93810528597649</c:v>
                </c:pt>
                <c:pt idx="97">
                  <c:v>270.83376006841939</c:v>
                </c:pt>
                <c:pt idx="98">
                  <c:v>274.86206225177483</c:v>
                </c:pt>
                <c:pt idx="99">
                  <c:v>245.6895655275458</c:v>
                </c:pt>
                <c:pt idx="100">
                  <c:v>144.88541660757298</c:v>
                </c:pt>
                <c:pt idx="101">
                  <c:v>47.146807607831882</c:v>
                </c:pt>
                <c:pt idx="102">
                  <c:v>49.472422315039168</c:v>
                </c:pt>
                <c:pt idx="103">
                  <c:v>36.634512597230994</c:v>
                </c:pt>
                <c:pt idx="104">
                  <c:v>26.284969464409546</c:v>
                </c:pt>
                <c:pt idx="105">
                  <c:v>125.27088790003829</c:v>
                </c:pt>
                <c:pt idx="106">
                  <c:v>232.32392891743285</c:v>
                </c:pt>
                <c:pt idx="107">
                  <c:v>273.87327481712674</c:v>
                </c:pt>
                <c:pt idx="108">
                  <c:v>285.11141607888379</c:v>
                </c:pt>
                <c:pt idx="109">
                  <c:v>288.30171808526342</c:v>
                </c:pt>
                <c:pt idx="110">
                  <c:v>279.25452680367431</c:v>
                </c:pt>
                <c:pt idx="111">
                  <c:v>221.81395193456686</c:v>
                </c:pt>
                <c:pt idx="112">
                  <c:v>190.94625609419634</c:v>
                </c:pt>
                <c:pt idx="113">
                  <c:v>198.76851445946497</c:v>
                </c:pt>
                <c:pt idx="114">
                  <c:v>224.84211516918856</c:v>
                </c:pt>
                <c:pt idx="115">
                  <c:v>229.663571963029</c:v>
                </c:pt>
                <c:pt idx="116">
                  <c:v>166.53655489587356</c:v>
                </c:pt>
                <c:pt idx="117">
                  <c:v>217.93949299852986</c:v>
                </c:pt>
                <c:pt idx="118">
                  <c:v>185.96435649558481</c:v>
                </c:pt>
                <c:pt idx="119">
                  <c:v>186.18967961426492</c:v>
                </c:pt>
                <c:pt idx="120">
                  <c:v>190.1807409294901</c:v>
                </c:pt>
                <c:pt idx="121">
                  <c:v>145.77991962096266</c:v>
                </c:pt>
                <c:pt idx="122">
                  <c:v>126.43532859834491</c:v>
                </c:pt>
                <c:pt idx="123">
                  <c:v>59.345835956546154</c:v>
                </c:pt>
                <c:pt idx="124">
                  <c:v>30.103617068292955</c:v>
                </c:pt>
                <c:pt idx="125">
                  <c:v>111.41075430656811</c:v>
                </c:pt>
                <c:pt idx="126">
                  <c:v>241.63557918062608</c:v>
                </c:pt>
                <c:pt idx="127">
                  <c:v>277.95642029498009</c:v>
                </c:pt>
                <c:pt idx="128">
                  <c:v>256.48281084340277</c:v>
                </c:pt>
                <c:pt idx="129">
                  <c:v>226.04124300353089</c:v>
                </c:pt>
                <c:pt idx="130">
                  <c:v>130.01945948664559</c:v>
                </c:pt>
                <c:pt idx="131">
                  <c:v>67.920179106942257</c:v>
                </c:pt>
                <c:pt idx="132">
                  <c:v>182.82771857369329</c:v>
                </c:pt>
                <c:pt idx="133">
                  <c:v>246.13241348814728</c:v>
                </c:pt>
                <c:pt idx="134">
                  <c:v>269.4544570973664</c:v>
                </c:pt>
              </c:numCache>
            </c:numRef>
          </c:xVal>
          <c:yVal>
            <c:numRef>
              <c:f>'Program Steps'!$C$25:$C$159</c:f>
              <c:numCache>
                <c:formatCode>0.00</c:formatCode>
                <c:ptCount val="135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4D7-4457-B295-63E64BEE4BAF}"/>
            </c:ext>
          </c:extLst>
        </c:ser>
        <c:ser>
          <c:idx val="2"/>
          <c:order val="2"/>
          <c:tx>
            <c:v>qt1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'Program Steps'!$AV$25:$AV$159</c:f>
              <c:numCache>
                <c:formatCode>0.00</c:formatCode>
                <c:ptCount val="135"/>
                <c:pt idx="0">
                  <c:v>157.73121169766688</c:v>
                </c:pt>
                <c:pt idx="1">
                  <c:v>129.56219761315987</c:v>
                </c:pt>
                <c:pt idx="2">
                  <c:v>107.00866573486726</c:v>
                </c:pt>
                <c:pt idx="3">
                  <c:v>90.143898505537109</c:v>
                </c:pt>
                <c:pt idx="4">
                  <c:v>73.242490054832899</c:v>
                </c:pt>
                <c:pt idx="5">
                  <c:v>67.627007848618533</c:v>
                </c:pt>
                <c:pt idx="6">
                  <c:v>73.242490054832899</c:v>
                </c:pt>
                <c:pt idx="7">
                  <c:v>67.627007848618533</c:v>
                </c:pt>
                <c:pt idx="8">
                  <c:v>65.820775839439207</c:v>
                </c:pt>
                <c:pt idx="9">
                  <c:v>47.449137249631697</c:v>
                </c:pt>
                <c:pt idx="10">
                  <c:v>35.805210828213745</c:v>
                </c:pt>
                <c:pt idx="11">
                  <c:v>29.83108614449592</c:v>
                </c:pt>
                <c:pt idx="12">
                  <c:v>33.922205506705581</c:v>
                </c:pt>
                <c:pt idx="13">
                  <c:v>47.968697161569651</c:v>
                </c:pt>
                <c:pt idx="14">
                  <c:v>71.284247082146379</c:v>
                </c:pt>
                <c:pt idx="15">
                  <c:v>75.35357976690625</c:v>
                </c:pt>
                <c:pt idx="16">
                  <c:v>79.074430477553847</c:v>
                </c:pt>
                <c:pt idx="17">
                  <c:v>69.065167804902799</c:v>
                </c:pt>
                <c:pt idx="18">
                  <c:v>68.372434601246638</c:v>
                </c:pt>
                <c:pt idx="19">
                  <c:v>67.672631285681803</c:v>
                </c:pt>
                <c:pt idx="20">
                  <c:v>58.02821018017913</c:v>
                </c:pt>
                <c:pt idx="21">
                  <c:v>53.050752382603591</c:v>
                </c:pt>
                <c:pt idx="22">
                  <c:v>56.963793459366237</c:v>
                </c:pt>
                <c:pt idx="23">
                  <c:v>60.775241617335091</c:v>
                </c:pt>
                <c:pt idx="24">
                  <c:v>64.483667298300944</c:v>
                </c:pt>
                <c:pt idx="25">
                  <c:v>72.46540055765054</c:v>
                </c:pt>
                <c:pt idx="26">
                  <c:v>71.766454094149509</c:v>
                </c:pt>
                <c:pt idx="27">
                  <c:v>50.231595759417345</c:v>
                </c:pt>
                <c:pt idx="28">
                  <c:v>45.621602046607691</c:v>
                </c:pt>
                <c:pt idx="29">
                  <c:v>45.186114250987892</c:v>
                </c:pt>
                <c:pt idx="30">
                  <c:v>48.946553510454891</c:v>
                </c:pt>
                <c:pt idx="31">
                  <c:v>56.63552097106394</c:v>
                </c:pt>
                <c:pt idx="32">
                  <c:v>60.162665208835435</c:v>
                </c:pt>
                <c:pt idx="33">
                  <c:v>63.703374737912632</c:v>
                </c:pt>
                <c:pt idx="34">
                  <c:v>63.20715541299036</c:v>
                </c:pt>
                <c:pt idx="35">
                  <c:v>46.999396775092634</c:v>
                </c:pt>
                <c:pt idx="36">
                  <c:v>34.988825060222958</c:v>
                </c:pt>
                <c:pt idx="37">
                  <c:v>34.740133040863597</c:v>
                </c:pt>
                <c:pt idx="38">
                  <c:v>45.912433437953759</c:v>
                </c:pt>
                <c:pt idx="39">
                  <c:v>34.189389176631437</c:v>
                </c:pt>
                <c:pt idx="40">
                  <c:v>26.434682131944783</c:v>
                </c:pt>
                <c:pt idx="41">
                  <c:v>22.500709764502528</c:v>
                </c:pt>
                <c:pt idx="42">
                  <c:v>18.679032876413427</c:v>
                </c:pt>
                <c:pt idx="43">
                  <c:v>14.841209317889682</c:v>
                </c:pt>
                <c:pt idx="44">
                  <c:v>14.768582949028307</c:v>
                </c:pt>
                <c:pt idx="45">
                  <c:v>14.661940650255685</c:v>
                </c:pt>
                <c:pt idx="46">
                  <c:v>18.226529732203737</c:v>
                </c:pt>
                <c:pt idx="47">
                  <c:v>43.293433764658445</c:v>
                </c:pt>
                <c:pt idx="48">
                  <c:v>107.42052267271158</c:v>
                </c:pt>
                <c:pt idx="49">
                  <c:v>135.11028587241094</c:v>
                </c:pt>
                <c:pt idx="50">
                  <c:v>141.1747201540677</c:v>
                </c:pt>
                <c:pt idx="51">
                  <c:v>164.6489090093566</c:v>
                </c:pt>
                <c:pt idx="52">
                  <c:v>181.02693214748413</c:v>
                </c:pt>
                <c:pt idx="53">
                  <c:v>183.17752506122258</c:v>
                </c:pt>
                <c:pt idx="54">
                  <c:v>192.10629316655402</c:v>
                </c:pt>
                <c:pt idx="55">
                  <c:v>194.09575082263535</c:v>
                </c:pt>
                <c:pt idx="56">
                  <c:v>172.40978021821425</c:v>
                </c:pt>
                <c:pt idx="57">
                  <c:v>161.07643123568255</c:v>
                </c:pt>
                <c:pt idx="58">
                  <c:v>199.78241798910389</c:v>
                </c:pt>
                <c:pt idx="59">
                  <c:v>158.83146697643221</c:v>
                </c:pt>
                <c:pt idx="60">
                  <c:v>95.29947968156111</c:v>
                </c:pt>
                <c:pt idx="61">
                  <c:v>78.423896799048791</c:v>
                </c:pt>
                <c:pt idx="62">
                  <c:v>220.29077611903568</c:v>
                </c:pt>
                <c:pt idx="63">
                  <c:v>209.08766270435717</c:v>
                </c:pt>
                <c:pt idx="64">
                  <c:v>143.8044266715317</c:v>
                </c:pt>
                <c:pt idx="65">
                  <c:v>117.46411906672077</c:v>
                </c:pt>
                <c:pt idx="66">
                  <c:v>72.552464207234706</c:v>
                </c:pt>
                <c:pt idx="67">
                  <c:v>56.531657772551981</c:v>
                </c:pt>
                <c:pt idx="68">
                  <c:v>87.132411401980818</c:v>
                </c:pt>
                <c:pt idx="69">
                  <c:v>49.558498892597754</c:v>
                </c:pt>
                <c:pt idx="70">
                  <c:v>58.474290411106551</c:v>
                </c:pt>
                <c:pt idx="71">
                  <c:v>70.339598214581898</c:v>
                </c:pt>
                <c:pt idx="72">
                  <c:v>54.756602363734302</c:v>
                </c:pt>
                <c:pt idx="73">
                  <c:v>42.395105689617829</c:v>
                </c:pt>
                <c:pt idx="74">
                  <c:v>39.128952504902813</c:v>
                </c:pt>
                <c:pt idx="75">
                  <c:v>50.89814905947356</c:v>
                </c:pt>
                <c:pt idx="76">
                  <c:v>68.37657058295386</c:v>
                </c:pt>
                <c:pt idx="77">
                  <c:v>124.13832327121709</c:v>
                </c:pt>
                <c:pt idx="78">
                  <c:v>170.42519086218184</c:v>
                </c:pt>
                <c:pt idx="79">
                  <c:v>169.47102782825095</c:v>
                </c:pt>
                <c:pt idx="80">
                  <c:v>124.91160365125617</c:v>
                </c:pt>
                <c:pt idx="81">
                  <c:v>101.13910219476882</c:v>
                </c:pt>
                <c:pt idx="82">
                  <c:v>97.747984670519983</c:v>
                </c:pt>
                <c:pt idx="83">
                  <c:v>85.776172434501589</c:v>
                </c:pt>
                <c:pt idx="84">
                  <c:v>65.418748589780634</c:v>
                </c:pt>
                <c:pt idx="85">
                  <c:v>65.079279535486137</c:v>
                </c:pt>
                <c:pt idx="86">
                  <c:v>56.338805984015579</c:v>
                </c:pt>
                <c:pt idx="87">
                  <c:v>33.682179778562812</c:v>
                </c:pt>
                <c:pt idx="88">
                  <c:v>19.764800885823831</c:v>
                </c:pt>
                <c:pt idx="89">
                  <c:v>155.6296816753792</c:v>
                </c:pt>
                <c:pt idx="90">
                  <c:v>242.3976502856363</c:v>
                </c:pt>
                <c:pt idx="91">
                  <c:v>282.21030169102153</c:v>
                </c:pt>
                <c:pt idx="92">
                  <c:v>302.42103998396965</c:v>
                </c:pt>
                <c:pt idx="93">
                  <c:v>295.17455361765536</c:v>
                </c:pt>
                <c:pt idx="94">
                  <c:v>277.45851662253273</c:v>
                </c:pt>
                <c:pt idx="95">
                  <c:v>257.1539540568304</c:v>
                </c:pt>
                <c:pt idx="96">
                  <c:v>239.67570641925542</c:v>
                </c:pt>
                <c:pt idx="97">
                  <c:v>270.01629949664192</c:v>
                </c:pt>
                <c:pt idx="98">
                  <c:v>274.13364677509526</c:v>
                </c:pt>
                <c:pt idx="99">
                  <c:v>246.52722454564545</c:v>
                </c:pt>
                <c:pt idx="100">
                  <c:v>148.6893660855867</c:v>
                </c:pt>
                <c:pt idx="101">
                  <c:v>52.054096623038376</c:v>
                </c:pt>
                <c:pt idx="102">
                  <c:v>54.411057759821759</c:v>
                </c:pt>
                <c:pt idx="103">
                  <c:v>41.269418824421017</c:v>
                </c:pt>
                <c:pt idx="104">
                  <c:v>30.892521110690623</c:v>
                </c:pt>
                <c:pt idx="105">
                  <c:v>127.30643641136002</c:v>
                </c:pt>
                <c:pt idx="106">
                  <c:v>230.52116839565792</c:v>
                </c:pt>
                <c:pt idx="107">
                  <c:v>272.41693640691921</c:v>
                </c:pt>
                <c:pt idx="108">
                  <c:v>283.6647062542346</c:v>
                </c:pt>
                <c:pt idx="109">
                  <c:v>287.20899689551777</c:v>
                </c:pt>
                <c:pt idx="110">
                  <c:v>278.46427540949719</c:v>
                </c:pt>
                <c:pt idx="111">
                  <c:v>225.20850791224001</c:v>
                </c:pt>
                <c:pt idx="112">
                  <c:v>194.54315082695342</c:v>
                </c:pt>
                <c:pt idx="113">
                  <c:v>201.05536303462111</c:v>
                </c:pt>
                <c:pt idx="114">
                  <c:v>224.54499820193269</c:v>
                </c:pt>
                <c:pt idx="115">
                  <c:v>230.84410075339963</c:v>
                </c:pt>
                <c:pt idx="116">
                  <c:v>171.7991111463339</c:v>
                </c:pt>
                <c:pt idx="117">
                  <c:v>219.12748095497912</c:v>
                </c:pt>
                <c:pt idx="118">
                  <c:v>189.46606754006558</c:v>
                </c:pt>
                <c:pt idx="119">
                  <c:v>191.01583675389665</c:v>
                </c:pt>
                <c:pt idx="120">
                  <c:v>195.00606376921013</c:v>
                </c:pt>
                <c:pt idx="121">
                  <c:v>151.52563060308466</c:v>
                </c:pt>
                <c:pt idx="122">
                  <c:v>132.10130485420723</c:v>
                </c:pt>
                <c:pt idx="123">
                  <c:v>68.189244753377579</c:v>
                </c:pt>
                <c:pt idx="124">
                  <c:v>37.659331753349441</c:v>
                </c:pt>
                <c:pt idx="125">
                  <c:v>118.81133082887297</c:v>
                </c:pt>
                <c:pt idx="126">
                  <c:v>243.35137340388124</c:v>
                </c:pt>
                <c:pt idx="127">
                  <c:v>276.9181431839209</c:v>
                </c:pt>
                <c:pt idx="128">
                  <c:v>257.53573804976048</c:v>
                </c:pt>
                <c:pt idx="129">
                  <c:v>231.29402804451661</c:v>
                </c:pt>
                <c:pt idx="130">
                  <c:v>141.39888163116171</c:v>
                </c:pt>
                <c:pt idx="131">
                  <c:v>79.608114617436158</c:v>
                </c:pt>
                <c:pt idx="132">
                  <c:v>189.97300791452838</c:v>
                </c:pt>
                <c:pt idx="133">
                  <c:v>245.39950805410044</c:v>
                </c:pt>
                <c:pt idx="134">
                  <c:v>269.15951798739763</c:v>
                </c:pt>
              </c:numCache>
            </c:numRef>
          </c:xVal>
          <c:yVal>
            <c:numRef>
              <c:f>'Program Steps'!$C$25:$C$159</c:f>
              <c:numCache>
                <c:formatCode>0.00</c:formatCode>
                <c:ptCount val="135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4D7-4457-B295-63E64BEE4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85056"/>
        <c:axId val="78287232"/>
      </c:scatterChart>
      <c:valAx>
        <c:axId val="78285056"/>
        <c:scaling>
          <c:orientation val="minMax"/>
          <c:max val="30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Normalized</a:t>
                </a:r>
                <a:r>
                  <a:rPr lang="en-US" sz="1400" baseline="0" dirty="0" smtClean="0"/>
                  <a:t> </a:t>
                </a:r>
                <a:r>
                  <a:rPr lang="en-US" sz="1400" dirty="0" smtClean="0"/>
                  <a:t>Cone Resistance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23580214353297227"/>
              <c:y val="1.8444973370939491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8287232"/>
        <c:crosses val="autoZero"/>
        <c:crossBetween val="midCat"/>
        <c:majorUnit val="50"/>
        <c:minorUnit val="10"/>
      </c:valAx>
      <c:valAx>
        <c:axId val="78287232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Depth (m)</a:t>
                </a:r>
              </a:p>
            </c:rich>
          </c:tx>
          <c:layout>
            <c:manualLayout>
              <c:xMode val="edge"/>
              <c:yMode val="edge"/>
              <c:x val="2.1737310067220302E-2"/>
              <c:y val="0.48139403097846617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8285056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2600652952331499"/>
          <c:y val="0.84259285363887026"/>
          <c:w val="0.45447792727049563"/>
          <c:h val="0.11151564147528317"/>
        </c:manualLayout>
      </c:layout>
      <c:overlay val="0"/>
      <c:spPr>
        <a:solidFill>
          <a:sysClr val="window" lastClr="FFFFFF"/>
        </a:solidFill>
        <a:ln>
          <a:solidFill>
            <a:schemeClr val="tx1"/>
          </a:solidFill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66426478392485"/>
          <c:y val="0.11486154786482251"/>
          <c:w val="0.77652973497756994"/>
          <c:h val="0.85095967137329986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2857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Steps'!$Y$25:$Y$514</c:f>
              <c:numCache>
                <c:formatCode>0.00</c:formatCode>
                <c:ptCount val="490"/>
                <c:pt idx="0">
                  <c:v>1.6483958453799588</c:v>
                </c:pt>
                <c:pt idx="1">
                  <c:v>1.7764336613631537</c:v>
                </c:pt>
                <c:pt idx="2">
                  <c:v>1.8672696188878157</c:v>
                </c:pt>
                <c:pt idx="3">
                  <c:v>1.8589715237790609</c:v>
                </c:pt>
                <c:pt idx="4">
                  <c:v>1.9195492876765177</c:v>
                </c:pt>
                <c:pt idx="5">
                  <c:v>1.9634839248014437</c:v>
                </c:pt>
                <c:pt idx="6">
                  <c:v>1.8890806733643231</c:v>
                </c:pt>
                <c:pt idx="7">
                  <c:v>1.9192799829022724</c:v>
                </c:pt>
                <c:pt idx="8">
                  <c:v>1.935416302215301</c:v>
                </c:pt>
                <c:pt idx="9">
                  <c:v>2.0723859508870861</c:v>
                </c:pt>
                <c:pt idx="10">
                  <c:v>2.1932605333448576</c:v>
                </c:pt>
                <c:pt idx="11">
                  <c:v>2.2752144734754554</c:v>
                </c:pt>
                <c:pt idx="12">
                  <c:v>2.1434125412879586</c:v>
                </c:pt>
                <c:pt idx="13">
                  <c:v>1.8616090630449147</c:v>
                </c:pt>
                <c:pt idx="14">
                  <c:v>1.697609225563449</c:v>
                </c:pt>
                <c:pt idx="15">
                  <c:v>1.8182062492047983</c:v>
                </c:pt>
                <c:pt idx="16">
                  <c:v>1.8189990246496519</c:v>
                </c:pt>
                <c:pt idx="17">
                  <c:v>1.8934451012107176</c:v>
                </c:pt>
                <c:pt idx="18">
                  <c:v>1.8834028615072143</c:v>
                </c:pt>
                <c:pt idx="19">
                  <c:v>1.8571539173048739</c:v>
                </c:pt>
                <c:pt idx="20">
                  <c:v>1.9103654385433773</c:v>
                </c:pt>
                <c:pt idx="21">
                  <c:v>1.9421716268448466</c:v>
                </c:pt>
                <c:pt idx="22">
                  <c:v>1.902437095976502</c:v>
                </c:pt>
                <c:pt idx="23">
                  <c:v>1.8635804680992418</c:v>
                </c:pt>
                <c:pt idx="24">
                  <c:v>1.8609346399174149</c:v>
                </c:pt>
                <c:pt idx="25">
                  <c:v>1.8033005398585102</c:v>
                </c:pt>
                <c:pt idx="26">
                  <c:v>1.8250731135534943</c:v>
                </c:pt>
                <c:pt idx="27">
                  <c:v>2.0912413824043177</c:v>
                </c:pt>
                <c:pt idx="28">
                  <c:v>2.1039183624694435</c:v>
                </c:pt>
                <c:pt idx="29">
                  <c:v>2.0216090809824379</c:v>
                </c:pt>
                <c:pt idx="30">
                  <c:v>1.9465251115201236</c:v>
                </c:pt>
                <c:pt idx="31">
                  <c:v>1.8763577711049553</c:v>
                </c:pt>
                <c:pt idx="32">
                  <c:v>1.8355105110161218</c:v>
                </c:pt>
                <c:pt idx="33">
                  <c:v>1.8535219663967353</c:v>
                </c:pt>
                <c:pt idx="34">
                  <c:v>1.8745299976763228</c:v>
                </c:pt>
                <c:pt idx="35">
                  <c:v>2.0670152332177727</c:v>
                </c:pt>
                <c:pt idx="36">
                  <c:v>2.2458509004132332</c:v>
                </c:pt>
                <c:pt idx="37">
                  <c:v>2.1888609019122343</c:v>
                </c:pt>
                <c:pt idx="38">
                  <c:v>2.1020767317182671</c:v>
                </c:pt>
                <c:pt idx="39">
                  <c:v>2.2761928656526447</c:v>
                </c:pt>
                <c:pt idx="40">
                  <c:v>2.233761351641526</c:v>
                </c:pt>
                <c:pt idx="41">
                  <c:v>2.3773829297279088</c:v>
                </c:pt>
                <c:pt idx="42">
                  <c:v>2.420053739193897</c:v>
                </c:pt>
                <c:pt idx="43">
                  <c:v>2.42904579779412</c:v>
                </c:pt>
                <c:pt idx="44">
                  <c:v>2.496875491699925</c:v>
                </c:pt>
                <c:pt idx="45">
                  <c:v>2.4906427101616777</c:v>
                </c:pt>
                <c:pt idx="46">
                  <c:v>2.4371727230938105</c:v>
                </c:pt>
                <c:pt idx="47">
                  <c:v>1.9501458819876658</c:v>
                </c:pt>
                <c:pt idx="48">
                  <c:v>1.5769896337362503</c:v>
                </c:pt>
                <c:pt idx="49">
                  <c:v>1.4906037897118434</c:v>
                </c:pt>
                <c:pt idx="50">
                  <c:v>1.5518610832902779</c:v>
                </c:pt>
                <c:pt idx="51">
                  <c:v>1.4452842959069845</c:v>
                </c:pt>
                <c:pt idx="52">
                  <c:v>1.4382916604152409</c:v>
                </c:pt>
                <c:pt idx="53">
                  <c:v>1.4839207385199467</c:v>
                </c:pt>
                <c:pt idx="54">
                  <c:v>1.4673931187638021</c:v>
                </c:pt>
                <c:pt idx="55">
                  <c:v>1.4867480139678877</c:v>
                </c:pt>
                <c:pt idx="56">
                  <c:v>1.5680162081095386</c:v>
                </c:pt>
                <c:pt idx="57">
                  <c:v>1.5907151443522758</c:v>
                </c:pt>
                <c:pt idx="58">
                  <c:v>1.4010344658825753</c:v>
                </c:pt>
                <c:pt idx="59">
                  <c:v>1.5953939528793535</c:v>
                </c:pt>
                <c:pt idx="60">
                  <c:v>1.9023852044815097</c:v>
                </c:pt>
                <c:pt idx="61">
                  <c:v>2.0503925519396242</c:v>
                </c:pt>
                <c:pt idx="62">
                  <c:v>1.3647652036165761</c:v>
                </c:pt>
                <c:pt idx="63">
                  <c:v>1.4822283163067513</c:v>
                </c:pt>
                <c:pt idx="64">
                  <c:v>1.7287155376132255</c:v>
                </c:pt>
                <c:pt idx="65">
                  <c:v>1.8353957331155641</c:v>
                </c:pt>
                <c:pt idx="66">
                  <c:v>2.1606107111923309</c:v>
                </c:pt>
                <c:pt idx="67">
                  <c:v>2.3008957666316463</c:v>
                </c:pt>
                <c:pt idx="68">
                  <c:v>1.960473955013085</c:v>
                </c:pt>
                <c:pt idx="69">
                  <c:v>2.170930223729592</c:v>
                </c:pt>
                <c:pt idx="70">
                  <c:v>2.1017911870511301</c:v>
                </c:pt>
                <c:pt idx="71">
                  <c:v>1.9227214077837795</c:v>
                </c:pt>
                <c:pt idx="72">
                  <c:v>1.9877324471057798</c:v>
                </c:pt>
                <c:pt idx="73">
                  <c:v>2.1922664247877299</c:v>
                </c:pt>
                <c:pt idx="74">
                  <c:v>2.3252133909192225</c:v>
                </c:pt>
                <c:pt idx="75">
                  <c:v>2.1864155760241228</c:v>
                </c:pt>
                <c:pt idx="76">
                  <c:v>1.9364856537768758</c:v>
                </c:pt>
                <c:pt idx="77">
                  <c:v>1.6831040541069293</c:v>
                </c:pt>
                <c:pt idx="78">
                  <c:v>1.5050115984411814</c:v>
                </c:pt>
                <c:pt idx="79">
                  <c:v>1.5928695409098055</c:v>
                </c:pt>
                <c:pt idx="80">
                  <c:v>1.8077695618937395</c:v>
                </c:pt>
                <c:pt idx="81">
                  <c:v>1.867483747094516</c:v>
                </c:pt>
                <c:pt idx="82">
                  <c:v>1.8064839026588697</c:v>
                </c:pt>
                <c:pt idx="83">
                  <c:v>1.8708845013992703</c:v>
                </c:pt>
                <c:pt idx="84">
                  <c:v>2.0013245575943244</c:v>
                </c:pt>
                <c:pt idx="85">
                  <c:v>2.096661424945542</c:v>
                </c:pt>
                <c:pt idx="86">
                  <c:v>2.2212636922524998</c:v>
                </c:pt>
                <c:pt idx="87">
                  <c:v>2.5751515544440688</c:v>
                </c:pt>
                <c:pt idx="88">
                  <c:v>2.8431008381414817</c:v>
                </c:pt>
                <c:pt idx="89">
                  <c:v>1.4567996753887242</c:v>
                </c:pt>
                <c:pt idx="90">
                  <c:v>1.3499464090243185</c:v>
                </c:pt>
                <c:pt idx="91">
                  <c:v>1.4233130793430784</c:v>
                </c:pt>
                <c:pt idx="92">
                  <c:v>1.4626583005668552</c:v>
                </c:pt>
                <c:pt idx="93">
                  <c:v>1.5058988684534442</c:v>
                </c:pt>
                <c:pt idx="94">
                  <c:v>1.5409850495505277</c:v>
                </c:pt>
                <c:pt idx="95">
                  <c:v>1.547386413654305</c:v>
                </c:pt>
                <c:pt idx="96">
                  <c:v>1.5344742996548981</c:v>
                </c:pt>
                <c:pt idx="97">
                  <c:v>1.3383790737006986</c:v>
                </c:pt>
                <c:pt idx="98">
                  <c:v>1.3599932760689262</c:v>
                </c:pt>
                <c:pt idx="99">
                  <c:v>1.4662576367763069</c:v>
                </c:pt>
                <c:pt idx="100">
                  <c:v>1.7559502997496934</c:v>
                </c:pt>
                <c:pt idx="101">
                  <c:v>2.4843499376849318</c:v>
                </c:pt>
                <c:pt idx="102">
                  <c:v>2.3940859106919925</c:v>
                </c:pt>
                <c:pt idx="103">
                  <c:v>2.5007633650090546</c:v>
                </c:pt>
                <c:pt idx="104">
                  <c:v>2.7806506581799444</c:v>
                </c:pt>
                <c:pt idx="105">
                  <c:v>1.5377624079062846</c:v>
                </c:pt>
                <c:pt idx="106">
                  <c:v>1.334306492911089</c:v>
                </c:pt>
                <c:pt idx="107">
                  <c:v>1.386234369314977</c:v>
                </c:pt>
                <c:pt idx="108">
                  <c:v>1.3968491326139214</c:v>
                </c:pt>
                <c:pt idx="109">
                  <c:v>1.4156812271961388</c:v>
                </c:pt>
                <c:pt idx="110">
                  <c:v>1.4256705026425889</c:v>
                </c:pt>
                <c:pt idx="111">
                  <c:v>1.5905222702816437</c:v>
                </c:pt>
                <c:pt idx="112">
                  <c:v>1.6047598602318445</c:v>
                </c:pt>
                <c:pt idx="113">
                  <c:v>1.5359781624851081</c:v>
                </c:pt>
                <c:pt idx="114">
                  <c:v>1.4278639477479256</c:v>
                </c:pt>
                <c:pt idx="115">
                  <c:v>1.4883198442539987</c:v>
                </c:pt>
                <c:pt idx="116">
                  <c:v>1.6816878106576181</c:v>
                </c:pt>
                <c:pt idx="117">
                  <c:v>1.4845250933609786</c:v>
                </c:pt>
                <c:pt idx="118">
                  <c:v>1.5776511741756176</c:v>
                </c:pt>
                <c:pt idx="119">
                  <c:v>1.6297643134319004</c:v>
                </c:pt>
                <c:pt idx="120">
                  <c:v>1.6229100395960494</c:v>
                </c:pt>
                <c:pt idx="121">
                  <c:v>1.6944165916951175</c:v>
                </c:pt>
                <c:pt idx="122">
                  <c:v>1.709928969931882</c:v>
                </c:pt>
                <c:pt idx="123">
                  <c:v>2.2644439790280733</c:v>
                </c:pt>
                <c:pt idx="124">
                  <c:v>2.6377221234045254</c:v>
                </c:pt>
                <c:pt idx="125">
                  <c:v>1.8166259471645785</c:v>
                </c:pt>
                <c:pt idx="126">
                  <c:v>1.4923156351959692</c:v>
                </c:pt>
                <c:pt idx="127">
                  <c:v>1.4273173753553765</c:v>
                </c:pt>
                <c:pt idx="128">
                  <c:v>1.4734252433204493</c:v>
                </c:pt>
                <c:pt idx="129">
                  <c:v>1.5848811092299659</c:v>
                </c:pt>
                <c:pt idx="130">
                  <c:v>1.916608773671217</c:v>
                </c:pt>
                <c:pt idx="131">
                  <c:v>2.280706821880186</c:v>
                </c:pt>
                <c:pt idx="132">
                  <c:v>1.6516504449450453</c:v>
                </c:pt>
                <c:pt idx="133">
                  <c:v>1.421624460824781</c:v>
                </c:pt>
                <c:pt idx="134">
                  <c:v>1.4371878554433093</c:v>
                </c:pt>
              </c:numCache>
            </c:numRef>
          </c:xVal>
          <c:yVal>
            <c:numRef>
              <c:f>'Program Steps'!$C$25:$C$514</c:f>
              <c:numCache>
                <c:formatCode>0.00</c:formatCode>
                <c:ptCount val="490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60-4917-9411-F2E0A91B8979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60-4917-9411-F2E0A91B8979}"/>
            </c:ext>
          </c:extLst>
        </c:ser>
        <c:ser>
          <c:idx val="2"/>
          <c:order val="2"/>
          <c:tx>
            <c:v>Sand</c:v>
          </c:tx>
          <c:spPr>
            <a:ln w="41275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060-4917-9411-F2E0A91B8979}"/>
            </c:ext>
          </c:extLst>
        </c:ser>
        <c:ser>
          <c:idx val="3"/>
          <c:order val="3"/>
          <c:tx>
            <c:v>Sand Mix</c:v>
          </c:tx>
          <c:spPr>
            <a:ln>
              <a:solidFill>
                <a:srgbClr val="00B050"/>
              </a:solidFill>
              <a:prstDash val="lgDashDot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060-4917-9411-F2E0A91B8979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060-4917-9411-F2E0A91B8979}"/>
            </c:ext>
          </c:extLst>
        </c:ser>
        <c:ser>
          <c:idx val="5"/>
          <c:order val="5"/>
          <c:tx>
            <c:v>Clay</c:v>
          </c:tx>
          <c:spPr>
            <a:ln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060-4917-9411-F2E0A91B8979}"/>
            </c:ext>
          </c:extLst>
        </c:ser>
        <c:ser>
          <c:idx val="6"/>
          <c:order val="6"/>
          <c:tx>
            <c:v>Ic (iterative)</c:v>
          </c:tx>
          <c:marker>
            <c:symbol val="none"/>
          </c:marker>
          <c:xVal>
            <c:numRef>
              <c:f>'Program Steps'!$CS$25:$CS$310</c:f>
              <c:numCache>
                <c:formatCode>0.00</c:formatCode>
                <c:ptCount val="286"/>
                <c:pt idx="0">
                  <c:v>1.42241330816548</c:v>
                </c:pt>
                <c:pt idx="1">
                  <c:v>1.5458435751511372</c:v>
                </c:pt>
                <c:pt idx="2">
                  <c:v>1.6298177422077846</c:v>
                </c:pt>
                <c:pt idx="3">
                  <c:v>1.6129979829718173</c:v>
                </c:pt>
                <c:pt idx="4">
                  <c:v>1.6583473822768389</c:v>
                </c:pt>
                <c:pt idx="5">
                  <c:v>1.7104384659640708</c:v>
                </c:pt>
                <c:pt idx="6">
                  <c:v>1.6577122096014663</c:v>
                </c:pt>
                <c:pt idx="7">
                  <c:v>1.6938691939739807</c:v>
                </c:pt>
                <c:pt idx="8">
                  <c:v>1.725408502698307</c:v>
                </c:pt>
                <c:pt idx="9">
                  <c:v>1.8402707830812584</c:v>
                </c:pt>
                <c:pt idx="10">
                  <c:v>1.9404113234445513</c:v>
                </c:pt>
                <c:pt idx="11">
                  <c:v>2.0149535785638388</c:v>
                </c:pt>
                <c:pt idx="12">
                  <c:v>1.9071699377260274</c:v>
                </c:pt>
                <c:pt idx="13">
                  <c:v>1.6242060590415015</c:v>
                </c:pt>
                <c:pt idx="14">
                  <c:v>1.4964364328613209</c:v>
                </c:pt>
                <c:pt idx="15">
                  <c:v>1.6780344940162228</c:v>
                </c:pt>
                <c:pt idx="16">
                  <c:v>1.6916312921839385</c:v>
                </c:pt>
                <c:pt idx="17">
                  <c:v>1.7668671784926526</c:v>
                </c:pt>
                <c:pt idx="18">
                  <c:v>1.7572949993521636</c:v>
                </c:pt>
                <c:pt idx="19">
                  <c:v>1.7278157849649618</c:v>
                </c:pt>
                <c:pt idx="20">
                  <c:v>1.7739157263487288</c:v>
                </c:pt>
                <c:pt idx="21">
                  <c:v>1.8028225568626703</c:v>
                </c:pt>
                <c:pt idx="22">
                  <c:v>1.7681049169898782</c:v>
                </c:pt>
                <c:pt idx="23">
                  <c:v>1.733405531543933</c:v>
                </c:pt>
                <c:pt idx="24">
                  <c:v>1.7432019823714506</c:v>
                </c:pt>
                <c:pt idx="25">
                  <c:v>1.6926377702447921</c:v>
                </c:pt>
                <c:pt idx="26">
                  <c:v>1.7208412741521562</c:v>
                </c:pt>
                <c:pt idx="27">
                  <c:v>1.99449262881417</c:v>
                </c:pt>
                <c:pt idx="28">
                  <c:v>1.9992938563030458</c:v>
                </c:pt>
                <c:pt idx="29">
                  <c:v>1.8993552244335281</c:v>
                </c:pt>
                <c:pt idx="30">
                  <c:v>1.8200205184716012</c:v>
                </c:pt>
                <c:pt idx="31">
                  <c:v>1.7587660809096097</c:v>
                </c:pt>
                <c:pt idx="32">
                  <c:v>1.7195735955481224</c:v>
                </c:pt>
                <c:pt idx="33">
                  <c:v>1.7540031449402653</c:v>
                </c:pt>
                <c:pt idx="34">
                  <c:v>1.7805880303884853</c:v>
                </c:pt>
                <c:pt idx="35">
                  <c:v>1.9740184250940702</c:v>
                </c:pt>
                <c:pt idx="36">
                  <c:v>2.1501274217870687</c:v>
                </c:pt>
                <c:pt idx="37">
                  <c:v>2.0803962756247074</c:v>
                </c:pt>
                <c:pt idx="38">
                  <c:v>2.0178318879291623</c:v>
                </c:pt>
                <c:pt idx="39">
                  <c:v>2.1881041379806381</c:v>
                </c:pt>
                <c:pt idx="40">
                  <c:v>2.0893793987071452</c:v>
                </c:pt>
                <c:pt idx="41">
                  <c:v>2.246176859486595</c:v>
                </c:pt>
                <c:pt idx="42">
                  <c:v>2.2621827785715434</c:v>
                </c:pt>
                <c:pt idx="43">
                  <c:v>2.2059655155831357</c:v>
                </c:pt>
                <c:pt idx="44">
                  <c:v>2.3080402489243044</c:v>
                </c:pt>
                <c:pt idx="45">
                  <c:v>2.2978244031273367</c:v>
                </c:pt>
                <c:pt idx="46">
                  <c:v>2.2852435663508839</c:v>
                </c:pt>
                <c:pt idx="47">
                  <c:v>1.828172072861314</c:v>
                </c:pt>
                <c:pt idx="48">
                  <c:v>1.5147368979033393</c:v>
                </c:pt>
                <c:pt idx="49">
                  <c:v>1.4416314980721421</c:v>
                </c:pt>
                <c:pt idx="50">
                  <c:v>1.5180427499032938</c:v>
                </c:pt>
                <c:pt idx="51">
                  <c:v>1.4114236428391718</c:v>
                </c:pt>
                <c:pt idx="52">
                  <c:v>1.4122529817832388</c:v>
                </c:pt>
                <c:pt idx="53">
                  <c:v>1.4645269604918756</c:v>
                </c:pt>
                <c:pt idx="54">
                  <c:v>1.4500225442459269</c:v>
                </c:pt>
                <c:pt idx="55">
                  <c:v>1.4724719849339953</c:v>
                </c:pt>
                <c:pt idx="56">
                  <c:v>1.5546878187561766</c:v>
                </c:pt>
                <c:pt idx="57">
                  <c:v>1.5756122720508916</c:v>
                </c:pt>
                <c:pt idx="58">
                  <c:v>1.3810092779921159</c:v>
                </c:pt>
                <c:pt idx="59">
                  <c:v>1.5806786098433616</c:v>
                </c:pt>
                <c:pt idx="60">
                  <c:v>1.8858033820414155</c:v>
                </c:pt>
                <c:pt idx="61">
                  <c:v>2.0373566315021567</c:v>
                </c:pt>
                <c:pt idx="62">
                  <c:v>1.3491684503012533</c:v>
                </c:pt>
                <c:pt idx="63">
                  <c:v>1.4750905731748614</c:v>
                </c:pt>
                <c:pt idx="64">
                  <c:v>1.7232001786364266</c:v>
                </c:pt>
                <c:pt idx="65">
                  <c:v>1.8281278271890433</c:v>
                </c:pt>
                <c:pt idx="66">
                  <c:v>2.1570990540286163</c:v>
                </c:pt>
                <c:pt idx="67">
                  <c:v>2.2958389946824176</c:v>
                </c:pt>
                <c:pt idx="68">
                  <c:v>1.9461151551736919</c:v>
                </c:pt>
                <c:pt idx="69">
                  <c:v>2.1319486927568372</c:v>
                </c:pt>
                <c:pt idx="70">
                  <c:v>2.0703176383211646</c:v>
                </c:pt>
                <c:pt idx="71">
                  <c:v>1.8819705780032301</c:v>
                </c:pt>
                <c:pt idx="72">
                  <c:v>1.9266546218108827</c:v>
                </c:pt>
                <c:pt idx="73">
                  <c:v>2.1379570443475351</c:v>
                </c:pt>
                <c:pt idx="74">
                  <c:v>2.287127948998839</c:v>
                </c:pt>
                <c:pt idx="75">
                  <c:v>2.1554332512201797</c:v>
                </c:pt>
                <c:pt idx="76">
                  <c:v>1.8964510167758104</c:v>
                </c:pt>
                <c:pt idx="77">
                  <c:v>1.6656739636697893</c:v>
                </c:pt>
                <c:pt idx="78">
                  <c:v>1.4913982183877033</c:v>
                </c:pt>
                <c:pt idx="79">
                  <c:v>1.5887126479854874</c:v>
                </c:pt>
                <c:pt idx="80">
                  <c:v>1.8066032762793929</c:v>
                </c:pt>
                <c:pt idx="81">
                  <c:v>1.8574926970509646</c:v>
                </c:pt>
                <c:pt idx="82">
                  <c:v>1.7850785128933777</c:v>
                </c:pt>
                <c:pt idx="83">
                  <c:v>1.8463009035607223</c:v>
                </c:pt>
                <c:pt idx="84">
                  <c:v>1.9684014724150782</c:v>
                </c:pt>
                <c:pt idx="85">
                  <c:v>2.0793603848973006</c:v>
                </c:pt>
                <c:pt idx="86">
                  <c:v>2.2090025007041465</c:v>
                </c:pt>
                <c:pt idx="87">
                  <c:v>2.5665392183524403</c:v>
                </c:pt>
                <c:pt idx="88">
                  <c:v>2.8159009740664533</c:v>
                </c:pt>
                <c:pt idx="89">
                  <c:v>1.4309816641039628</c:v>
                </c:pt>
                <c:pt idx="90">
                  <c:v>1.3462503468750169</c:v>
                </c:pt>
                <c:pt idx="91">
                  <c:v>1.4335154384163309</c:v>
                </c:pt>
                <c:pt idx="92">
                  <c:v>1.4783920818167593</c:v>
                </c:pt>
                <c:pt idx="93">
                  <c:v>1.5238289250803336</c:v>
                </c:pt>
                <c:pt idx="94">
                  <c:v>1.5592573517218755</c:v>
                </c:pt>
                <c:pt idx="95">
                  <c:v>1.563269847665026</c:v>
                </c:pt>
                <c:pt idx="96">
                  <c:v>1.5463447644348409</c:v>
                </c:pt>
                <c:pt idx="97">
                  <c:v>1.3397468365798533</c:v>
                </c:pt>
                <c:pt idx="98">
                  <c:v>1.364015819301297</c:v>
                </c:pt>
                <c:pt idx="99">
                  <c:v>1.4739843186376878</c:v>
                </c:pt>
                <c:pt idx="100">
                  <c:v>1.7627268371608258</c:v>
                </c:pt>
                <c:pt idx="101">
                  <c:v>2.503733585766823</c:v>
                </c:pt>
                <c:pt idx="102">
                  <c:v>2.4037308016546839</c:v>
                </c:pt>
                <c:pt idx="103">
                  <c:v>2.4988403543612674</c:v>
                </c:pt>
                <c:pt idx="104">
                  <c:v>2.7954843628263784</c:v>
                </c:pt>
                <c:pt idx="105">
                  <c:v>1.5017765387410211</c:v>
                </c:pt>
                <c:pt idx="106">
                  <c:v>1.3262523716194852</c:v>
                </c:pt>
                <c:pt idx="107">
                  <c:v>1.3929053789840113</c:v>
                </c:pt>
                <c:pt idx="108">
                  <c:v>1.4063266404566959</c:v>
                </c:pt>
                <c:pt idx="109">
                  <c:v>1.4272150287113086</c:v>
                </c:pt>
                <c:pt idx="110">
                  <c:v>1.4366465601879126</c:v>
                </c:pt>
                <c:pt idx="111">
                  <c:v>1.6053325138841805</c:v>
                </c:pt>
                <c:pt idx="112">
                  <c:v>1.6130631456113016</c:v>
                </c:pt>
                <c:pt idx="113">
                  <c:v>1.5394854158758893</c:v>
                </c:pt>
                <c:pt idx="114">
                  <c:v>1.4275808960497625</c:v>
                </c:pt>
                <c:pt idx="115">
                  <c:v>1.4954663971675815</c:v>
                </c:pt>
                <c:pt idx="116">
                  <c:v>1.6902864960766044</c:v>
                </c:pt>
                <c:pt idx="117">
                  <c:v>1.4883353703282143</c:v>
                </c:pt>
                <c:pt idx="118">
                  <c:v>1.581721284034882</c:v>
                </c:pt>
                <c:pt idx="119">
                  <c:v>1.6396427973065231</c:v>
                </c:pt>
                <c:pt idx="120">
                  <c:v>1.6333289483370865</c:v>
                </c:pt>
                <c:pt idx="121">
                  <c:v>1.6956710806899522</c:v>
                </c:pt>
                <c:pt idx="122">
                  <c:v>1.7019073526860404</c:v>
                </c:pt>
                <c:pt idx="123">
                  <c:v>2.2738408886213324</c:v>
                </c:pt>
                <c:pt idx="124">
                  <c:v>2.6450432757281375</c:v>
                </c:pt>
                <c:pt idx="125">
                  <c:v>1.8132897774410357</c:v>
                </c:pt>
                <c:pt idx="126">
                  <c:v>1.5031174424469531</c:v>
                </c:pt>
                <c:pt idx="127">
                  <c:v>1.4390185842505352</c:v>
                </c:pt>
                <c:pt idx="128">
                  <c:v>1.485472490240823</c:v>
                </c:pt>
                <c:pt idx="129">
                  <c:v>1.6013074110438659</c:v>
                </c:pt>
                <c:pt idx="130">
                  <c:v>1.9380259573459901</c:v>
                </c:pt>
                <c:pt idx="131">
                  <c:v>2.3051612842557621</c:v>
                </c:pt>
                <c:pt idx="132">
                  <c:v>1.6633318933172949</c:v>
                </c:pt>
                <c:pt idx="133">
                  <c:v>1.4261742962906412</c:v>
                </c:pt>
                <c:pt idx="134">
                  <c:v>1.4482726303880316</c:v>
                </c:pt>
              </c:numCache>
            </c:numRef>
          </c:xVal>
          <c:yVal>
            <c:numRef>
              <c:f>'Program Steps'!$BX$25:$BX$310</c:f>
              <c:numCache>
                <c:formatCode>0.00</c:formatCode>
                <c:ptCount val="286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7060-4917-9411-F2E0A91B89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62528"/>
        <c:axId val="77464704"/>
      </c:scatterChart>
      <c:valAx>
        <c:axId val="77462528"/>
        <c:scaling>
          <c:orientation val="minMax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CPT</a:t>
                </a:r>
                <a:r>
                  <a:rPr lang="en-US" sz="1400" baseline="0"/>
                  <a:t> Material Index</a:t>
                </a:r>
                <a:r>
                  <a:rPr lang="en-US" sz="1400"/>
                  <a:t>, I</a:t>
                </a:r>
                <a:r>
                  <a:rPr lang="en-US" sz="1400" baseline="-25000"/>
                  <a:t>C</a:t>
                </a:r>
                <a:r>
                  <a:rPr lang="en-US" sz="1400"/>
                  <a:t>   (R&amp;W)</a:t>
                </a:r>
              </a:p>
            </c:rich>
          </c:tx>
          <c:layout>
            <c:manualLayout>
              <c:xMode val="edge"/>
              <c:yMode val="edge"/>
              <c:x val="0.20055291632003769"/>
              <c:y val="1.3856151055306229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7464704"/>
        <c:crosses val="autoZero"/>
        <c:crossBetween val="midCat"/>
      </c:valAx>
      <c:valAx>
        <c:axId val="77464704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7462528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683279739795839"/>
          <c:y val="2.329729229429966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71670257273907"/>
          <c:y val="0.1229004711989934"/>
          <c:w val="0.77060125331044316"/>
          <c:h val="0.85228782912428358"/>
        </c:manualLayout>
      </c:layout>
      <c:scatterChart>
        <c:scatterStyle val="smoothMarker"/>
        <c:varyColors val="0"/>
        <c:ser>
          <c:idx val="0"/>
          <c:order val="0"/>
          <c:tx>
            <c:v>SBTn Zone</c:v>
          </c:tx>
          <c:spPr>
            <a:ln w="2857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Steps'!$CY$25:$CY$310</c:f>
              <c:numCache>
                <c:formatCode>General</c:formatCode>
                <c:ptCount val="28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6</c:v>
                </c:pt>
                <c:pt idx="26">
                  <c:v>6</c:v>
                </c:pt>
                <c:pt idx="27">
                  <c:v>6</c:v>
                </c:pt>
                <c:pt idx="28">
                  <c:v>6</c:v>
                </c:pt>
                <c:pt idx="29">
                  <c:v>6</c:v>
                </c:pt>
                <c:pt idx="30">
                  <c:v>6</c:v>
                </c:pt>
                <c:pt idx="31">
                  <c:v>6</c:v>
                </c:pt>
                <c:pt idx="32">
                  <c:v>6</c:v>
                </c:pt>
                <c:pt idx="33">
                  <c:v>6</c:v>
                </c:pt>
                <c:pt idx="34">
                  <c:v>6</c:v>
                </c:pt>
                <c:pt idx="35">
                  <c:v>6</c:v>
                </c:pt>
                <c:pt idx="36">
                  <c:v>5</c:v>
                </c:pt>
                <c:pt idx="37">
                  <c:v>5</c:v>
                </c:pt>
                <c:pt idx="38">
                  <c:v>6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5</c:v>
                </c:pt>
                <c:pt idx="67">
                  <c:v>5</c:v>
                </c:pt>
                <c:pt idx="68">
                  <c:v>6</c:v>
                </c:pt>
                <c:pt idx="69">
                  <c:v>5</c:v>
                </c:pt>
                <c:pt idx="70">
                  <c:v>5</c:v>
                </c:pt>
                <c:pt idx="71">
                  <c:v>6</c:v>
                </c:pt>
                <c:pt idx="72">
                  <c:v>6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4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4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6</c:v>
                </c:pt>
                <c:pt idx="123">
                  <c:v>5</c:v>
                </c:pt>
                <c:pt idx="124">
                  <c:v>4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5</c:v>
                </c:pt>
                <c:pt idx="132">
                  <c:v>6</c:v>
                </c:pt>
                <c:pt idx="133">
                  <c:v>6</c:v>
                </c:pt>
                <c:pt idx="134">
                  <c:v>6</c:v>
                </c:pt>
              </c:numCache>
            </c:numRef>
          </c:xVal>
          <c:yVal>
            <c:numRef>
              <c:f>'Program Steps'!$BX$25:$BX$310</c:f>
              <c:numCache>
                <c:formatCode>0.00</c:formatCode>
                <c:ptCount val="286"/>
                <c:pt idx="0">
                  <c:v>0.60401022089448897</c:v>
                </c:pt>
                <c:pt idx="1">
                  <c:v>0.71528845554957732</c:v>
                </c:pt>
                <c:pt idx="2">
                  <c:v>0.82654439664304602</c:v>
                </c:pt>
                <c:pt idx="3">
                  <c:v>0.96165444866927763</c:v>
                </c:pt>
                <c:pt idx="4">
                  <c:v>1.0729326833243666</c:v>
                </c:pt>
                <c:pt idx="5">
                  <c:v>1.1921474259159599</c:v>
                </c:pt>
                <c:pt idx="6">
                  <c:v>1.30340336700943</c:v>
                </c:pt>
                <c:pt idx="7">
                  <c:v>1.43853571259728</c:v>
                </c:pt>
                <c:pt idx="8">
                  <c:v>1.5497916536907501</c:v>
                </c:pt>
                <c:pt idx="9">
                  <c:v>1.6849128368641566</c:v>
                </c:pt>
                <c:pt idx="10">
                  <c:v>1.7961799403720702</c:v>
                </c:pt>
                <c:pt idx="11">
                  <c:v>1.9074358814655366</c:v>
                </c:pt>
                <c:pt idx="12">
                  <c:v>2.03460942555526</c:v>
                </c:pt>
                <c:pt idx="13">
                  <c:v>2.1538241681468566</c:v>
                </c:pt>
                <c:pt idx="14">
                  <c:v>2.2730166171768369</c:v>
                </c:pt>
                <c:pt idx="15">
                  <c:v>2.3842948518319234</c:v>
                </c:pt>
                <c:pt idx="16">
                  <c:v>2.5194049038581534</c:v>
                </c:pt>
                <c:pt idx="17">
                  <c:v>2.630683138513243</c:v>
                </c:pt>
                <c:pt idx="18">
                  <c:v>2.7419502420211566</c:v>
                </c:pt>
                <c:pt idx="19">
                  <c:v>2.8611538221983097</c:v>
                </c:pt>
                <c:pt idx="20">
                  <c:v>2.9883162038735898</c:v>
                </c:pt>
                <c:pt idx="21">
                  <c:v>3.1075309464651837</c:v>
                </c:pt>
                <c:pt idx="22">
                  <c:v>3.2187980499730968</c:v>
                </c:pt>
                <c:pt idx="23">
                  <c:v>3.3380127925646899</c:v>
                </c:pt>
                <c:pt idx="24">
                  <c:v>3.4651863366544169</c:v>
                </c:pt>
                <c:pt idx="25">
                  <c:v>3.5764422777478835</c:v>
                </c:pt>
                <c:pt idx="26">
                  <c:v>3.7036046594231671</c:v>
                </c:pt>
                <c:pt idx="27">
                  <c:v>3.8228194020147601</c:v>
                </c:pt>
                <c:pt idx="28">
                  <c:v>3.9420230134591798</c:v>
                </c:pt>
                <c:pt idx="29">
                  <c:v>4.0691965575489073</c:v>
                </c:pt>
                <c:pt idx="30">
                  <c:v>4.1725159907058673</c:v>
                </c:pt>
                <c:pt idx="31">
                  <c:v>4.2917307332974639</c:v>
                </c:pt>
                <c:pt idx="32">
                  <c:v>4.4189042773871909</c:v>
                </c:pt>
                <c:pt idx="33">
                  <c:v>4.5301602184806535</c:v>
                </c:pt>
                <c:pt idx="34">
                  <c:v>4.6493749610722501</c:v>
                </c:pt>
                <c:pt idx="35">
                  <c:v>4.7844961442456606</c:v>
                </c:pt>
                <c:pt idx="36">
                  <c:v>4.9037108868372563</c:v>
                </c:pt>
                <c:pt idx="37">
                  <c:v>5.0149779903451703</c:v>
                </c:pt>
                <c:pt idx="38">
                  <c:v>5.1421180784588261</c:v>
                </c:pt>
                <c:pt idx="39">
                  <c:v>5.2613439834648696</c:v>
                </c:pt>
                <c:pt idx="40">
                  <c:v>5.3646634166218332</c:v>
                </c:pt>
                <c:pt idx="41">
                  <c:v>5.4997734686480628</c:v>
                </c:pt>
                <c:pt idx="42">
                  <c:v>5.6030929018050202</c:v>
                </c:pt>
                <c:pt idx="43">
                  <c:v>5.7143600053129333</c:v>
                </c:pt>
                <c:pt idx="44">
                  <c:v>5.8335747479045308</c:v>
                </c:pt>
                <c:pt idx="45">
                  <c:v>5.9607371295798108</c:v>
                </c:pt>
                <c:pt idx="46">
                  <c:v>6.0878995112550909</c:v>
                </c:pt>
                <c:pt idx="47">
                  <c:v>6.2071031226995101</c:v>
                </c:pt>
                <c:pt idx="48">
                  <c:v>6.3263178652911067</c:v>
                </c:pt>
                <c:pt idx="49">
                  <c:v>6.4455549014443223</c:v>
                </c:pt>
                <c:pt idx="50">
                  <c:v>6.5727172831196041</c:v>
                </c:pt>
                <c:pt idx="51">
                  <c:v>6.6919320257111998</c:v>
                </c:pt>
                <c:pt idx="52">
                  <c:v>6.795240327720987</c:v>
                </c:pt>
                <c:pt idx="53">
                  <c:v>6.9144550703125836</c:v>
                </c:pt>
                <c:pt idx="54">
                  <c:v>7.0336698129041766</c:v>
                </c:pt>
                <c:pt idx="55">
                  <c:v>7.1528845554957741</c:v>
                </c:pt>
                <c:pt idx="56">
                  <c:v>7.2720992980873698</c:v>
                </c:pt>
                <c:pt idx="57">
                  <c:v>7.3913140406789664</c:v>
                </c:pt>
                <c:pt idx="58">
                  <c:v>7.5184764223542464</c:v>
                </c:pt>
                <c:pt idx="59">
                  <c:v>7.6297435258621604</c:v>
                </c:pt>
                <c:pt idx="60">
                  <c:v>7.7569059075374405</c:v>
                </c:pt>
                <c:pt idx="61">
                  <c:v>7.8681953046069664</c:v>
                </c:pt>
                <c:pt idx="62">
                  <c:v>7.9873877536369475</c:v>
                </c:pt>
                <c:pt idx="63">
                  <c:v>8.1145612977266666</c:v>
                </c:pt>
                <c:pt idx="64">
                  <c:v>8.2337760403182632</c:v>
                </c:pt>
                <c:pt idx="65">
                  <c:v>8.3529907829098597</c:v>
                </c:pt>
                <c:pt idx="66">
                  <c:v>8.480142033437966</c:v>
                </c:pt>
                <c:pt idx="67">
                  <c:v>8.583461466594926</c:v>
                </c:pt>
                <c:pt idx="68">
                  <c:v>8.7185714873538895</c:v>
                </c:pt>
                <c:pt idx="69">
                  <c:v>8.8298497532762479</c:v>
                </c:pt>
                <c:pt idx="70">
                  <c:v>8.9490644958678445</c:v>
                </c:pt>
                <c:pt idx="71">
                  <c:v>9.0603204369613124</c:v>
                </c:pt>
                <c:pt idx="72">
                  <c:v>9.1874939810510359</c:v>
                </c:pt>
                <c:pt idx="73">
                  <c:v>9.3066975612281855</c:v>
                </c:pt>
                <c:pt idx="74">
                  <c:v>9.4179646647361022</c:v>
                </c:pt>
                <c:pt idx="75">
                  <c:v>9.5292317682440135</c:v>
                </c:pt>
                <c:pt idx="76">
                  <c:v>9.664341789002977</c:v>
                </c:pt>
                <c:pt idx="77">
                  <c:v>9.7756088925108902</c:v>
                </c:pt>
                <c:pt idx="78">
                  <c:v>9.8948236351024832</c:v>
                </c:pt>
                <c:pt idx="79">
                  <c:v>10.014038377694099</c:v>
                </c:pt>
                <c:pt idx="80">
                  <c:v>10.141211921783801</c:v>
                </c:pt>
                <c:pt idx="81">
                  <c:v>10.252467862877266</c:v>
                </c:pt>
                <c:pt idx="82">
                  <c:v>10.3637349663852</c:v>
                </c:pt>
                <c:pt idx="83">
                  <c:v>10.490897348060466</c:v>
                </c:pt>
                <c:pt idx="84">
                  <c:v>10.625996237672233</c:v>
                </c:pt>
                <c:pt idx="85">
                  <c:v>10.7372856347418</c:v>
                </c:pt>
                <c:pt idx="86">
                  <c:v>10.848541575835233</c:v>
                </c:pt>
                <c:pt idx="87">
                  <c:v>10.975703957510532</c:v>
                </c:pt>
                <c:pt idx="88">
                  <c:v>11.094918731369399</c:v>
                </c:pt>
                <c:pt idx="89">
                  <c:v>11.214133442693734</c:v>
                </c:pt>
                <c:pt idx="90">
                  <c:v>11.317441744703501</c:v>
                </c:pt>
                <c:pt idx="91">
                  <c:v>11.436656487295101</c:v>
                </c:pt>
                <c:pt idx="92">
                  <c:v>11.5558712298867</c:v>
                </c:pt>
                <c:pt idx="93">
                  <c:v>11.6830559363909</c:v>
                </c:pt>
                <c:pt idx="94">
                  <c:v>11.794300715069902</c:v>
                </c:pt>
                <c:pt idx="95">
                  <c:v>11.913515457661466</c:v>
                </c:pt>
                <c:pt idx="96">
                  <c:v>12.040689001751199</c:v>
                </c:pt>
                <c:pt idx="97">
                  <c:v>12.167862545840933</c:v>
                </c:pt>
                <c:pt idx="98">
                  <c:v>12.271181978997868</c:v>
                </c:pt>
                <c:pt idx="99">
                  <c:v>12.390396721589534</c:v>
                </c:pt>
                <c:pt idx="100">
                  <c:v>12.525506773615701</c:v>
                </c:pt>
                <c:pt idx="101">
                  <c:v>12.636762714709199</c:v>
                </c:pt>
                <c:pt idx="102">
                  <c:v>12.755977457300801</c:v>
                </c:pt>
                <c:pt idx="103">
                  <c:v>12.883151001390535</c:v>
                </c:pt>
                <c:pt idx="104">
                  <c:v>12.994418073631167</c:v>
                </c:pt>
                <c:pt idx="105">
                  <c:v>13.129505832095766</c:v>
                </c:pt>
                <c:pt idx="106">
                  <c:v>13.2407952291653</c:v>
                </c:pt>
                <c:pt idx="107">
                  <c:v>13.352051170258767</c:v>
                </c:pt>
                <c:pt idx="108">
                  <c:v>13.471265912850368</c:v>
                </c:pt>
                <c:pt idx="109">
                  <c:v>13.598439456940099</c:v>
                </c:pt>
                <c:pt idx="110">
                  <c:v>13.709695398033567</c:v>
                </c:pt>
                <c:pt idx="111">
                  <c:v>13.828910140625167</c:v>
                </c:pt>
                <c:pt idx="112">
                  <c:v>13.956072522300433</c:v>
                </c:pt>
                <c:pt idx="113">
                  <c:v>14.067339625808335</c:v>
                </c:pt>
                <c:pt idx="114">
                  <c:v>14.186554368399968</c:v>
                </c:pt>
                <c:pt idx="115">
                  <c:v>14.305769110991534</c:v>
                </c:pt>
                <c:pt idx="116">
                  <c:v>14.424983853583134</c:v>
                </c:pt>
                <c:pt idx="117">
                  <c:v>14.544198596174732</c:v>
                </c:pt>
                <c:pt idx="118">
                  <c:v>14.663413338766299</c:v>
                </c:pt>
                <c:pt idx="119">
                  <c:v>14.782628081357968</c:v>
                </c:pt>
                <c:pt idx="120">
                  <c:v>14.893895184865867</c:v>
                </c:pt>
                <c:pt idx="121">
                  <c:v>15.021057566541133</c:v>
                </c:pt>
                <c:pt idx="122">
                  <c:v>15.132324670049035</c:v>
                </c:pt>
                <c:pt idx="123">
                  <c:v>15.267423559660834</c:v>
                </c:pt>
                <c:pt idx="124">
                  <c:v>15.394597103750565</c:v>
                </c:pt>
                <c:pt idx="125">
                  <c:v>15.505853044844001</c:v>
                </c:pt>
                <c:pt idx="126">
                  <c:v>15.625067787435603</c:v>
                </c:pt>
                <c:pt idx="127">
                  <c:v>15.744282530027165</c:v>
                </c:pt>
                <c:pt idx="128">
                  <c:v>15.847613125598601</c:v>
                </c:pt>
                <c:pt idx="129">
                  <c:v>15.966827868190235</c:v>
                </c:pt>
                <c:pt idx="130">
                  <c:v>16.101949051363601</c:v>
                </c:pt>
                <c:pt idx="131">
                  <c:v>16.213204992457104</c:v>
                </c:pt>
                <c:pt idx="132">
                  <c:v>16.332419735048667</c:v>
                </c:pt>
                <c:pt idx="133">
                  <c:v>16.451634477640265</c:v>
                </c:pt>
                <c:pt idx="134">
                  <c:v>16.562912712295368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DD6-42CC-93D4-846690ADF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24288"/>
        <c:axId val="79325824"/>
      </c:scatterChart>
      <c:valAx>
        <c:axId val="79324288"/>
        <c:scaling>
          <c:orientation val="minMax"/>
          <c:max val="9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9325824"/>
        <c:crosses val="autoZero"/>
        <c:crossBetween val="midCat"/>
        <c:majorUnit val="1"/>
        <c:minorUnit val="0.5"/>
      </c:valAx>
      <c:valAx>
        <c:axId val="79325824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9324288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217670260121732"/>
          <c:y val="0.1590782428951269"/>
          <c:w val="0.62826855524937164"/>
          <c:h val="0.80835606582155295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Steps'!$N$24:$N$679</c:f>
              <c:numCache>
                <c:formatCode>0.00</c:formatCode>
                <c:ptCount val="656"/>
                <c:pt idx="0">
                  <c:v>4.0225140263103203</c:v>
                </c:pt>
                <c:pt idx="1">
                  <c:v>4.2622000927095192</c:v>
                </c:pt>
                <c:pt idx="2">
                  <c:v>4.4225236169498601</c:v>
                </c:pt>
                <c:pt idx="3">
                  <c:v>4.5038042870158703</c:v>
                </c:pt>
                <c:pt idx="4">
                  <c:v>4.5450839980179296</c:v>
                </c:pt>
                <c:pt idx="5">
                  <c:v>4.5070011668611398</c:v>
                </c:pt>
                <c:pt idx="6">
                  <c:v>4.3889164175764499</c:v>
                </c:pt>
                <c:pt idx="7">
                  <c:v>3.95466025159444</c:v>
                </c:pt>
                <c:pt idx="8">
                  <c:v>3.59848787583319</c:v>
                </c:pt>
                <c:pt idx="9">
                  <c:v>3.1239110628027</c:v>
                </c:pt>
                <c:pt idx="10">
                  <c:v>2.4909288534390401</c:v>
                </c:pt>
                <c:pt idx="11">
                  <c:v>2.01635204040856</c:v>
                </c:pt>
                <c:pt idx="12">
                  <c:v>1.6608190406163601</c:v>
                </c:pt>
                <c:pt idx="13">
                  <c:v>1.5433736673007099</c:v>
                </c:pt>
                <c:pt idx="14">
                  <c:v>1.6243346493822</c:v>
                </c:pt>
                <c:pt idx="15">
                  <c:v>1.6656143603842599</c:v>
                </c:pt>
                <c:pt idx="16">
                  <c:v>1.8262575726091299</c:v>
                </c:pt>
                <c:pt idx="17">
                  <c:v>1.7878550534678199</c:v>
                </c:pt>
                <c:pt idx="18">
                  <c:v>1.78977318137498</c:v>
                </c:pt>
                <c:pt idx="19">
                  <c:v>1.67200812007481</c:v>
                </c:pt>
                <c:pt idx="20">
                  <c:v>1.5545627467591601</c:v>
                </c:pt>
                <c:pt idx="21">
                  <c:v>1.4771183325074699</c:v>
                </c:pt>
                <c:pt idx="22">
                  <c:v>1.5971212096993299</c:v>
                </c:pt>
                <c:pt idx="23">
                  <c:v>1.8371269640830501</c:v>
                </c:pt>
                <c:pt idx="24">
                  <c:v>2.0768130304822501</c:v>
                </c:pt>
                <c:pt idx="25">
                  <c:v>2.3958616390402998</c:v>
                </c:pt>
                <c:pt idx="26">
                  <c:v>2.4768226211217899</c:v>
                </c:pt>
                <c:pt idx="27">
                  <c:v>2.7565096465849299</c:v>
                </c:pt>
                <c:pt idx="28">
                  <c:v>3.2339636514761598</c:v>
                </c:pt>
                <c:pt idx="29">
                  <c:v>3.9104633877335702</c:v>
                </c:pt>
                <c:pt idx="30">
                  <c:v>4.6256853311168298</c:v>
                </c:pt>
                <c:pt idx="31">
                  <c:v>5.5005914227713797</c:v>
                </c:pt>
                <c:pt idx="32">
                  <c:v>6.0974089288854101</c:v>
                </c:pt>
                <c:pt idx="33">
                  <c:v>6.2180511820463202</c:v>
                </c:pt>
                <c:pt idx="34">
                  <c:v>6.2193299339844303</c:v>
                </c:pt>
                <c:pt idx="35">
                  <c:v>5.9041175812407101</c:v>
                </c:pt>
                <c:pt idx="36">
                  <c:v>5.6676283946867896</c:v>
                </c:pt>
                <c:pt idx="37">
                  <c:v>5.51018206230719</c:v>
                </c:pt>
                <c:pt idx="38">
                  <c:v>5.5121001902143494</c:v>
                </c:pt>
                <c:pt idx="39">
                  <c:v>5.83146848675693</c:v>
                </c:pt>
                <c:pt idx="40">
                  <c:v>6.1501974073304497</c:v>
                </c:pt>
                <c:pt idx="41">
                  <c:v>6.2705199725068299</c:v>
                </c:pt>
                <c:pt idx="42">
                  <c:v>6.1533942871757201</c:v>
                </c:pt>
                <c:pt idx="43">
                  <c:v>5.9165854126372697</c:v>
                </c:pt>
                <c:pt idx="44">
                  <c:v>5.7591390802576701</c:v>
                </c:pt>
                <c:pt idx="45">
                  <c:v>5.7613768961493603</c:v>
                </c:pt>
                <c:pt idx="46">
                  <c:v>5.9213807324051704</c:v>
                </c:pt>
                <c:pt idx="47">
                  <c:v>6.0817042566455104</c:v>
                </c:pt>
                <c:pt idx="48">
                  <c:v>6.1229839676475804</c:v>
                </c:pt>
                <c:pt idx="49">
                  <c:v>6.0055385943319299</c:v>
                </c:pt>
                <c:pt idx="50">
                  <c:v>5.8084109908729102</c:v>
                </c:pt>
                <c:pt idx="51">
                  <c:v>5.4135164079858091</c:v>
                </c:pt>
                <c:pt idx="52">
                  <c:v>5.1376656383369799</c:v>
                </c:pt>
                <c:pt idx="53">
                  <c:v>4.8214942216396803</c:v>
                </c:pt>
                <c:pt idx="54">
                  <c:v>4.7040488483240397</c:v>
                </c:pt>
                <c:pt idx="55">
                  <c:v>4.7456482473106201</c:v>
                </c:pt>
                <c:pt idx="56">
                  <c:v>5.0246958968047206</c:v>
                </c:pt>
                <c:pt idx="57">
                  <c:v>5.8596010293953098</c:v>
                </c:pt>
                <c:pt idx="58">
                  <c:v>6.4167372644299201</c:v>
                </c:pt>
                <c:pt idx="59">
                  <c:v>7.3313246271638901</c:v>
                </c:pt>
                <c:pt idx="60">
                  <c:v>7.9278224452933896</c:v>
                </c:pt>
                <c:pt idx="61">
                  <c:v>8.2071897827720086</c:v>
                </c:pt>
                <c:pt idx="62">
                  <c:v>8.0103818672975198</c:v>
                </c:pt>
                <c:pt idx="63">
                  <c:v>7.0993110723933404</c:v>
                </c:pt>
                <c:pt idx="64">
                  <c:v>5.3949345438851699</c:v>
                </c:pt>
                <c:pt idx="65">
                  <c:v>3.4915122840108102</c:v>
                </c:pt>
                <c:pt idx="66">
                  <c:v>2.18394846629689</c:v>
                </c:pt>
                <c:pt idx="67">
                  <c:v>2.3839532616166599</c:v>
                </c:pt>
                <c:pt idx="68">
                  <c:v>3.3379022074455298</c:v>
                </c:pt>
                <c:pt idx="69">
                  <c:v>4.01376256773389</c:v>
                </c:pt>
                <c:pt idx="70">
                  <c:v>4.2134476750691299</c:v>
                </c:pt>
                <c:pt idx="71">
                  <c:v>3.3026965681494902</c:v>
                </c:pt>
                <c:pt idx="72">
                  <c:v>2.3516248141813598</c:v>
                </c:pt>
                <c:pt idx="73">
                  <c:v>1.2421476638800499</c:v>
                </c:pt>
                <c:pt idx="74">
                  <c:v>0.84725308099295105</c:v>
                </c:pt>
                <c:pt idx="75">
                  <c:v>0.80917024983616004</c:v>
                </c:pt>
                <c:pt idx="76">
                  <c:v>0.85013027285369502</c:v>
                </c:pt>
                <c:pt idx="77">
                  <c:v>0.85204840076085697</c:v>
                </c:pt>
                <c:pt idx="78">
                  <c:v>0.85364684068349295</c:v>
                </c:pt>
                <c:pt idx="79">
                  <c:v>0.89492655168555502</c:v>
                </c:pt>
                <c:pt idx="80">
                  <c:v>0.93620626268761697</c:v>
                </c:pt>
                <c:pt idx="81">
                  <c:v>0.93780470261025195</c:v>
                </c:pt>
                <c:pt idx="82">
                  <c:v>0.93940314253288804</c:v>
                </c:pt>
                <c:pt idx="83">
                  <c:v>0.901639999360624</c:v>
                </c:pt>
                <c:pt idx="84">
                  <c:v>0.78387493806045305</c:v>
                </c:pt>
                <c:pt idx="85">
                  <c:v>0.70611083582423606</c:v>
                </c:pt>
                <c:pt idx="86">
                  <c:v>0.66802800466744505</c:v>
                </c:pt>
                <c:pt idx="87">
                  <c:v>0.66962644459008003</c:v>
                </c:pt>
                <c:pt idx="88">
                  <c:v>0.71090615559214199</c:v>
                </c:pt>
                <c:pt idx="89">
                  <c:v>0.63346174134045197</c:v>
                </c:pt>
                <c:pt idx="90">
                  <c:v>0.59505922219913399</c:v>
                </c:pt>
                <c:pt idx="91">
                  <c:v>0.556656703057816</c:v>
                </c:pt>
                <c:pt idx="92">
                  <c:v>0.59793641405987796</c:v>
                </c:pt>
                <c:pt idx="93">
                  <c:v>0.71889835520531997</c:v>
                </c:pt>
                <c:pt idx="94">
                  <c:v>0.83986029635076198</c:v>
                </c:pt>
                <c:pt idx="95">
                  <c:v>0.88114000735282405</c:v>
                </c:pt>
                <c:pt idx="96">
                  <c:v>0.88273844727545903</c:v>
                </c:pt>
                <c:pt idx="97">
                  <c:v>0.80465465705471495</c:v>
                </c:pt>
                <c:pt idx="98">
                  <c:v>0.76657182589792405</c:v>
                </c:pt>
                <c:pt idx="99">
                  <c:v>0.72848899474113304</c:v>
                </c:pt>
                <c:pt idx="100">
                  <c:v>0.69040616358434204</c:v>
                </c:pt>
                <c:pt idx="101">
                  <c:v>0.65232333242755103</c:v>
                </c:pt>
                <c:pt idx="102">
                  <c:v>0.65360208436565903</c:v>
                </c:pt>
                <c:pt idx="103">
                  <c:v>0.61615862917792197</c:v>
                </c:pt>
                <c:pt idx="104">
                  <c:v>0.617117693131504</c:v>
                </c:pt>
                <c:pt idx="105">
                  <c:v>0.57903486197471299</c:v>
                </c:pt>
                <c:pt idx="106">
                  <c:v>0.58095298988187505</c:v>
                </c:pt>
                <c:pt idx="107">
                  <c:v>0.62223270088393701</c:v>
                </c:pt>
                <c:pt idx="108">
                  <c:v>0.66351241188599897</c:v>
                </c:pt>
                <c:pt idx="109">
                  <c:v>0.66511085180863505</c:v>
                </c:pt>
                <c:pt idx="110">
                  <c:v>0.66670929173127003</c:v>
                </c:pt>
                <c:pt idx="111">
                  <c:v>0.668307731653906</c:v>
                </c:pt>
                <c:pt idx="112">
                  <c:v>0.62990521251258802</c:v>
                </c:pt>
                <c:pt idx="113">
                  <c:v>0.59214206934032387</c:v>
                </c:pt>
                <c:pt idx="114">
                  <c:v>0.59374050926295896</c:v>
                </c:pt>
                <c:pt idx="115">
                  <c:v>0.59533894918559505</c:v>
                </c:pt>
                <c:pt idx="116">
                  <c:v>0.67661961925160996</c:v>
                </c:pt>
                <c:pt idx="117">
                  <c:v>0.67789837118971896</c:v>
                </c:pt>
                <c:pt idx="118">
                  <c:v>0.67949681111235405</c:v>
                </c:pt>
                <c:pt idx="119">
                  <c:v>0.68109525103499002</c:v>
                </c:pt>
                <c:pt idx="120">
                  <c:v>0.72237496203705198</c:v>
                </c:pt>
                <c:pt idx="121">
                  <c:v>0.64461085980083399</c:v>
                </c:pt>
                <c:pt idx="122">
                  <c:v>0.60684771662857095</c:v>
                </c:pt>
                <c:pt idx="123">
                  <c:v>0.60812646856667896</c:v>
                </c:pt>
                <c:pt idx="124">
                  <c:v>0.649725867553268</c:v>
                </c:pt>
                <c:pt idx="125">
                  <c:v>0.65068493150684903</c:v>
                </c:pt>
                <c:pt idx="126">
                  <c:v>0.65260305941401198</c:v>
                </c:pt>
                <c:pt idx="127">
                  <c:v>0.65420149933664695</c:v>
                </c:pt>
                <c:pt idx="128">
                  <c:v>0.65579993925928304</c:v>
                </c:pt>
                <c:pt idx="129">
                  <c:v>0.65739837918191801</c:v>
                </c:pt>
                <c:pt idx="130">
                  <c:v>0.65899681910455399</c:v>
                </c:pt>
                <c:pt idx="131">
                  <c:v>0.66059525902718996</c:v>
                </c:pt>
                <c:pt idx="132">
                  <c:v>0.66187401096529797</c:v>
                </c:pt>
                <c:pt idx="133">
                  <c:v>0.66379213887246002</c:v>
                </c:pt>
                <c:pt idx="134">
                  <c:v>0.66507089081056903</c:v>
                </c:pt>
                <c:pt idx="135">
                  <c:v>0.70698997778168504</c:v>
                </c:pt>
                <c:pt idx="136">
                  <c:v>0.70826872971979316</c:v>
                </c:pt>
                <c:pt idx="137">
                  <c:v>0.70986716964242891</c:v>
                </c:pt>
                <c:pt idx="138">
                  <c:v>0.67146465050111104</c:v>
                </c:pt>
                <c:pt idx="139">
                  <c:v>0.67338277840827399</c:v>
                </c:pt>
                <c:pt idx="140">
                  <c:v>0.71498217739486303</c:v>
                </c:pt>
                <c:pt idx="141">
                  <c:v>0.716580617317498</c:v>
                </c:pt>
                <c:pt idx="142">
                  <c:v>0.75754064033503299</c:v>
                </c:pt>
                <c:pt idx="143">
                  <c:v>0.75913908025766896</c:v>
                </c:pt>
                <c:pt idx="144">
                  <c:v>0.76073752018030405</c:v>
                </c:pt>
                <c:pt idx="145">
                  <c:v>0.72265468902351304</c:v>
                </c:pt>
                <c:pt idx="146">
                  <c:v>0.64489058678729605</c:v>
                </c:pt>
                <c:pt idx="147">
                  <c:v>0.64648902670993103</c:v>
                </c:pt>
                <c:pt idx="148">
                  <c:v>0.72745000879141997</c:v>
                </c:pt>
                <c:pt idx="149">
                  <c:v>0.72904844871405505</c:v>
                </c:pt>
                <c:pt idx="150">
                  <c:v>0.77064784770064398</c:v>
                </c:pt>
                <c:pt idx="151">
                  <c:v>0.81160787071817897</c:v>
                </c:pt>
                <c:pt idx="152">
                  <c:v>0.85288758172024104</c:v>
                </c:pt>
                <c:pt idx="153">
                  <c:v>0.81448506257892295</c:v>
                </c:pt>
                <c:pt idx="154">
                  <c:v>0.77640223142213205</c:v>
                </c:pt>
                <c:pt idx="155">
                  <c:v>0.73831940026534104</c:v>
                </c:pt>
                <c:pt idx="156">
                  <c:v>0.74023752817250399</c:v>
                </c:pt>
                <c:pt idx="157">
                  <c:v>0.74151628011061199</c:v>
                </c:pt>
                <c:pt idx="158">
                  <c:v>0.74311472003324797</c:v>
                </c:pt>
                <c:pt idx="159">
                  <c:v>0.74471315995588305</c:v>
                </c:pt>
                <c:pt idx="160">
                  <c:v>0.74631159987851903</c:v>
                </c:pt>
                <c:pt idx="161">
                  <c:v>0.74822972778568098</c:v>
                </c:pt>
                <c:pt idx="162">
                  <c:v>0.74950847972378998</c:v>
                </c:pt>
                <c:pt idx="163">
                  <c:v>0.75142660763095204</c:v>
                </c:pt>
                <c:pt idx="164">
                  <c:v>0.75334473553811498</c:v>
                </c:pt>
                <c:pt idx="165">
                  <c:v>0.75462348747622299</c:v>
                </c:pt>
                <c:pt idx="166">
                  <c:v>0.75622192739885896</c:v>
                </c:pt>
                <c:pt idx="167">
                  <c:v>0.75782036732149405</c:v>
                </c:pt>
                <c:pt idx="168">
                  <c:v>0.79910007832355601</c:v>
                </c:pt>
                <c:pt idx="169">
                  <c:v>0.84037978932561797</c:v>
                </c:pt>
                <c:pt idx="170">
                  <c:v>0.92134077140710702</c:v>
                </c:pt>
                <c:pt idx="171">
                  <c:v>0.96262048240916898</c:v>
                </c:pt>
                <c:pt idx="172">
                  <c:v>0.96421892233180395</c:v>
                </c:pt>
                <c:pt idx="173">
                  <c:v>0.92613609117501305</c:v>
                </c:pt>
                <c:pt idx="174">
                  <c:v>0.84837198893879595</c:v>
                </c:pt>
                <c:pt idx="175">
                  <c:v>0.84965074087690395</c:v>
                </c:pt>
                <c:pt idx="176">
                  <c:v>0.85188855676859399</c:v>
                </c:pt>
                <c:pt idx="177">
                  <c:v>0.85316730870670199</c:v>
                </c:pt>
                <c:pt idx="178">
                  <c:v>0.85476574862933796</c:v>
                </c:pt>
                <c:pt idx="179">
                  <c:v>0.85636418855197305</c:v>
                </c:pt>
                <c:pt idx="180">
                  <c:v>0.89732421156950803</c:v>
                </c:pt>
                <c:pt idx="181">
                  <c:v>0.93892361055609697</c:v>
                </c:pt>
                <c:pt idx="182">
                  <c:v>1.05956586371701</c:v>
                </c:pt>
                <c:pt idx="183">
                  <c:v>1.17956874090887</c:v>
                </c:pt>
                <c:pt idx="184">
                  <c:v>1.2214878278799901</c:v>
                </c:pt>
                <c:pt idx="185">
                  <c:v>1.2227665798181</c:v>
                </c:pt>
                <c:pt idx="186">
                  <c:v>1.1450024775818799</c:v>
                </c:pt>
                <c:pt idx="187">
                  <c:v>1.0275571042662399</c:v>
                </c:pt>
                <c:pt idx="188">
                  <c:v>1.0294752321734</c:v>
                </c:pt>
              </c:numCache>
            </c:numRef>
          </c:xVal>
          <c:yVal>
            <c:numRef>
              <c:f>'Program Steps'!$C$24:$C$679</c:f>
              <c:numCache>
                <c:formatCode>0.00</c:formatCode>
                <c:ptCount val="656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E3-4D21-83A4-C3922B836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521600"/>
        <c:axId val="114523520"/>
      </c:scatterChart>
      <c:valAx>
        <c:axId val="114521600"/>
        <c:scaling>
          <c:orientation val="minMax"/>
          <c:max val="1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Cone </a:t>
                </a:r>
                <a:r>
                  <a:rPr lang="en-US" sz="1400" dirty="0" smtClean="0"/>
                  <a:t>Resistance</a:t>
                </a:r>
              </a:p>
              <a:p>
                <a:pPr>
                  <a:defRPr sz="1400"/>
                </a:pPr>
                <a:r>
                  <a:rPr lang="en-US" sz="1400" dirty="0" err="1" smtClean="0"/>
                  <a:t>q</a:t>
                </a:r>
                <a:r>
                  <a:rPr lang="en-US" sz="1400" baseline="-25000" dirty="0" err="1" smtClean="0"/>
                  <a:t>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(MPa)</a:t>
                </a:r>
              </a:p>
            </c:rich>
          </c:tx>
          <c:layout>
            <c:manualLayout>
              <c:xMode val="edge"/>
              <c:yMode val="edge"/>
              <c:x val="0.32140004693698326"/>
              <c:y val="2.027237575638364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14523520"/>
        <c:crosses val="autoZero"/>
        <c:crossBetween val="midCat"/>
        <c:majorUnit val="2"/>
        <c:minorUnit val="0.5"/>
      </c:valAx>
      <c:valAx>
        <c:axId val="11452352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452160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1216445783845"/>
          <c:y val="0.21575663328229722"/>
          <c:w val="0.7426957896093882"/>
          <c:h val="0.72703891601729742"/>
        </c:manualLayout>
      </c:layout>
      <c:scatterChart>
        <c:scatterStyle val="lineMarker"/>
        <c:varyColors val="0"/>
        <c:ser>
          <c:idx val="2"/>
          <c:order val="0"/>
          <c:tx>
            <c:v>Gmax qnet svo'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4"/>
            <c:spPr>
              <a:solidFill>
                <a:srgbClr val="FFFF00"/>
              </a:solidFill>
              <a:ln w="28575">
                <a:solidFill>
                  <a:srgbClr val="C00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raw!$AM$13:$AM$17</c:f>
              <c:numCache>
                <c:formatCode>General</c:formatCode>
                <c:ptCount val="5"/>
                <c:pt idx="0">
                  <c:v>108.82083733252087</c:v>
                </c:pt>
                <c:pt idx="1">
                  <c:v>139.18699924921779</c:v>
                </c:pt>
                <c:pt idx="2">
                  <c:v>126.61473742924959</c:v>
                </c:pt>
                <c:pt idx="3">
                  <c:v>137.59647556540986</c:v>
                </c:pt>
                <c:pt idx="4">
                  <c:v>224.24839549138792</c:v>
                </c:pt>
              </c:numCache>
            </c:numRef>
          </c:xVal>
          <c:yVal>
            <c:numRef>
              <c:f>raw!$AD$13:$AD$17</c:f>
              <c:numCache>
                <c:formatCode>General</c:formatCode>
                <c:ptCount val="5"/>
                <c:pt idx="0">
                  <c:v>13.75</c:v>
                </c:pt>
                <c:pt idx="1">
                  <c:v>16.75</c:v>
                </c:pt>
                <c:pt idx="2">
                  <c:v>19.850000000000001</c:v>
                </c:pt>
                <c:pt idx="3">
                  <c:v>22.85</c:v>
                </c:pt>
                <c:pt idx="4">
                  <c:v>25.45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56-4D7D-922D-21E2EBFD0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475312"/>
        <c:axId val="1"/>
      </c:scatterChart>
      <c:valAx>
        <c:axId val="320475312"/>
        <c:scaling>
          <c:orientation val="minMax"/>
          <c:max val="5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</a:defRPr>
                </a:pPr>
                <a:r>
                  <a:rPr lang="en-US" sz="20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Rigidity Index, I</a:t>
                </a:r>
                <a:r>
                  <a:rPr lang="en-US" sz="2000" b="1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0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G/s</a:t>
                </a:r>
                <a:r>
                  <a:rPr lang="en-US" sz="2000" b="1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</a:t>
                </a:r>
                <a:r>
                  <a:rPr lang="en-US" sz="20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31849731646469059"/>
              <c:y val="2.424780315812112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0"/>
        <c:minorUnit val="20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>
                    <a:latin typeface="+mn-lt"/>
                  </a:defRPr>
                </a:pPr>
                <a:r>
                  <a:rPr lang="en-US" sz="2000" b="1">
                    <a:latin typeface="+mn-lt"/>
                  </a:rPr>
                  <a:t>Depth (m)</a:t>
                </a:r>
              </a:p>
            </c:rich>
          </c:tx>
          <c:layout>
            <c:manualLayout>
              <c:xMode val="edge"/>
              <c:yMode val="edge"/>
              <c:x val="1.9175413126496572E-2"/>
              <c:y val="0.44575787520600674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475312"/>
        <c:crossesAt val="0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61279769575723"/>
          <c:y val="0.15667664230198897"/>
          <c:w val="0.74269420177110024"/>
          <c:h val="0.81081108614708175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3492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Steps'!$AA$24:$AA$679</c:f>
              <c:numCache>
                <c:formatCode>0.00</c:formatCode>
                <c:ptCount val="656"/>
                <c:pt idx="0">
                  <c:v>2.0074381623323436</c:v>
                </c:pt>
                <c:pt idx="1">
                  <c:v>1.9382564276887237</c:v>
                </c:pt>
                <c:pt idx="2">
                  <c:v>1.8736310473754489</c:v>
                </c:pt>
                <c:pt idx="3">
                  <c:v>1.8546624028134289</c:v>
                </c:pt>
                <c:pt idx="4">
                  <c:v>1.8717987674055259</c:v>
                </c:pt>
                <c:pt idx="5">
                  <c:v>1.9136957672164558</c:v>
                </c:pt>
                <c:pt idx="6">
                  <c:v>1.9666856136942352</c:v>
                </c:pt>
                <c:pt idx="7">
                  <c:v>2.0367357653587268</c:v>
                </c:pt>
                <c:pt idx="8">
                  <c:v>2.0642234522078993</c:v>
                </c:pt>
                <c:pt idx="9">
                  <c:v>2.0867810731809477</c:v>
                </c:pt>
                <c:pt idx="10">
                  <c:v>2.1454530859337471</c:v>
                </c:pt>
                <c:pt idx="11">
                  <c:v>2.1588719701593644</c:v>
                </c:pt>
                <c:pt idx="12">
                  <c:v>2.2095294277748021</c:v>
                </c:pt>
                <c:pt idx="13">
                  <c:v>2.1778418441027827</c:v>
                </c:pt>
                <c:pt idx="14">
                  <c:v>2.1557298527769913</c:v>
                </c:pt>
                <c:pt idx="15">
                  <c:v>2.19274929434139</c:v>
                </c:pt>
                <c:pt idx="16">
                  <c:v>2.1869704072364651</c:v>
                </c:pt>
                <c:pt idx="17">
                  <c:v>2.2252324226665694</c:v>
                </c:pt>
                <c:pt idx="18">
                  <c:v>2.2283941494343829</c:v>
                </c:pt>
                <c:pt idx="19">
                  <c:v>2.2576504493675138</c:v>
                </c:pt>
                <c:pt idx="20">
                  <c:v>2.289791514438051</c:v>
                </c:pt>
                <c:pt idx="21">
                  <c:v>2.3093589107065222</c:v>
                </c:pt>
                <c:pt idx="22">
                  <c:v>2.2820156073085984</c:v>
                </c:pt>
                <c:pt idx="23">
                  <c:v>2.2324041841557976</c:v>
                </c:pt>
                <c:pt idx="24">
                  <c:v>2.2082665013663738</c:v>
                </c:pt>
                <c:pt idx="25">
                  <c:v>2.1817632844411423</c:v>
                </c:pt>
                <c:pt idx="26">
                  <c:v>2.2015785762786009</c:v>
                </c:pt>
                <c:pt idx="27">
                  <c:v>2.1697938120428741</c:v>
                </c:pt>
                <c:pt idx="28">
                  <c:v>2.1102507704009055</c:v>
                </c:pt>
                <c:pt idx="29">
                  <c:v>2.0538207180605985</c:v>
                </c:pt>
                <c:pt idx="30">
                  <c:v>2.0011036075079502</c:v>
                </c:pt>
                <c:pt idx="31">
                  <c:v>1.9505405591827012</c:v>
                </c:pt>
                <c:pt idx="32">
                  <c:v>1.9184301550120453</c:v>
                </c:pt>
                <c:pt idx="33">
                  <c:v>1.9378079858251911</c:v>
                </c:pt>
                <c:pt idx="34">
                  <c:v>1.9585834395762034</c:v>
                </c:pt>
                <c:pt idx="35">
                  <c:v>1.994775350771663</c:v>
                </c:pt>
                <c:pt idx="36">
                  <c:v>2.0007313429964393</c:v>
                </c:pt>
                <c:pt idx="37">
                  <c:v>1.97916806057968</c:v>
                </c:pt>
                <c:pt idx="38">
                  <c:v>1.9388504655394156</c:v>
                </c:pt>
                <c:pt idx="39">
                  <c:v>1.8988461688019418</c:v>
                </c:pt>
                <c:pt idx="40">
                  <c:v>1.8811525566073077</c:v>
                </c:pt>
                <c:pt idx="41">
                  <c:v>1.8856143619863461</c:v>
                </c:pt>
                <c:pt idx="42">
                  <c:v>1.9092353682553114</c:v>
                </c:pt>
                <c:pt idx="43">
                  <c:v>1.9312053210897693</c:v>
                </c:pt>
                <c:pt idx="44">
                  <c:v>1.9429598053903594</c:v>
                </c:pt>
                <c:pt idx="45">
                  <c:v>1.939057735765551</c:v>
                </c:pt>
                <c:pt idx="46">
                  <c:v>1.9287880880612349</c:v>
                </c:pt>
                <c:pt idx="47">
                  <c:v>1.9223822412799709</c:v>
                </c:pt>
                <c:pt idx="48">
                  <c:v>1.9338847484490211</c:v>
                </c:pt>
                <c:pt idx="49">
                  <c:v>1.9538579800357212</c:v>
                </c:pt>
                <c:pt idx="50">
                  <c:v>1.9823599929744697</c:v>
                </c:pt>
                <c:pt idx="51">
                  <c:v>2.0111899858633153</c:v>
                </c:pt>
                <c:pt idx="52">
                  <c:v>2.014411617232593</c:v>
                </c:pt>
                <c:pt idx="53">
                  <c:v>2.0036941288446233</c:v>
                </c:pt>
                <c:pt idx="54">
                  <c:v>1.9942194578455192</c:v>
                </c:pt>
                <c:pt idx="55">
                  <c:v>1.9869473295006777</c:v>
                </c:pt>
                <c:pt idx="56">
                  <c:v>1.9784907173646309</c:v>
                </c:pt>
                <c:pt idx="57">
                  <c:v>1.9228842777847017</c:v>
                </c:pt>
                <c:pt idx="58">
                  <c:v>1.9107743544821048</c:v>
                </c:pt>
                <c:pt idx="59">
                  <c:v>1.8686689398849901</c:v>
                </c:pt>
                <c:pt idx="60">
                  <c:v>1.8441062675350763</c:v>
                </c:pt>
                <c:pt idx="61">
                  <c:v>1.8546873750366211</c:v>
                </c:pt>
                <c:pt idx="62">
                  <c:v>1.8935786508179517</c:v>
                </c:pt>
                <c:pt idx="63">
                  <c:v>1.9757365372429194</c:v>
                </c:pt>
                <c:pt idx="64">
                  <c:v>2.1163139867186485</c:v>
                </c:pt>
                <c:pt idx="65">
                  <c:v>2.3340255262374918</c:v>
                </c:pt>
                <c:pt idx="66">
                  <c:v>2.5942383961458719</c:v>
                </c:pt>
                <c:pt idx="67">
                  <c:v>2.6017378962123918</c:v>
                </c:pt>
                <c:pt idx="68">
                  <c:v>2.5182322031634716</c:v>
                </c:pt>
                <c:pt idx="69">
                  <c:v>2.5156255450599545</c:v>
                </c:pt>
                <c:pt idx="70">
                  <c:v>2.5385014698167052</c:v>
                </c:pt>
                <c:pt idx="71">
                  <c:v>2.6595005712751916</c:v>
                </c:pt>
                <c:pt idx="72">
                  <c:v>2.7404054257782642</c:v>
                </c:pt>
                <c:pt idx="73">
                  <c:v>2.8756132963601817</c:v>
                </c:pt>
                <c:pt idx="74">
                  <c:v>2.7202950432787847</c:v>
                </c:pt>
                <c:pt idx="75">
                  <c:v>2.7235154135499333</c:v>
                </c:pt>
                <c:pt idx="76">
                  <c:v>2.7259666679286081</c:v>
                </c:pt>
                <c:pt idx="77">
                  <c:v>2.842361536640349</c:v>
                </c:pt>
                <c:pt idx="78">
                  <c:v>2.8787830786243216</c:v>
                </c:pt>
                <c:pt idx="79">
                  <c:v>2.8342511197247258</c:v>
                </c:pt>
                <c:pt idx="80">
                  <c:v>2.7714011917870032</c:v>
                </c:pt>
                <c:pt idx="81">
                  <c:v>2.7553267249015558</c:v>
                </c:pt>
                <c:pt idx="82">
                  <c:v>2.7583656676219128</c:v>
                </c:pt>
                <c:pt idx="83">
                  <c:v>2.7911251889056072</c:v>
                </c:pt>
                <c:pt idx="84">
                  <c:v>2.9146415291599927</c:v>
                </c:pt>
                <c:pt idx="85">
                  <c:v>2.9768141534149959</c:v>
                </c:pt>
                <c:pt idx="86">
                  <c:v>2.9750789250520486</c:v>
                </c:pt>
                <c:pt idx="87">
                  <c:v>2.9494464186138183</c:v>
                </c:pt>
                <c:pt idx="88">
                  <c:v>2.9374807858293561</c:v>
                </c:pt>
                <c:pt idx="89">
                  <c:v>3.0026372288581289</c:v>
                </c:pt>
                <c:pt idx="90">
                  <c:v>3.0575456730956567</c:v>
                </c:pt>
                <c:pt idx="91">
                  <c:v>3.083785927138154</c:v>
                </c:pt>
                <c:pt idx="92">
                  <c:v>3.0924432293824053</c:v>
                </c:pt>
                <c:pt idx="93">
                  <c:v>2.9996369505922407</c:v>
                </c:pt>
                <c:pt idx="94">
                  <c:v>2.9421041789406761</c:v>
                </c:pt>
                <c:pt idx="95">
                  <c:v>2.9689535350029175</c:v>
                </c:pt>
                <c:pt idx="96">
                  <c:v>2.9718582345765863</c:v>
                </c:pt>
                <c:pt idx="97">
                  <c:v>3.0323681860572083</c:v>
                </c:pt>
                <c:pt idx="98">
                  <c:v>3.0452216339246951</c:v>
                </c:pt>
                <c:pt idx="99">
                  <c:v>3.0737633273536966</c:v>
                </c:pt>
                <c:pt idx="100">
                  <c:v>3.0659653480801579</c:v>
                </c:pt>
                <c:pt idx="101">
                  <c:v>3.11678640560894</c:v>
                </c:pt>
                <c:pt idx="102">
                  <c:v>3.0979868650833033</c:v>
                </c:pt>
                <c:pt idx="103">
                  <c:v>3.1529793962596973</c:v>
                </c:pt>
                <c:pt idx="104">
                  <c:v>3.131311867290155</c:v>
                </c:pt>
                <c:pt idx="105">
                  <c:v>3.1919587471089694</c:v>
                </c:pt>
                <c:pt idx="106">
                  <c:v>3.1948944245235968</c:v>
                </c:pt>
                <c:pt idx="107">
                  <c:v>3.140859523366025</c:v>
                </c:pt>
                <c:pt idx="108">
                  <c:v>3.1365625024645341</c:v>
                </c:pt>
                <c:pt idx="109">
                  <c:v>3.1394314605918932</c:v>
                </c:pt>
                <c:pt idx="110">
                  <c:v>3.162205212826084</c:v>
                </c:pt>
                <c:pt idx="111">
                  <c:v>3.1829156476730271</c:v>
                </c:pt>
                <c:pt idx="112">
                  <c:v>3.2385608358388374</c:v>
                </c:pt>
                <c:pt idx="113">
                  <c:v>3.2813669610613649</c:v>
                </c:pt>
                <c:pt idx="114">
                  <c:v>3.2639606613494134</c:v>
                </c:pt>
                <c:pt idx="115">
                  <c:v>3.3049672394403644</c:v>
                </c:pt>
                <c:pt idx="116">
                  <c:v>3.2125214553561885</c:v>
                </c:pt>
                <c:pt idx="117">
                  <c:v>3.2456778979798293</c:v>
                </c:pt>
                <c:pt idx="118">
                  <c:v>3.2478374148115114</c:v>
                </c:pt>
                <c:pt idx="119">
                  <c:v>3.2360840126308874</c:v>
                </c:pt>
                <c:pt idx="120">
                  <c:v>3.1584505845844513</c:v>
                </c:pt>
                <c:pt idx="121">
                  <c:v>3.2628002955410733</c:v>
                </c:pt>
                <c:pt idx="122">
                  <c:v>3.3236738480390962</c:v>
                </c:pt>
                <c:pt idx="123">
                  <c:v>3.3088029295508443</c:v>
                </c:pt>
                <c:pt idx="124">
                  <c:v>3.2707800583710886</c:v>
                </c:pt>
                <c:pt idx="125">
                  <c:v>3.2562323502235397</c:v>
                </c:pt>
                <c:pt idx="126">
                  <c:v>3.258880527974009</c:v>
                </c:pt>
                <c:pt idx="127">
                  <c:v>3.2609864067798706</c:v>
                </c:pt>
                <c:pt idx="128">
                  <c:v>3.2458591908331518</c:v>
                </c:pt>
                <c:pt idx="129">
                  <c:v>3.2668086045686708</c:v>
                </c:pt>
                <c:pt idx="130">
                  <c:v>3.2694479792492399</c:v>
                </c:pt>
                <c:pt idx="131">
                  <c:v>3.2720786740782599</c:v>
                </c:pt>
                <c:pt idx="132">
                  <c:v>3.2566466954679063</c:v>
                </c:pt>
                <c:pt idx="133">
                  <c:v>3.259250088985147</c:v>
                </c:pt>
                <c:pt idx="134">
                  <c:v>3.2431119110379525</c:v>
                </c:pt>
                <c:pt idx="135">
                  <c:v>3.2462170436302493</c:v>
                </c:pt>
                <c:pt idx="136">
                  <c:v>3.2782611382247038</c:v>
                </c:pt>
                <c:pt idx="137">
                  <c:v>3.2813123807501596</c:v>
                </c:pt>
                <c:pt idx="138">
                  <c:v>3.322385558059394</c:v>
                </c:pt>
                <c:pt idx="139">
                  <c:v>3.3094262951999807</c:v>
                </c:pt>
                <c:pt idx="140">
                  <c:v>3.2429167903247111</c:v>
                </c:pt>
                <c:pt idx="141">
                  <c:v>3.2454619571479846</c:v>
                </c:pt>
                <c:pt idx="142">
                  <c:v>3.2308216115770385</c:v>
                </c:pt>
                <c:pt idx="143">
                  <c:v>3.218373973450718</c:v>
                </c:pt>
                <c:pt idx="144">
                  <c:v>3.2050342670358996</c:v>
                </c:pt>
                <c:pt idx="145">
                  <c:v>3.2004240817102181</c:v>
                </c:pt>
                <c:pt idx="146">
                  <c:v>3.2898594001157004</c:v>
                </c:pt>
                <c:pt idx="147">
                  <c:v>3.267433105034538</c:v>
                </c:pt>
                <c:pt idx="148">
                  <c:v>3.2281191687614141</c:v>
                </c:pt>
                <c:pt idx="149">
                  <c:v>3.2655572572953395</c:v>
                </c:pt>
                <c:pt idx="150">
                  <c:v>3.2634133047236107</c:v>
                </c:pt>
                <c:pt idx="151">
                  <c:v>3.2340243236941095</c:v>
                </c:pt>
                <c:pt idx="152">
                  <c:v>3.207455314809303</c:v>
                </c:pt>
                <c:pt idx="153">
                  <c:v>3.238838064847025</c:v>
                </c:pt>
                <c:pt idx="154">
                  <c:v>3.2594818963471597</c:v>
                </c:pt>
                <c:pt idx="155">
                  <c:v>3.2803113129984665</c:v>
                </c:pt>
                <c:pt idx="156">
                  <c:v>3.2486120864519203</c:v>
                </c:pt>
                <c:pt idx="157">
                  <c:v>3.2321489134156005</c:v>
                </c:pt>
                <c:pt idx="158">
                  <c:v>3.2535247334862776</c:v>
                </c:pt>
                <c:pt idx="159">
                  <c:v>3.2734421781850997</c:v>
                </c:pt>
                <c:pt idx="160">
                  <c:v>3.2926207026650278</c:v>
                </c:pt>
                <c:pt idx="161">
                  <c:v>3.3096916050744527</c:v>
                </c:pt>
                <c:pt idx="162">
                  <c:v>3.296928361707065</c:v>
                </c:pt>
                <c:pt idx="163">
                  <c:v>3.3143995740160439</c:v>
                </c:pt>
                <c:pt idx="164">
                  <c:v>3.3172308479033994</c:v>
                </c:pt>
                <c:pt idx="165">
                  <c:v>3.3196104937895954</c:v>
                </c:pt>
                <c:pt idx="166">
                  <c:v>3.3219565517501883</c:v>
                </c:pt>
                <c:pt idx="167">
                  <c:v>3.3238004350069117</c:v>
                </c:pt>
                <c:pt idx="168">
                  <c:v>3.2921727710915696</c:v>
                </c:pt>
                <c:pt idx="169">
                  <c:v>3.2493263016023053</c:v>
                </c:pt>
                <c:pt idx="170">
                  <c:v>3.1581514679651481</c:v>
                </c:pt>
                <c:pt idx="171">
                  <c:v>3.1103976977753778</c:v>
                </c:pt>
                <c:pt idx="172">
                  <c:v>3.0978664455195237</c:v>
                </c:pt>
                <c:pt idx="173">
                  <c:v>3.1204615836760556</c:v>
                </c:pt>
                <c:pt idx="174">
                  <c:v>3.217404452176913</c:v>
                </c:pt>
                <c:pt idx="175">
                  <c:v>3.2192543611777125</c:v>
                </c:pt>
                <c:pt idx="176">
                  <c:v>3.2059026936842723</c:v>
                </c:pt>
                <c:pt idx="177">
                  <c:v>3.2082267312200687</c:v>
                </c:pt>
                <c:pt idx="178">
                  <c:v>3.2105384392553225</c:v>
                </c:pt>
                <c:pt idx="179">
                  <c:v>3.2437937492212385</c:v>
                </c:pt>
                <c:pt idx="180">
                  <c:v>3.2445933387228645</c:v>
                </c:pt>
                <c:pt idx="181">
                  <c:v>3.252455113734587</c:v>
                </c:pt>
                <c:pt idx="182">
                  <c:v>3.188269899152429</c:v>
                </c:pt>
                <c:pt idx="183">
                  <c:v>3.1024147955560752</c:v>
                </c:pt>
                <c:pt idx="184">
                  <c:v>3.0859934741494612</c:v>
                </c:pt>
                <c:pt idx="185">
                  <c:v>3.0877011414616637</c:v>
                </c:pt>
                <c:pt idx="186">
                  <c:v>3.1526061221528825</c:v>
                </c:pt>
                <c:pt idx="187">
                  <c:v>3.2640910804089662</c:v>
                </c:pt>
                <c:pt idx="188">
                  <c:v>3.2881757700074674</c:v>
                </c:pt>
              </c:numCache>
            </c:numRef>
          </c:xVal>
          <c:yVal>
            <c:numRef>
              <c:f>'Program Steps'!$C$24:$C$679</c:f>
              <c:numCache>
                <c:formatCode>0.00</c:formatCode>
                <c:ptCount val="656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57-4789-8435-57A2BFAB2972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357-4789-8435-57A2BFAB2972}"/>
            </c:ext>
          </c:extLst>
        </c:ser>
        <c:ser>
          <c:idx val="2"/>
          <c:order val="2"/>
          <c:tx>
            <c:v>Sand</c:v>
          </c:tx>
          <c:spPr>
            <a:ln w="349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357-4789-8435-57A2BFAB2972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357-4789-8435-57A2BFAB2972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357-4789-8435-57A2BFAB2972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rgbClr val="C00000"/>
              </a:solidFill>
              <a:prstDash val="dashDot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357-4789-8435-57A2BFAB2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322240"/>
        <c:axId val="113328512"/>
      </c:scatterChart>
      <c:valAx>
        <c:axId val="113322240"/>
        <c:scaling>
          <c:orientation val="minMax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CPT</a:t>
                </a:r>
                <a:r>
                  <a:rPr lang="en-US" sz="1400" baseline="0" dirty="0"/>
                  <a:t> </a:t>
                </a:r>
                <a:r>
                  <a:rPr lang="en-US" sz="1400" baseline="0" dirty="0" smtClean="0"/>
                  <a:t>Material</a:t>
                </a:r>
              </a:p>
              <a:p>
                <a:pPr>
                  <a:defRPr sz="1400"/>
                </a:pPr>
                <a:r>
                  <a:rPr lang="en-US" sz="1400" baseline="0" dirty="0" smtClean="0"/>
                  <a:t> </a:t>
                </a:r>
                <a:r>
                  <a:rPr lang="en-US" sz="1400" baseline="0" dirty="0"/>
                  <a:t>Index</a:t>
                </a:r>
                <a:r>
                  <a:rPr lang="en-US" sz="1400" dirty="0"/>
                  <a:t>, I</a:t>
                </a:r>
                <a:r>
                  <a:rPr lang="en-US" sz="1400" baseline="-25000" dirty="0"/>
                  <a:t>C</a:t>
                </a:r>
                <a:r>
                  <a:rPr lang="en-US" sz="1400" dirty="0"/>
                  <a:t>   </a:t>
                </a:r>
              </a:p>
            </c:rich>
          </c:tx>
          <c:layout>
            <c:manualLayout>
              <c:xMode val="edge"/>
              <c:yMode val="edge"/>
              <c:x val="0.2911333165215681"/>
              <c:y val="2.322512312991371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13328512"/>
        <c:crosses val="autoZero"/>
        <c:crossBetween val="midCat"/>
      </c:valAx>
      <c:valAx>
        <c:axId val="113328512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332224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9691445967241"/>
          <c:y val="0.15541245652699012"/>
          <c:w val="0.7712750786147784"/>
          <c:h val="0.82063062851230917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</c:spPr>
          <c:marker>
            <c:symbol val="circle"/>
            <c:size val="5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'Program Steps'!$CN$24:$CN$777</c:f>
              <c:numCache>
                <c:formatCode>General</c:formatCode>
                <c:ptCount val="754"/>
                <c:pt idx="0">
                  <c:v>3.829907682682459</c:v>
                </c:pt>
                <c:pt idx="1">
                  <c:v>3.8206614053948473</c:v>
                </c:pt>
                <c:pt idx="2">
                  <c:v>3.7481254330179734</c:v>
                </c:pt>
                <c:pt idx="3">
                  <c:v>3.6237977653967559</c:v>
                </c:pt>
                <c:pt idx="4">
                  <c:v>3.5033822528305278</c:v>
                </c:pt>
                <c:pt idx="5">
                  <c:v>3.3624420905779244</c:v>
                </c:pt>
                <c:pt idx="6">
                  <c:v>3.1886847591978058</c:v>
                </c:pt>
                <c:pt idx="7">
                  <c:v>2.8407018797902586</c:v>
                </c:pt>
                <c:pt idx="8">
                  <c:v>2.6252960585842002</c:v>
                </c:pt>
                <c:pt idx="9">
                  <c:v>2.3336473915890354</c:v>
                </c:pt>
                <c:pt idx="10">
                  <c:v>1.9577136807445588</c:v>
                </c:pt>
                <c:pt idx="11">
                  <c:v>1.6541600672320391</c:v>
                </c:pt>
                <c:pt idx="12">
                  <c:v>1.4271832721179429</c:v>
                </c:pt>
                <c:pt idx="13">
                  <c:v>1.3243108531430106</c:v>
                </c:pt>
                <c:pt idx="14">
                  <c:v>1.3561762679113452</c:v>
                </c:pt>
                <c:pt idx="15">
                  <c:v>1.3752964008418842</c:v>
                </c:pt>
                <c:pt idx="16">
                  <c:v>1.4531241499535841</c:v>
                </c:pt>
                <c:pt idx="17">
                  <c:v>1.426336328448321</c:v>
                </c:pt>
                <c:pt idx="18">
                  <c:v>1.411724403176791</c:v>
                </c:pt>
                <c:pt idx="19">
                  <c:v>1.3405365249216965</c:v>
                </c:pt>
                <c:pt idx="20">
                  <c:v>1.2715036023498798</c:v>
                </c:pt>
                <c:pt idx="21">
                  <c:v>1.221842460742445</c:v>
                </c:pt>
                <c:pt idx="22">
                  <c:v>1.2660412160006778</c:v>
                </c:pt>
                <c:pt idx="23">
                  <c:v>1.362212024524772</c:v>
                </c:pt>
                <c:pt idx="24">
                  <c:v>1.4667367093232861</c:v>
                </c:pt>
                <c:pt idx="25">
                  <c:v>1.6038846532524786</c:v>
                </c:pt>
                <c:pt idx="26">
                  <c:v>1.6314844592179201</c:v>
                </c:pt>
                <c:pt idx="27">
                  <c:v>1.7322395089844662</c:v>
                </c:pt>
                <c:pt idx="28">
                  <c:v>1.9143588501457065</c:v>
                </c:pt>
                <c:pt idx="29">
                  <c:v>2.1648679797387631</c:v>
                </c:pt>
                <c:pt idx="30">
                  <c:v>2.4206181268349565</c:v>
                </c:pt>
                <c:pt idx="31">
                  <c:v>2.7047265548637283</c:v>
                </c:pt>
                <c:pt idx="32">
                  <c:v>2.8822649292876616</c:v>
                </c:pt>
                <c:pt idx="33">
                  <c:v>2.8913501133011343</c:v>
                </c:pt>
                <c:pt idx="34">
                  <c:v>2.859608018086389</c:v>
                </c:pt>
                <c:pt idx="35">
                  <c:v>2.7128277819838065</c:v>
                </c:pt>
                <c:pt idx="36">
                  <c:v>2.5964911021347161</c:v>
                </c:pt>
                <c:pt idx="37">
                  <c:v>2.513495934377235</c:v>
                </c:pt>
                <c:pt idx="38">
                  <c:v>2.4820948191015906</c:v>
                </c:pt>
                <c:pt idx="39">
                  <c:v>2.5498137060109425</c:v>
                </c:pt>
                <c:pt idx="40">
                  <c:v>2.6238147039703961</c:v>
                </c:pt>
                <c:pt idx="41">
                  <c:v>2.6373210138345038</c:v>
                </c:pt>
                <c:pt idx="42">
                  <c:v>2.5692981477569341</c:v>
                </c:pt>
                <c:pt idx="43">
                  <c:v>2.4715780425116489</c:v>
                </c:pt>
                <c:pt idx="44">
                  <c:v>2.3963715904641254</c:v>
                </c:pt>
                <c:pt idx="45">
                  <c:v>2.3652265452826757</c:v>
                </c:pt>
                <c:pt idx="46">
                  <c:v>2.389370582303727</c:v>
                </c:pt>
                <c:pt idx="47">
                  <c:v>2.4102499431703257</c:v>
                </c:pt>
                <c:pt idx="48">
                  <c:v>2.3966185407909006</c:v>
                </c:pt>
                <c:pt idx="49">
                  <c:v>2.3406162644499138</c:v>
                </c:pt>
                <c:pt idx="50">
                  <c:v>2.2607118470638357</c:v>
                </c:pt>
                <c:pt idx="51">
                  <c:v>2.1229342785904293</c:v>
                </c:pt>
                <c:pt idx="52">
                  <c:v>2.0192103316924501</c:v>
                </c:pt>
                <c:pt idx="53">
                  <c:v>1.9081956332967931</c:v>
                </c:pt>
                <c:pt idx="54">
                  <c:v>1.8547565098438425</c:v>
                </c:pt>
                <c:pt idx="55">
                  <c:v>1.8486432536841095</c:v>
                </c:pt>
                <c:pt idx="56">
                  <c:v>1.9098583946010754</c:v>
                </c:pt>
                <c:pt idx="57">
                  <c:v>2.1172088330851597</c:v>
                </c:pt>
                <c:pt idx="58">
                  <c:v>2.2417217936209552</c:v>
                </c:pt>
                <c:pt idx="59">
                  <c:v>2.4452291984431764</c:v>
                </c:pt>
                <c:pt idx="60">
                  <c:v>2.566506195558186</c:v>
                </c:pt>
                <c:pt idx="61">
                  <c:v>2.6068608087802092</c:v>
                </c:pt>
                <c:pt idx="62">
                  <c:v>2.5362202373380671</c:v>
                </c:pt>
                <c:pt idx="63">
                  <c:v>2.3027387381334639</c:v>
                </c:pt>
                <c:pt idx="64">
                  <c:v>1.8695275821694048</c:v>
                </c:pt>
                <c:pt idx="65">
                  <c:v>1.458305146115124</c:v>
                </c:pt>
                <c:pt idx="66">
                  <c:v>2.0315024249578415</c:v>
                </c:pt>
                <c:pt idx="67">
                  <c:v>2.2523640475223976</c:v>
                </c:pt>
                <c:pt idx="68">
                  <c:v>2.0453194720928103</c:v>
                </c:pt>
                <c:pt idx="69">
                  <c:v>2.3348693968883549</c:v>
                </c:pt>
                <c:pt idx="70">
                  <c:v>2.6415782337836049</c:v>
                </c:pt>
                <c:pt idx="71">
                  <c:v>3.9066704293208465</c:v>
                </c:pt>
                <c:pt idx="72">
                  <c:v>4.1371234046068599</c:v>
                </c:pt>
                <c:pt idx="73">
                  <c:v>3.1004991742008934</c:v>
                </c:pt>
                <c:pt idx="74">
                  <c:v>1.3065868205838356</c:v>
                </c:pt>
                <c:pt idx="75">
                  <c:v>1.2476606517025348</c:v>
                </c:pt>
                <c:pt idx="76">
                  <c:v>1.3219934798582365</c:v>
                </c:pt>
                <c:pt idx="77">
                  <c:v>1.8346931129195059</c:v>
                </c:pt>
                <c:pt idx="78">
                  <c:v>1.9484790647247194</c:v>
                </c:pt>
                <c:pt idx="79">
                  <c:v>1.8790282071026878</c:v>
                </c:pt>
                <c:pt idx="80">
                  <c:v>1.6655761517743686</c:v>
                </c:pt>
                <c:pt idx="81">
                  <c:v>1.5703882926310528</c:v>
                </c:pt>
                <c:pt idx="82">
                  <c:v>1.5771389646468332</c:v>
                </c:pt>
                <c:pt idx="83">
                  <c:v>1.648868224553478</c:v>
                </c:pt>
                <c:pt idx="84">
                  <c:v>1.752685611107877</c:v>
                </c:pt>
                <c:pt idx="85">
                  <c:v>1.6109318329355029</c:v>
                </c:pt>
                <c:pt idx="86">
                  <c:v>1.4836254908121767</c:v>
                </c:pt>
                <c:pt idx="87">
                  <c:v>1.4468302320650939</c:v>
                </c:pt>
                <c:pt idx="88">
                  <c:v>1.535537788106484</c:v>
                </c:pt>
                <c:pt idx="89">
                  <c:v>1.3696663046084785</c:v>
                </c:pt>
                <c:pt idx="90">
                  <c:v>1.2759196473711798</c:v>
                </c:pt>
                <c:pt idx="91">
                  <c:v>1.1587780563209884</c:v>
                </c:pt>
                <c:pt idx="92">
                  <c:v>1.2776935763247699</c:v>
                </c:pt>
                <c:pt idx="93">
                  <c:v>1.5696610071824599</c:v>
                </c:pt>
                <c:pt idx="94">
                  <c:v>1.8205691373240727</c:v>
                </c:pt>
                <c:pt idx="95">
                  <c:v>1.9626872239424018</c:v>
                </c:pt>
                <c:pt idx="96">
                  <c:v>1.9551427036948341</c:v>
                </c:pt>
                <c:pt idx="97">
                  <c:v>1.7895022434000023</c:v>
                </c:pt>
                <c:pt idx="98">
                  <c:v>1.674307279081358</c:v>
                </c:pt>
                <c:pt idx="99">
                  <c:v>1.5670662460619502</c:v>
                </c:pt>
                <c:pt idx="100">
                  <c:v>1.4392514571511359</c:v>
                </c:pt>
                <c:pt idx="101">
                  <c:v>1.3366193995429843</c:v>
                </c:pt>
                <c:pt idx="102">
                  <c:v>1.3235252776831583</c:v>
                </c:pt>
                <c:pt idx="103">
                  <c:v>1.2162259292330702</c:v>
                </c:pt>
                <c:pt idx="104">
                  <c:v>1.2065123071538641</c:v>
                </c:pt>
                <c:pt idx="105">
                  <c:v>1.0956525570804194</c:v>
                </c:pt>
                <c:pt idx="106">
                  <c:v>1.0905260958741718</c:v>
                </c:pt>
                <c:pt idx="107">
                  <c:v>1.1895921581337456</c:v>
                </c:pt>
                <c:pt idx="108">
                  <c:v>1.2951763261738998</c:v>
                </c:pt>
                <c:pt idx="109">
                  <c:v>1.289142581512015</c:v>
                </c:pt>
                <c:pt idx="110">
                  <c:v>1.2864613834249827</c:v>
                </c:pt>
                <c:pt idx="111">
                  <c:v>1.2835759274321621</c:v>
                </c:pt>
                <c:pt idx="112">
                  <c:v>1.1729242403257683</c:v>
                </c:pt>
                <c:pt idx="113">
                  <c:v>1.0585702643087509</c:v>
                </c:pt>
                <c:pt idx="114">
                  <c:v>1.0528686921712882</c:v>
                </c:pt>
                <c:pt idx="115">
                  <c:v>1.0490839672148207</c:v>
                </c:pt>
                <c:pt idx="116">
                  <c:v>1.2555184569457076</c:v>
                </c:pt>
                <c:pt idx="117">
                  <c:v>1.2518309578013544</c:v>
                </c:pt>
                <c:pt idx="118">
                  <c:v>1.2463053065099117</c:v>
                </c:pt>
                <c:pt idx="119">
                  <c:v>1.2382572107882408</c:v>
                </c:pt>
                <c:pt idx="120">
                  <c:v>1.3269121414075973</c:v>
                </c:pt>
                <c:pt idx="121">
                  <c:v>1.1210959557899058</c:v>
                </c:pt>
                <c:pt idx="122">
                  <c:v>1.0124103125332671</c:v>
                </c:pt>
                <c:pt idx="123">
                  <c:v>1.0066082681268347</c:v>
                </c:pt>
                <c:pt idx="124">
                  <c:v>1.1044537014856979</c:v>
                </c:pt>
                <c:pt idx="125">
                  <c:v>1.0979630832535618</c:v>
                </c:pt>
                <c:pt idx="126">
                  <c:v>1.0925558624613534</c:v>
                </c:pt>
                <c:pt idx="127">
                  <c:v>1.0882354664836502</c:v>
                </c:pt>
                <c:pt idx="128">
                  <c:v>1.0806245415687232</c:v>
                </c:pt>
                <c:pt idx="129">
                  <c:v>1.0770624142698253</c:v>
                </c:pt>
                <c:pt idx="130">
                  <c:v>1.0719390669741939</c:v>
                </c:pt>
                <c:pt idx="131">
                  <c:v>1.0668531025908967</c:v>
                </c:pt>
                <c:pt idx="132">
                  <c:v>1.0605871982005166</c:v>
                </c:pt>
                <c:pt idx="133">
                  <c:v>1.0556033789020842</c:v>
                </c:pt>
                <c:pt idx="134">
                  <c:v>1.048437332889057</c:v>
                </c:pt>
                <c:pt idx="135">
                  <c:v>1.1438468013838821</c:v>
                </c:pt>
                <c:pt idx="136">
                  <c:v>1.1419887265035007</c:v>
                </c:pt>
                <c:pt idx="137">
                  <c:v>1.1354593975353535</c:v>
                </c:pt>
                <c:pt idx="138">
                  <c:v>1.0339257886999003</c:v>
                </c:pt>
                <c:pt idx="139">
                  <c:v>1.0280641356670053</c:v>
                </c:pt>
                <c:pt idx="140">
                  <c:v>1.1154178371222132</c:v>
                </c:pt>
                <c:pt idx="141">
                  <c:v>1.1103411454533352</c:v>
                </c:pt>
                <c:pt idx="142">
                  <c:v>1.1996238408701281</c:v>
                </c:pt>
                <c:pt idx="143">
                  <c:v>1.1922975870193258</c:v>
                </c:pt>
                <c:pt idx="144">
                  <c:v>1.1848482840029542</c:v>
                </c:pt>
                <c:pt idx="145">
                  <c:v>1.0845339711933193</c:v>
                </c:pt>
                <c:pt idx="146">
                  <c:v>0.89889518527629675</c:v>
                </c:pt>
                <c:pt idx="147">
                  <c:v>0.89458855898145173</c:v>
                </c:pt>
                <c:pt idx="148">
                  <c:v>1.0729965517799993</c:v>
                </c:pt>
                <c:pt idx="149">
                  <c:v>1.0714755041204835</c:v>
                </c:pt>
                <c:pt idx="150">
                  <c:v>1.15970469620745</c:v>
                </c:pt>
                <c:pt idx="151">
                  <c:v>1.2434677259139253</c:v>
                </c:pt>
                <c:pt idx="152">
                  <c:v>1.3242145774308889</c:v>
                </c:pt>
                <c:pt idx="153">
                  <c:v>1.2321337505883643</c:v>
                </c:pt>
                <c:pt idx="154">
                  <c:v>1.1373775266817927</c:v>
                </c:pt>
                <c:pt idx="155">
                  <c:v>1.0430418338821474</c:v>
                </c:pt>
                <c:pt idx="156">
                  <c:v>1.0358464074829459</c:v>
                </c:pt>
                <c:pt idx="157">
                  <c:v>1.0299512558736161</c:v>
                </c:pt>
                <c:pt idx="158">
                  <c:v>1.0274061658658367</c:v>
                </c:pt>
                <c:pt idx="159">
                  <c:v>1.0244001520888237</c:v>
                </c:pt>
                <c:pt idx="160">
                  <c:v>1.0202684013430778</c:v>
                </c:pt>
                <c:pt idx="161">
                  <c:v>1.0173358829928341</c:v>
                </c:pt>
                <c:pt idx="162">
                  <c:v>1.0121452805279905</c:v>
                </c:pt>
                <c:pt idx="163">
                  <c:v>1.0084483396921375</c:v>
                </c:pt>
                <c:pt idx="164">
                  <c:v>1.0031307271235486</c:v>
                </c:pt>
                <c:pt idx="165">
                  <c:v>0.99883282098385384</c:v>
                </c:pt>
                <c:pt idx="166">
                  <c:v>0.99446308090563584</c:v>
                </c:pt>
                <c:pt idx="167">
                  <c:v>0.99089143111331657</c:v>
                </c:pt>
                <c:pt idx="168">
                  <c:v>1.0696130739018284</c:v>
                </c:pt>
                <c:pt idx="169">
                  <c:v>1.1473401364738225</c:v>
                </c:pt>
                <c:pt idx="170">
                  <c:v>1.2964946327615756</c:v>
                </c:pt>
                <c:pt idx="171">
                  <c:v>1.3598532357461726</c:v>
                </c:pt>
                <c:pt idx="172">
                  <c:v>1.3493809479250261</c:v>
                </c:pt>
                <c:pt idx="173">
                  <c:v>1.2691200474490973</c:v>
                </c:pt>
                <c:pt idx="174">
                  <c:v>1.1193506401135258</c:v>
                </c:pt>
                <c:pt idx="175">
                  <c:v>1.1157738630048568</c:v>
                </c:pt>
                <c:pt idx="176">
                  <c:v>1.1083598001886874</c:v>
                </c:pt>
                <c:pt idx="177">
                  <c:v>1.1041974484153445</c:v>
                </c:pt>
                <c:pt idx="178">
                  <c:v>1.0999271374360464</c:v>
                </c:pt>
                <c:pt idx="179">
                  <c:v>1.0989799230741231</c:v>
                </c:pt>
                <c:pt idx="180">
                  <c:v>1.175504274404418</c:v>
                </c:pt>
                <c:pt idx="181">
                  <c:v>1.2515646022634195</c:v>
                </c:pt>
                <c:pt idx="182">
                  <c:v>1.4762496769038298</c:v>
                </c:pt>
                <c:pt idx="183">
                  <c:v>1.6769846085692428</c:v>
                </c:pt>
                <c:pt idx="184">
                  <c:v>1.7378673718244164</c:v>
                </c:pt>
                <c:pt idx="185">
                  <c:v>1.7323774178750295</c:v>
                </c:pt>
                <c:pt idx="186">
                  <c:v>1.5974051810951828</c:v>
                </c:pt>
                <c:pt idx="187">
                  <c:v>1.3755756403106978</c:v>
                </c:pt>
                <c:pt idx="188">
                  <c:v>1.3710779252482164</c:v>
                </c:pt>
              </c:numCache>
            </c:numRef>
          </c:xVal>
          <c:yVal>
            <c:numRef>
              <c:f>'Program Steps'!$C$24:$C$777</c:f>
              <c:numCache>
                <c:formatCode>0.00</c:formatCode>
                <c:ptCount val="754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D8-48E3-B4A4-705AA1F708D3}"/>
            </c:ext>
          </c:extLst>
        </c:ser>
        <c:ser>
          <c:idx val="1"/>
          <c:order val="1"/>
          <c:tx>
            <c:v>CSL for Sands</c:v>
          </c:tx>
          <c:spPr>
            <a:ln w="28575">
              <a:noFill/>
              <a:prstDash val="sysDash"/>
            </a:ln>
          </c:spPr>
          <c:marker>
            <c:symbol val="square"/>
            <c:size val="3"/>
          </c:marker>
          <c:xVal>
            <c:numRef>
              <c:f>'Program Steps'!$CP$24:$CP$777</c:f>
              <c:numCache>
                <c:formatCode>General</c:formatCode>
                <c:ptCount val="754"/>
                <c:pt idx="0">
                  <c:v>2.6847542477134332</c:v>
                </c:pt>
                <c:pt idx="1">
                  <c:v>2.685875776322503</c:v>
                </c:pt>
                <c:pt idx="2">
                  <c:v>2.6828361752755101</c:v>
                </c:pt>
                <c:pt idx="3">
                  <c:v>2.679420084603811</c:v>
                </c:pt>
                <c:pt idx="4">
                  <c:v>2.6775314415289793</c:v>
                </c:pt>
                <c:pt idx="5">
                  <c:v>2.6741726625987829</c:v>
                </c:pt>
                <c:pt idx="6">
                  <c:v>2.6676205614363719</c:v>
                </c:pt>
                <c:pt idx="7">
                  <c:v>2.6448251240437615</c:v>
                </c:pt>
                <c:pt idx="8">
                  <c:v>2.6257416048265507</c:v>
                </c:pt>
                <c:pt idx="9">
                  <c:v>2.596955221801851</c:v>
                </c:pt>
                <c:pt idx="10">
                  <c:v>2.5551673150677643</c:v>
                </c:pt>
                <c:pt idx="11">
                  <c:v>2.5158917587145568</c:v>
                </c:pt>
                <c:pt idx="12">
                  <c:v>2.4831782309085741</c:v>
                </c:pt>
                <c:pt idx="13">
                  <c:v>2.467912256346378</c:v>
                </c:pt>
                <c:pt idx="14">
                  <c:v>2.4741592642362638</c:v>
                </c:pt>
                <c:pt idx="15">
                  <c:v>2.4786232023956956</c:v>
                </c:pt>
                <c:pt idx="16">
                  <c:v>2.4924764679503704</c:v>
                </c:pt>
                <c:pt idx="17">
                  <c:v>2.4889911142296914</c:v>
                </c:pt>
                <c:pt idx="18">
                  <c:v>2.4878135160478165</c:v>
                </c:pt>
                <c:pt idx="19">
                  <c:v>2.4761236928121817</c:v>
                </c:pt>
                <c:pt idx="20">
                  <c:v>2.4636057067409585</c:v>
                </c:pt>
                <c:pt idx="21">
                  <c:v>2.4543390170116082</c:v>
                </c:pt>
                <c:pt idx="22">
                  <c:v>2.4652350904460962</c:v>
                </c:pt>
                <c:pt idx="23">
                  <c:v>2.4854155290407252</c:v>
                </c:pt>
                <c:pt idx="24">
                  <c:v>2.5042654965385887</c:v>
                </c:pt>
                <c:pt idx="25">
                  <c:v>2.5271369161005897</c:v>
                </c:pt>
                <c:pt idx="26">
                  <c:v>2.5323764332703234</c:v>
                </c:pt>
                <c:pt idx="27">
                  <c:v>2.5490378561720068</c:v>
                </c:pt>
                <c:pt idx="28">
                  <c:v>2.5753644452441105</c:v>
                </c:pt>
                <c:pt idx="29">
                  <c:v>2.6084225286782501</c:v>
                </c:pt>
                <c:pt idx="30">
                  <c:v>2.6389948406407355</c:v>
                </c:pt>
                <c:pt idx="31">
                  <c:v>2.6712949944321331</c:v>
                </c:pt>
                <c:pt idx="32">
                  <c:v>2.6907162657173553</c:v>
                </c:pt>
                <c:pt idx="33">
                  <c:v>2.6942739975690868</c:v>
                </c:pt>
                <c:pt idx="34">
                  <c:v>2.6935973607055699</c:v>
                </c:pt>
                <c:pt idx="35">
                  <c:v>2.6815740756449626</c:v>
                </c:pt>
                <c:pt idx="36">
                  <c:v>2.6710852083736998</c:v>
                </c:pt>
                <c:pt idx="37">
                  <c:v>2.6627962423151428</c:v>
                </c:pt>
                <c:pt idx="38">
                  <c:v>2.6598806720316839</c:v>
                </c:pt>
                <c:pt idx="39">
                  <c:v>2.6686900009581604</c:v>
                </c:pt>
                <c:pt idx="40">
                  <c:v>2.6782038828550743</c:v>
                </c:pt>
                <c:pt idx="41">
                  <c:v>2.6813649885194124</c:v>
                </c:pt>
                <c:pt idx="42">
                  <c:v>2.6764204588290355</c:v>
                </c:pt>
                <c:pt idx="43">
                  <c:v>2.667347180575498</c:v>
                </c:pt>
                <c:pt idx="44">
                  <c:v>2.6604908663963314</c:v>
                </c:pt>
                <c:pt idx="45">
                  <c:v>2.6587225017781697</c:v>
                </c:pt>
                <c:pt idx="46">
                  <c:v>2.6629583849877885</c:v>
                </c:pt>
                <c:pt idx="47">
                  <c:v>2.6670562701828953</c:v>
                </c:pt>
                <c:pt idx="48">
                  <c:v>2.6673870519265059</c:v>
                </c:pt>
                <c:pt idx="49">
                  <c:v>2.6624872063352893</c:v>
                </c:pt>
                <c:pt idx="50">
                  <c:v>2.6546936811929944</c:v>
                </c:pt>
                <c:pt idx="51">
                  <c:v>2.6390862251582008</c:v>
                </c:pt>
                <c:pt idx="52">
                  <c:v>2.6268625644848145</c:v>
                </c:pt>
                <c:pt idx="53">
                  <c:v>2.6125623650160859</c:v>
                </c:pt>
                <c:pt idx="54">
                  <c:v>2.6061630757358962</c:v>
                </c:pt>
                <c:pt idx="55">
                  <c:v>2.6065472352689429</c:v>
                </c:pt>
                <c:pt idx="56">
                  <c:v>2.6166400602541815</c:v>
                </c:pt>
                <c:pt idx="57">
                  <c:v>2.6459567022862043</c:v>
                </c:pt>
                <c:pt idx="58">
                  <c:v>2.6636377680496288</c:v>
                </c:pt>
                <c:pt idx="59">
                  <c:v>2.6902783378170274</c:v>
                </c:pt>
                <c:pt idx="60">
                  <c:v>2.7059849005105434</c:v>
                </c:pt>
                <c:pt idx="61">
                  <c:v>2.7126101888149443</c:v>
                </c:pt>
                <c:pt idx="62">
                  <c:v>2.7064622613936145</c:v>
                </c:pt>
                <c:pt idx="63">
                  <c:v>2.6798870488144151</c:v>
                </c:pt>
                <c:pt idx="64">
                  <c:v>2.6222468226282714</c:v>
                </c:pt>
                <c:pt idx="65">
                  <c:v>2.5392937556319168</c:v>
                </c:pt>
                <c:pt idx="66">
                  <c:v>2.4574720746908416</c:v>
                </c:pt>
                <c:pt idx="67">
                  <c:v>-99</c:v>
                </c:pt>
                <c:pt idx="68">
                  <c:v>2.5283412288986562</c:v>
                </c:pt>
                <c:pt idx="69">
                  <c:v>2.5615336164922105</c:v>
                </c:pt>
                <c:pt idx="70">
                  <c:v>2.5693699705572879</c:v>
                </c:pt>
                <c:pt idx="71">
                  <c:v>-99</c:v>
                </c:pt>
                <c:pt idx="72">
                  <c:v>-99</c:v>
                </c:pt>
                <c:pt idx="73">
                  <c:v>-99</c:v>
                </c:pt>
                <c:pt idx="74">
                  <c:v>-99</c:v>
                </c:pt>
                <c:pt idx="75">
                  <c:v>-99</c:v>
                </c:pt>
                <c:pt idx="76">
                  <c:v>-99</c:v>
                </c:pt>
                <c:pt idx="77">
                  <c:v>-99</c:v>
                </c:pt>
                <c:pt idx="78">
                  <c:v>-99</c:v>
                </c:pt>
                <c:pt idx="79">
                  <c:v>-99</c:v>
                </c:pt>
                <c:pt idx="80">
                  <c:v>-99</c:v>
                </c:pt>
                <c:pt idx="81">
                  <c:v>-99</c:v>
                </c:pt>
                <c:pt idx="82">
                  <c:v>-99</c:v>
                </c:pt>
                <c:pt idx="83">
                  <c:v>-99</c:v>
                </c:pt>
                <c:pt idx="84">
                  <c:v>-99</c:v>
                </c:pt>
                <c:pt idx="85">
                  <c:v>-99</c:v>
                </c:pt>
                <c:pt idx="86">
                  <c:v>-99</c:v>
                </c:pt>
                <c:pt idx="87">
                  <c:v>-99</c:v>
                </c:pt>
                <c:pt idx="88">
                  <c:v>-99</c:v>
                </c:pt>
                <c:pt idx="89">
                  <c:v>-99</c:v>
                </c:pt>
                <c:pt idx="90">
                  <c:v>-99</c:v>
                </c:pt>
                <c:pt idx="91">
                  <c:v>-99</c:v>
                </c:pt>
                <c:pt idx="92">
                  <c:v>-99</c:v>
                </c:pt>
                <c:pt idx="93">
                  <c:v>-99</c:v>
                </c:pt>
                <c:pt idx="94">
                  <c:v>-99</c:v>
                </c:pt>
                <c:pt idx="95">
                  <c:v>-99</c:v>
                </c:pt>
                <c:pt idx="96">
                  <c:v>-99</c:v>
                </c:pt>
                <c:pt idx="97">
                  <c:v>-99</c:v>
                </c:pt>
                <c:pt idx="98">
                  <c:v>-99</c:v>
                </c:pt>
                <c:pt idx="99">
                  <c:v>-99</c:v>
                </c:pt>
                <c:pt idx="100">
                  <c:v>-99</c:v>
                </c:pt>
                <c:pt idx="101">
                  <c:v>-99</c:v>
                </c:pt>
                <c:pt idx="102">
                  <c:v>-99</c:v>
                </c:pt>
                <c:pt idx="103">
                  <c:v>-99</c:v>
                </c:pt>
                <c:pt idx="104">
                  <c:v>-99</c:v>
                </c:pt>
                <c:pt idx="105">
                  <c:v>-99</c:v>
                </c:pt>
                <c:pt idx="106">
                  <c:v>-99</c:v>
                </c:pt>
                <c:pt idx="107">
                  <c:v>-99</c:v>
                </c:pt>
                <c:pt idx="108">
                  <c:v>-99</c:v>
                </c:pt>
                <c:pt idx="109">
                  <c:v>-99</c:v>
                </c:pt>
                <c:pt idx="110">
                  <c:v>-99</c:v>
                </c:pt>
                <c:pt idx="111">
                  <c:v>-99</c:v>
                </c:pt>
                <c:pt idx="112">
                  <c:v>-99</c:v>
                </c:pt>
                <c:pt idx="113">
                  <c:v>-99</c:v>
                </c:pt>
                <c:pt idx="114">
                  <c:v>-99</c:v>
                </c:pt>
                <c:pt idx="115">
                  <c:v>-99</c:v>
                </c:pt>
                <c:pt idx="116">
                  <c:v>-99</c:v>
                </c:pt>
                <c:pt idx="117">
                  <c:v>-99</c:v>
                </c:pt>
                <c:pt idx="118">
                  <c:v>-99</c:v>
                </c:pt>
                <c:pt idx="119">
                  <c:v>-99</c:v>
                </c:pt>
                <c:pt idx="120">
                  <c:v>-99</c:v>
                </c:pt>
                <c:pt idx="121">
                  <c:v>-99</c:v>
                </c:pt>
                <c:pt idx="122">
                  <c:v>-99</c:v>
                </c:pt>
                <c:pt idx="123">
                  <c:v>-99</c:v>
                </c:pt>
                <c:pt idx="124">
                  <c:v>-99</c:v>
                </c:pt>
                <c:pt idx="125">
                  <c:v>-99</c:v>
                </c:pt>
                <c:pt idx="126">
                  <c:v>-99</c:v>
                </c:pt>
                <c:pt idx="127">
                  <c:v>-99</c:v>
                </c:pt>
                <c:pt idx="128">
                  <c:v>-99</c:v>
                </c:pt>
                <c:pt idx="129">
                  <c:v>-99</c:v>
                </c:pt>
                <c:pt idx="130">
                  <c:v>-99</c:v>
                </c:pt>
                <c:pt idx="131">
                  <c:v>-99</c:v>
                </c:pt>
                <c:pt idx="132">
                  <c:v>-99</c:v>
                </c:pt>
                <c:pt idx="133">
                  <c:v>-99</c:v>
                </c:pt>
                <c:pt idx="134">
                  <c:v>-99</c:v>
                </c:pt>
                <c:pt idx="135">
                  <c:v>-99</c:v>
                </c:pt>
                <c:pt idx="136">
                  <c:v>-99</c:v>
                </c:pt>
                <c:pt idx="137">
                  <c:v>-99</c:v>
                </c:pt>
                <c:pt idx="138">
                  <c:v>-99</c:v>
                </c:pt>
                <c:pt idx="139">
                  <c:v>-99</c:v>
                </c:pt>
                <c:pt idx="140">
                  <c:v>-99</c:v>
                </c:pt>
                <c:pt idx="141">
                  <c:v>-99</c:v>
                </c:pt>
                <c:pt idx="142">
                  <c:v>-99</c:v>
                </c:pt>
                <c:pt idx="143">
                  <c:v>-99</c:v>
                </c:pt>
                <c:pt idx="144">
                  <c:v>-99</c:v>
                </c:pt>
                <c:pt idx="145">
                  <c:v>-99</c:v>
                </c:pt>
                <c:pt idx="146">
                  <c:v>-99</c:v>
                </c:pt>
                <c:pt idx="147">
                  <c:v>-99</c:v>
                </c:pt>
                <c:pt idx="148">
                  <c:v>-99</c:v>
                </c:pt>
                <c:pt idx="149">
                  <c:v>-99</c:v>
                </c:pt>
                <c:pt idx="150">
                  <c:v>-99</c:v>
                </c:pt>
                <c:pt idx="151">
                  <c:v>-99</c:v>
                </c:pt>
                <c:pt idx="152">
                  <c:v>-99</c:v>
                </c:pt>
                <c:pt idx="153">
                  <c:v>-99</c:v>
                </c:pt>
                <c:pt idx="154">
                  <c:v>-99</c:v>
                </c:pt>
                <c:pt idx="155">
                  <c:v>-99</c:v>
                </c:pt>
                <c:pt idx="156">
                  <c:v>-99</c:v>
                </c:pt>
                <c:pt idx="157">
                  <c:v>-99</c:v>
                </c:pt>
                <c:pt idx="158">
                  <c:v>-99</c:v>
                </c:pt>
                <c:pt idx="159">
                  <c:v>-99</c:v>
                </c:pt>
                <c:pt idx="160">
                  <c:v>-99</c:v>
                </c:pt>
                <c:pt idx="161">
                  <c:v>-99</c:v>
                </c:pt>
                <c:pt idx="162">
                  <c:v>-99</c:v>
                </c:pt>
                <c:pt idx="163">
                  <c:v>-99</c:v>
                </c:pt>
                <c:pt idx="164">
                  <c:v>-99</c:v>
                </c:pt>
                <c:pt idx="165">
                  <c:v>-99</c:v>
                </c:pt>
                <c:pt idx="166">
                  <c:v>-99</c:v>
                </c:pt>
                <c:pt idx="167">
                  <c:v>-99</c:v>
                </c:pt>
                <c:pt idx="168">
                  <c:v>-99</c:v>
                </c:pt>
                <c:pt idx="169">
                  <c:v>-99</c:v>
                </c:pt>
                <c:pt idx="170">
                  <c:v>-99</c:v>
                </c:pt>
                <c:pt idx="171">
                  <c:v>-99</c:v>
                </c:pt>
                <c:pt idx="172">
                  <c:v>-99</c:v>
                </c:pt>
                <c:pt idx="173">
                  <c:v>-99</c:v>
                </c:pt>
                <c:pt idx="174">
                  <c:v>-99</c:v>
                </c:pt>
                <c:pt idx="175">
                  <c:v>-99</c:v>
                </c:pt>
                <c:pt idx="176">
                  <c:v>-99</c:v>
                </c:pt>
                <c:pt idx="177">
                  <c:v>-99</c:v>
                </c:pt>
                <c:pt idx="178">
                  <c:v>-99</c:v>
                </c:pt>
                <c:pt idx="179">
                  <c:v>-99</c:v>
                </c:pt>
                <c:pt idx="180">
                  <c:v>-99</c:v>
                </c:pt>
                <c:pt idx="181">
                  <c:v>-99</c:v>
                </c:pt>
                <c:pt idx="182">
                  <c:v>-99</c:v>
                </c:pt>
                <c:pt idx="183">
                  <c:v>-99</c:v>
                </c:pt>
                <c:pt idx="184">
                  <c:v>-99</c:v>
                </c:pt>
                <c:pt idx="185">
                  <c:v>-99</c:v>
                </c:pt>
                <c:pt idx="186">
                  <c:v>-99</c:v>
                </c:pt>
                <c:pt idx="187">
                  <c:v>-99</c:v>
                </c:pt>
                <c:pt idx="188">
                  <c:v>-99</c:v>
                </c:pt>
              </c:numCache>
            </c:numRef>
          </c:xVal>
          <c:yVal>
            <c:numRef>
              <c:f>'Program Steps'!$C$24:$C$777</c:f>
              <c:numCache>
                <c:formatCode>0.00</c:formatCode>
                <c:ptCount val="754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3D8-48E3-B4A4-705AA1F70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582080"/>
        <c:axId val="115584000"/>
      </c:scatterChart>
      <c:valAx>
        <c:axId val="115582080"/>
        <c:scaling>
          <c:orientation val="minMax"/>
          <c:max val="6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Yield</a:t>
                </a:r>
                <a:r>
                  <a:rPr lang="en-US" sz="1400" baseline="0" dirty="0"/>
                  <a:t> Stress </a:t>
                </a:r>
                <a:r>
                  <a:rPr lang="en-US" sz="1400" baseline="0" dirty="0" smtClean="0"/>
                  <a:t>Ratio</a:t>
                </a:r>
              </a:p>
              <a:p>
                <a:pPr>
                  <a:defRPr sz="1400"/>
                </a:pPr>
                <a:r>
                  <a:rPr lang="en-US" sz="1400" baseline="0" dirty="0" smtClean="0"/>
                  <a:t>YSR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.20384783604102144"/>
              <c:y val="1.6356359167231476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15584000"/>
        <c:crosses val="autoZero"/>
        <c:crossBetween val="midCat"/>
        <c:majorUnit val="1"/>
        <c:minorUnit val="0.2"/>
      </c:valAx>
      <c:valAx>
        <c:axId val="11558400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558208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314936926605505"/>
          <c:y val="0.16840490709096592"/>
          <c:w val="0.63959159260588405"/>
          <c:h val="0.81713017577348146"/>
        </c:manualLayout>
      </c:layout>
      <c:scatterChart>
        <c:scatterStyle val="smoothMarker"/>
        <c:varyColors val="0"/>
        <c:ser>
          <c:idx val="0"/>
          <c:order val="0"/>
          <c:tx>
            <c:v>Adj CRR</c:v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9AECEE"/>
              </a:solidFill>
              <a:ln w="15875"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'Program Steps'!$BF$24:$BF$679</c:f>
              <c:numCache>
                <c:formatCode>0.000</c:formatCode>
                <c:ptCount val="656"/>
                <c:pt idx="0">
                  <c:v>0.21964232394678049</c:v>
                </c:pt>
                <c:pt idx="1">
                  <c:v>0.19926037914404854</c:v>
                </c:pt>
                <c:pt idx="2">
                  <c:v>0.18063105772030316</c:v>
                </c:pt>
                <c:pt idx="3">
                  <c:v>0.17333289046581474</c:v>
                </c:pt>
                <c:pt idx="4">
                  <c:v>0.17416542894914155</c:v>
                </c:pt>
                <c:pt idx="5">
                  <c:v>0.17818430097167073</c:v>
                </c:pt>
                <c:pt idx="6">
                  <c:v>0.18194532594310822</c:v>
                </c:pt>
                <c:pt idx="7">
                  <c:v>0.17219918050090741</c:v>
                </c:pt>
                <c:pt idx="8">
                  <c:v>0.15881277333335816</c:v>
                </c:pt>
                <c:pt idx="9">
                  <c:v>0.13957337723700688</c:v>
                </c:pt>
                <c:pt idx="10">
                  <c:v>0.1236897207240215</c:v>
                </c:pt>
                <c:pt idx="11">
                  <c:v>0.11074809007734548</c:v>
                </c:pt>
                <c:pt idx="12">
                  <c:v>0.10509270225321166</c:v>
                </c:pt>
                <c:pt idx="13">
                  <c:v>9.9134234687331402E-2</c:v>
                </c:pt>
                <c:pt idx="14">
                  <c:v>9.9448696853478485E-2</c:v>
                </c:pt>
                <c:pt idx="15">
                  <c:v>0.10276227693835722</c:v>
                </c:pt>
                <c:pt idx="16">
                  <c:v>0.10616493078855488</c:v>
                </c:pt>
                <c:pt idx="17">
                  <c:v>0.10785470485380771</c:v>
                </c:pt>
                <c:pt idx="18">
                  <c:v>0.10774301239463471</c:v>
                </c:pt>
                <c:pt idx="19">
                  <c:v>0.10650489943150368</c:v>
                </c:pt>
                <c:pt idx="20">
                  <c:v>0.10528505991473402</c:v>
                </c:pt>
                <c:pt idx="21">
                  <c:v>0.1040912342712597</c:v>
                </c:pt>
                <c:pt idx="22">
                  <c:v>0.10517514554863659</c:v>
                </c:pt>
                <c:pt idx="23">
                  <c:v>0.10733899061022975</c:v>
                </c:pt>
                <c:pt idx="24">
                  <c:v>0.11087075785825269</c:v>
                </c:pt>
                <c:pt idx="25">
                  <c:v>0.11593389002845431</c:v>
                </c:pt>
                <c:pt idx="26">
                  <c:v>0.11988327636129753</c:v>
                </c:pt>
                <c:pt idx="27">
                  <c:v>0.12366045805852253</c:v>
                </c:pt>
                <c:pt idx="28">
                  <c:v>0.1296352222838692</c:v>
                </c:pt>
                <c:pt idx="29">
                  <c:v>0.14240048635611791</c:v>
                </c:pt>
                <c:pt idx="30">
                  <c:v>0.15840477148375473</c:v>
                </c:pt>
                <c:pt idx="31">
                  <c:v>0.18269185982119146</c:v>
                </c:pt>
                <c:pt idx="32">
                  <c:v>0.20109798872269599</c:v>
                </c:pt>
                <c:pt idx="33">
                  <c:v>0.21202736052103327</c:v>
                </c:pt>
                <c:pt idx="34">
                  <c:v>0.21747975968890096</c:v>
                </c:pt>
                <c:pt idx="35">
                  <c:v>0.2097645459746407</c:v>
                </c:pt>
                <c:pt idx="36">
                  <c:v>0.1957397566530811</c:v>
                </c:pt>
                <c:pt idx="37">
                  <c:v>0.17904177389025874</c:v>
                </c:pt>
                <c:pt idx="38">
                  <c:v>0.16726002774766283</c:v>
                </c:pt>
                <c:pt idx="39">
                  <c:v>0.16928525896125457</c:v>
                </c:pt>
                <c:pt idx="40">
                  <c:v>0.17660150197944313</c:v>
                </c:pt>
                <c:pt idx="41">
                  <c:v>0.18117152487449123</c:v>
                </c:pt>
                <c:pt idx="42">
                  <c:v>0.17994680738594615</c:v>
                </c:pt>
                <c:pt idx="43">
                  <c:v>0.1738529131347355</c:v>
                </c:pt>
                <c:pt idx="44">
                  <c:v>0.16867615062548971</c:v>
                </c:pt>
                <c:pt idx="45">
                  <c:v>0.16610461483285202</c:v>
                </c:pt>
                <c:pt idx="46">
                  <c:v>0.16861144674256598</c:v>
                </c:pt>
                <c:pt idx="47">
                  <c:v>0.17181101842467428</c:v>
                </c:pt>
                <c:pt idx="48">
                  <c:v>0.17443629152004117</c:v>
                </c:pt>
                <c:pt idx="49">
                  <c:v>0.17302817027908482</c:v>
                </c:pt>
                <c:pt idx="50">
                  <c:v>0.1704728709212632</c:v>
                </c:pt>
                <c:pt idx="51">
                  <c:v>0.16045959169702503</c:v>
                </c:pt>
                <c:pt idx="52">
                  <c:v>0.15014863871447851</c:v>
                </c:pt>
                <c:pt idx="53">
                  <c:v>0.13803974467314942</c:v>
                </c:pt>
                <c:pt idx="54">
                  <c:v>0.13296174838900598</c:v>
                </c:pt>
                <c:pt idx="55">
                  <c:v>0.13238681692615442</c:v>
                </c:pt>
                <c:pt idx="56">
                  <c:v>0.13753890118810558</c:v>
                </c:pt>
                <c:pt idx="57">
                  <c:v>0.15173130042032135</c:v>
                </c:pt>
                <c:pt idx="58">
                  <c:v>0.16610725193054249</c:v>
                </c:pt>
                <c:pt idx="59">
                  <c:v>0.1889567662813228</c:v>
                </c:pt>
                <c:pt idx="60">
                  <c:v>0.20565124708185192</c:v>
                </c:pt>
                <c:pt idx="61">
                  <c:v>0.21881143766065198</c:v>
                </c:pt>
                <c:pt idx="62">
                  <c:v>0.21917182256770873</c:v>
                </c:pt>
                <c:pt idx="63">
                  <c:v>0.20107703242639088</c:v>
                </c:pt>
                <c:pt idx="64">
                  <c:v>0.16819067155325274</c:v>
                </c:pt>
                <c:pt idx="65">
                  <c:v>0.14723785714617221</c:v>
                </c:pt>
                <c:pt idx="66">
                  <c:v>0.14408241276685133</c:v>
                </c:pt>
                <c:pt idx="67">
                  <c:v>-99</c:v>
                </c:pt>
                <c:pt idx="68">
                  <c:v>0.21052823614324453</c:v>
                </c:pt>
                <c:pt idx="69">
                  <c:v>0.29335418242780648</c:v>
                </c:pt>
                <c:pt idx="70">
                  <c:v>0.3505532575466207</c:v>
                </c:pt>
                <c:pt idx="71">
                  <c:v>-99</c:v>
                </c:pt>
                <c:pt idx="72">
                  <c:v>-99</c:v>
                </c:pt>
                <c:pt idx="73">
                  <c:v>-99</c:v>
                </c:pt>
                <c:pt idx="74">
                  <c:v>-99</c:v>
                </c:pt>
                <c:pt idx="75">
                  <c:v>-99</c:v>
                </c:pt>
                <c:pt idx="76">
                  <c:v>-99</c:v>
                </c:pt>
                <c:pt idx="77">
                  <c:v>-99</c:v>
                </c:pt>
                <c:pt idx="78">
                  <c:v>-99</c:v>
                </c:pt>
                <c:pt idx="79">
                  <c:v>-99</c:v>
                </c:pt>
                <c:pt idx="80">
                  <c:v>-99</c:v>
                </c:pt>
                <c:pt idx="81">
                  <c:v>-99</c:v>
                </c:pt>
                <c:pt idx="82">
                  <c:v>-99</c:v>
                </c:pt>
                <c:pt idx="83">
                  <c:v>-99</c:v>
                </c:pt>
                <c:pt idx="84">
                  <c:v>-99</c:v>
                </c:pt>
                <c:pt idx="85">
                  <c:v>-99</c:v>
                </c:pt>
                <c:pt idx="86">
                  <c:v>-99</c:v>
                </c:pt>
                <c:pt idx="87">
                  <c:v>-99</c:v>
                </c:pt>
                <c:pt idx="88">
                  <c:v>-99</c:v>
                </c:pt>
                <c:pt idx="89">
                  <c:v>-99</c:v>
                </c:pt>
                <c:pt idx="90">
                  <c:v>-99</c:v>
                </c:pt>
                <c:pt idx="91">
                  <c:v>-99</c:v>
                </c:pt>
                <c:pt idx="92">
                  <c:v>-99</c:v>
                </c:pt>
                <c:pt idx="93">
                  <c:v>-99</c:v>
                </c:pt>
                <c:pt idx="94">
                  <c:v>-99</c:v>
                </c:pt>
                <c:pt idx="95">
                  <c:v>-99</c:v>
                </c:pt>
                <c:pt idx="96">
                  <c:v>-99</c:v>
                </c:pt>
                <c:pt idx="97">
                  <c:v>-99</c:v>
                </c:pt>
                <c:pt idx="98">
                  <c:v>-99</c:v>
                </c:pt>
                <c:pt idx="99">
                  <c:v>-99</c:v>
                </c:pt>
                <c:pt idx="100">
                  <c:v>-99</c:v>
                </c:pt>
                <c:pt idx="101">
                  <c:v>-99</c:v>
                </c:pt>
                <c:pt idx="102">
                  <c:v>-99</c:v>
                </c:pt>
                <c:pt idx="103">
                  <c:v>-99</c:v>
                </c:pt>
                <c:pt idx="104">
                  <c:v>-99</c:v>
                </c:pt>
                <c:pt idx="105">
                  <c:v>-99</c:v>
                </c:pt>
                <c:pt idx="106">
                  <c:v>-99</c:v>
                </c:pt>
                <c:pt idx="107">
                  <c:v>-99</c:v>
                </c:pt>
                <c:pt idx="108">
                  <c:v>-99</c:v>
                </c:pt>
                <c:pt idx="109">
                  <c:v>-99</c:v>
                </c:pt>
                <c:pt idx="110">
                  <c:v>-99</c:v>
                </c:pt>
                <c:pt idx="111">
                  <c:v>-99</c:v>
                </c:pt>
                <c:pt idx="112">
                  <c:v>-99</c:v>
                </c:pt>
                <c:pt idx="113">
                  <c:v>-99</c:v>
                </c:pt>
                <c:pt idx="114">
                  <c:v>-99</c:v>
                </c:pt>
                <c:pt idx="115">
                  <c:v>-99</c:v>
                </c:pt>
                <c:pt idx="116">
                  <c:v>-99</c:v>
                </c:pt>
                <c:pt idx="117">
                  <c:v>-99</c:v>
                </c:pt>
                <c:pt idx="118">
                  <c:v>-99</c:v>
                </c:pt>
                <c:pt idx="119">
                  <c:v>-99</c:v>
                </c:pt>
                <c:pt idx="120">
                  <c:v>-99</c:v>
                </c:pt>
                <c:pt idx="121">
                  <c:v>-99</c:v>
                </c:pt>
                <c:pt idx="122">
                  <c:v>-99</c:v>
                </c:pt>
                <c:pt idx="123">
                  <c:v>-99</c:v>
                </c:pt>
                <c:pt idx="124">
                  <c:v>-99</c:v>
                </c:pt>
                <c:pt idx="125">
                  <c:v>-99</c:v>
                </c:pt>
                <c:pt idx="126">
                  <c:v>-99</c:v>
                </c:pt>
                <c:pt idx="127">
                  <c:v>-99</c:v>
                </c:pt>
                <c:pt idx="128">
                  <c:v>-99</c:v>
                </c:pt>
                <c:pt idx="129">
                  <c:v>-99</c:v>
                </c:pt>
                <c:pt idx="130">
                  <c:v>-99</c:v>
                </c:pt>
                <c:pt idx="131">
                  <c:v>-99</c:v>
                </c:pt>
                <c:pt idx="132">
                  <c:v>-99</c:v>
                </c:pt>
                <c:pt idx="133">
                  <c:v>-99</c:v>
                </c:pt>
                <c:pt idx="134">
                  <c:v>-99</c:v>
                </c:pt>
                <c:pt idx="135">
                  <c:v>-99</c:v>
                </c:pt>
                <c:pt idx="136">
                  <c:v>-99</c:v>
                </c:pt>
                <c:pt idx="137">
                  <c:v>-99</c:v>
                </c:pt>
                <c:pt idx="138">
                  <c:v>-99</c:v>
                </c:pt>
                <c:pt idx="139">
                  <c:v>-99</c:v>
                </c:pt>
                <c:pt idx="140">
                  <c:v>-99</c:v>
                </c:pt>
                <c:pt idx="141">
                  <c:v>-99</c:v>
                </c:pt>
                <c:pt idx="142">
                  <c:v>-99</c:v>
                </c:pt>
                <c:pt idx="143">
                  <c:v>-99</c:v>
                </c:pt>
                <c:pt idx="144">
                  <c:v>-99</c:v>
                </c:pt>
                <c:pt idx="145">
                  <c:v>-99</c:v>
                </c:pt>
                <c:pt idx="146">
                  <c:v>-99</c:v>
                </c:pt>
                <c:pt idx="147">
                  <c:v>-99</c:v>
                </c:pt>
                <c:pt idx="148">
                  <c:v>-99</c:v>
                </c:pt>
                <c:pt idx="149">
                  <c:v>-99</c:v>
                </c:pt>
                <c:pt idx="150">
                  <c:v>-99</c:v>
                </c:pt>
                <c:pt idx="151">
                  <c:v>-99</c:v>
                </c:pt>
                <c:pt idx="152">
                  <c:v>-99</c:v>
                </c:pt>
                <c:pt idx="153">
                  <c:v>-99</c:v>
                </c:pt>
                <c:pt idx="154">
                  <c:v>-99</c:v>
                </c:pt>
                <c:pt idx="155">
                  <c:v>-99</c:v>
                </c:pt>
                <c:pt idx="156">
                  <c:v>-99</c:v>
                </c:pt>
                <c:pt idx="157">
                  <c:v>-99</c:v>
                </c:pt>
                <c:pt idx="158">
                  <c:v>-99</c:v>
                </c:pt>
                <c:pt idx="159">
                  <c:v>-99</c:v>
                </c:pt>
                <c:pt idx="160">
                  <c:v>-99</c:v>
                </c:pt>
                <c:pt idx="161">
                  <c:v>-99</c:v>
                </c:pt>
                <c:pt idx="162">
                  <c:v>-99</c:v>
                </c:pt>
                <c:pt idx="163">
                  <c:v>-99</c:v>
                </c:pt>
                <c:pt idx="164">
                  <c:v>-99</c:v>
                </c:pt>
                <c:pt idx="165">
                  <c:v>-99</c:v>
                </c:pt>
                <c:pt idx="166">
                  <c:v>-99</c:v>
                </c:pt>
                <c:pt idx="167">
                  <c:v>-99</c:v>
                </c:pt>
                <c:pt idx="168">
                  <c:v>-99</c:v>
                </c:pt>
                <c:pt idx="169">
                  <c:v>-99</c:v>
                </c:pt>
                <c:pt idx="170">
                  <c:v>-99</c:v>
                </c:pt>
                <c:pt idx="171">
                  <c:v>-99</c:v>
                </c:pt>
                <c:pt idx="172">
                  <c:v>-99</c:v>
                </c:pt>
                <c:pt idx="173">
                  <c:v>-99</c:v>
                </c:pt>
                <c:pt idx="174">
                  <c:v>-99</c:v>
                </c:pt>
                <c:pt idx="175">
                  <c:v>-99</c:v>
                </c:pt>
                <c:pt idx="176">
                  <c:v>-99</c:v>
                </c:pt>
                <c:pt idx="177">
                  <c:v>-99</c:v>
                </c:pt>
                <c:pt idx="178">
                  <c:v>-99</c:v>
                </c:pt>
                <c:pt idx="179">
                  <c:v>-99</c:v>
                </c:pt>
                <c:pt idx="180">
                  <c:v>-99</c:v>
                </c:pt>
                <c:pt idx="181">
                  <c:v>-99</c:v>
                </c:pt>
                <c:pt idx="182">
                  <c:v>-99</c:v>
                </c:pt>
                <c:pt idx="183">
                  <c:v>-99</c:v>
                </c:pt>
                <c:pt idx="184">
                  <c:v>-99</c:v>
                </c:pt>
                <c:pt idx="185">
                  <c:v>-99</c:v>
                </c:pt>
                <c:pt idx="186">
                  <c:v>-99</c:v>
                </c:pt>
                <c:pt idx="187">
                  <c:v>-99</c:v>
                </c:pt>
                <c:pt idx="188">
                  <c:v>-99</c:v>
                </c:pt>
              </c:numCache>
            </c:numRef>
          </c:xVal>
          <c:yVal>
            <c:numRef>
              <c:f>'Program Steps'!$B$24:$B$679</c:f>
              <c:numCache>
                <c:formatCode>0.00</c:formatCode>
                <c:ptCount val="656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09B-4048-963C-DD993374BCEA}"/>
            </c:ext>
          </c:extLst>
        </c:ser>
        <c:ser>
          <c:idx val="1"/>
          <c:order val="1"/>
          <c:tx>
            <c:v>CSR</c:v>
          </c:tx>
          <c:spPr>
            <a:ln w="44450"/>
          </c:spPr>
          <c:marker>
            <c:symbol val="none"/>
          </c:marker>
          <c:xVal>
            <c:numRef>
              <c:f>'Program Steps'!$BD$24:$BD$679</c:f>
              <c:numCache>
                <c:formatCode>0.000</c:formatCode>
                <c:ptCount val="656"/>
                <c:pt idx="0">
                  <c:v>0.12840838762170667</c:v>
                </c:pt>
                <c:pt idx="1">
                  <c:v>0.12832419159521094</c:v>
                </c:pt>
                <c:pt idx="2">
                  <c:v>0.12823122129484846</c:v>
                </c:pt>
                <c:pt idx="3">
                  <c:v>0.12813030947567497</c:v>
                </c:pt>
                <c:pt idx="4">
                  <c:v>0.12803962202683997</c:v>
                </c:pt>
                <c:pt idx="5">
                  <c:v>0.12795872201513239</c:v>
                </c:pt>
                <c:pt idx="6">
                  <c:v>0.12787823611289703</c:v>
                </c:pt>
                <c:pt idx="7">
                  <c:v>0.12866899451382593</c:v>
                </c:pt>
                <c:pt idx="8">
                  <c:v>0.13046422153350795</c:v>
                </c:pt>
                <c:pt idx="9">
                  <c:v>0.13296228980350416</c:v>
                </c:pt>
                <c:pt idx="10">
                  <c:v>0.1353851747515131</c:v>
                </c:pt>
                <c:pt idx="11">
                  <c:v>0.13773820888992899</c:v>
                </c:pt>
                <c:pt idx="12">
                  <c:v>0.14001940582308817</c:v>
                </c:pt>
                <c:pt idx="13">
                  <c:v>0.14246267506278193</c:v>
                </c:pt>
                <c:pt idx="14">
                  <c:v>0.14463047489908568</c:v>
                </c:pt>
                <c:pt idx="15">
                  <c:v>0.14674439866599057</c:v>
                </c:pt>
                <c:pt idx="16">
                  <c:v>0.14899699216973103</c:v>
                </c:pt>
                <c:pt idx="17">
                  <c:v>0.15098718184461654</c:v>
                </c:pt>
                <c:pt idx="18">
                  <c:v>0.15292315264974221</c:v>
                </c:pt>
                <c:pt idx="19">
                  <c:v>0.15462752323081494</c:v>
                </c:pt>
                <c:pt idx="20">
                  <c:v>0.1566611729215843</c:v>
                </c:pt>
                <c:pt idx="21">
                  <c:v>0.15864266968830515</c:v>
                </c:pt>
                <c:pt idx="22">
                  <c:v>0.1598735985437908</c:v>
                </c:pt>
                <c:pt idx="23">
                  <c:v>0.16175928486262983</c:v>
                </c:pt>
                <c:pt idx="24">
                  <c:v>0.16341796644749901</c:v>
                </c:pt>
                <c:pt idx="25">
                  <c:v>0.16501692624684</c:v>
                </c:pt>
                <c:pt idx="26">
                  <c:v>0.16656195078424677</c:v>
                </c:pt>
                <c:pt idx="27">
                  <c:v>0.16819936893457454</c:v>
                </c:pt>
                <c:pt idx="28">
                  <c:v>0.16948933671310157</c:v>
                </c:pt>
                <c:pt idx="29">
                  <c:v>0.17100622729949569</c:v>
                </c:pt>
                <c:pt idx="30">
                  <c:v>0.1720608247707798</c:v>
                </c:pt>
                <c:pt idx="31">
                  <c:v>0.17358518743429471</c:v>
                </c:pt>
                <c:pt idx="32">
                  <c:v>0.17468142198619077</c:v>
                </c:pt>
                <c:pt idx="33">
                  <c:v>0.17574405725762401</c:v>
                </c:pt>
                <c:pt idx="34">
                  <c:v>0.17677282183188783</c:v>
                </c:pt>
                <c:pt idx="35">
                  <c:v>0.17810279589205724</c:v>
                </c:pt>
                <c:pt idx="36">
                  <c:v>0.17928363166015687</c:v>
                </c:pt>
                <c:pt idx="37">
                  <c:v>0.18023127740784825</c:v>
                </c:pt>
                <c:pt idx="38">
                  <c:v>0.18126347396690978</c:v>
                </c:pt>
                <c:pt idx="39">
                  <c:v>0.1824669317088343</c:v>
                </c:pt>
                <c:pt idx="40">
                  <c:v>0.18333984208529625</c:v>
                </c:pt>
                <c:pt idx="41">
                  <c:v>0.18409293403560831</c:v>
                </c:pt>
                <c:pt idx="42">
                  <c:v>0.1850969493799493</c:v>
                </c:pt>
                <c:pt idx="43">
                  <c:v>0.18589296573950936</c:v>
                </c:pt>
                <c:pt idx="44">
                  <c:v>0.18675191956891435</c:v>
                </c:pt>
                <c:pt idx="45">
                  <c:v>0.18774793638304266</c:v>
                </c:pt>
                <c:pt idx="46">
                  <c:v>0.18846943644707478</c:v>
                </c:pt>
                <c:pt idx="47">
                  <c:v>0.18924481512638311</c:v>
                </c:pt>
                <c:pt idx="48">
                  <c:v>0.18999190531462348</c:v>
                </c:pt>
                <c:pt idx="49">
                  <c:v>0.19064029594598572</c:v>
                </c:pt>
                <c:pt idx="50">
                  <c:v>0.19133562916527</c:v>
                </c:pt>
                <c:pt idx="51">
                  <c:v>0.19207474385664433</c:v>
                </c:pt>
                <c:pt idx="52">
                  <c:v>0.19279302323105643</c:v>
                </c:pt>
                <c:pt idx="53">
                  <c:v>0.19337402684906244</c:v>
                </c:pt>
                <c:pt idx="54">
                  <c:v>0.19401318544443527</c:v>
                </c:pt>
                <c:pt idx="55">
                  <c:v>0.19463784075664645</c:v>
                </c:pt>
                <c:pt idx="56">
                  <c:v>0.19523831138025341</c:v>
                </c:pt>
                <c:pt idx="57">
                  <c:v>0.19580272772641896</c:v>
                </c:pt>
                <c:pt idx="58">
                  <c:v>0.19633240440428859</c:v>
                </c:pt>
                <c:pt idx="59">
                  <c:v>0.19687198132977887</c:v>
                </c:pt>
                <c:pt idx="60">
                  <c:v>0.19728379411787203</c:v>
                </c:pt>
                <c:pt idx="61">
                  <c:v>0.19771458391804284</c:v>
                </c:pt>
                <c:pt idx="62">
                  <c:v>0.19811630693959759</c:v>
                </c:pt>
                <c:pt idx="63">
                  <c:v>0.19845708890064714</c:v>
                </c:pt>
                <c:pt idx="64">
                  <c:v>0.19892262449741513</c:v>
                </c:pt>
                <c:pt idx="65">
                  <c:v>0.19917287606251563</c:v>
                </c:pt>
                <c:pt idx="66">
                  <c:v>0.19955710476394112</c:v>
                </c:pt>
                <c:pt idx="67">
                  <c:v>0.19991992325106639</c:v>
                </c:pt>
                <c:pt idx="68">
                  <c:v>0.20019797379602411</c:v>
                </c:pt>
                <c:pt idx="69">
                  <c:v>0.20036958291492987</c:v>
                </c:pt>
                <c:pt idx="70">
                  <c:v>0.20054161702811066</c:v>
                </c:pt>
                <c:pt idx="71">
                  <c:v>0.20070199669351221</c:v>
                </c:pt>
                <c:pt idx="72">
                  <c:v>0.20083332380675803</c:v>
                </c:pt>
                <c:pt idx="73">
                  <c:v>0.20100944637445087</c:v>
                </c:pt>
                <c:pt idx="74">
                  <c:v>0.2012873113396208</c:v>
                </c:pt>
                <c:pt idx="75">
                  <c:v>0.20165886266589783</c:v>
                </c:pt>
                <c:pt idx="76">
                  <c:v>0.2020316548646662</c:v>
                </c:pt>
                <c:pt idx="77">
                  <c:v>0.20247982435674508</c:v>
                </c:pt>
                <c:pt idx="78">
                  <c:v>0.20274468743965693</c:v>
                </c:pt>
                <c:pt idx="79">
                  <c:v>0.20303106205998589</c:v>
                </c:pt>
                <c:pt idx="80">
                  <c:v>0.20325485429571172</c:v>
                </c:pt>
                <c:pt idx="81">
                  <c:v>0.20352588274060057</c:v>
                </c:pt>
                <c:pt idx="82">
                  <c:v>0.20376170185170731</c:v>
                </c:pt>
                <c:pt idx="83">
                  <c:v>0.20399905596848839</c:v>
                </c:pt>
                <c:pt idx="84">
                  <c:v>0.20417598527388089</c:v>
                </c:pt>
                <c:pt idx="85">
                  <c:v>0.20436073077549999</c:v>
                </c:pt>
                <c:pt idx="86">
                  <c:v>0.20450336924847487</c:v>
                </c:pt>
                <c:pt idx="87">
                  <c:v>0.2046513447711214</c:v>
                </c:pt>
                <c:pt idx="88">
                  <c:v>0.20481189893896795</c:v>
                </c:pt>
                <c:pt idx="89">
                  <c:v>0.20495091476270039</c:v>
                </c:pt>
                <c:pt idx="90">
                  <c:v>0.20507150009748856</c:v>
                </c:pt>
                <c:pt idx="91">
                  <c:v>0.2051636160917002</c:v>
                </c:pt>
                <c:pt idx="92">
                  <c:v>0.2052645859217862</c:v>
                </c:pt>
                <c:pt idx="93">
                  <c:v>0.2053198865550323</c:v>
                </c:pt>
                <c:pt idx="94">
                  <c:v>0.20532844839502937</c:v>
                </c:pt>
                <c:pt idx="95">
                  <c:v>0.20528948764170216</c:v>
                </c:pt>
                <c:pt idx="96">
                  <c:v>0.20521024245257441</c:v>
                </c:pt>
                <c:pt idx="97">
                  <c:v>0.20512359955588094</c:v>
                </c:pt>
                <c:pt idx="98">
                  <c:v>0.2050161071679083</c:v>
                </c:pt>
                <c:pt idx="99">
                  <c:v>0.20490332589942201</c:v>
                </c:pt>
                <c:pt idx="100">
                  <c:v>0.20477966488317823</c:v>
                </c:pt>
                <c:pt idx="101">
                  <c:v>0.2046629747431743</c:v>
                </c:pt>
                <c:pt idx="102">
                  <c:v>0.20454308408678853</c:v>
                </c:pt>
                <c:pt idx="103">
                  <c:v>0.20437352723438959</c:v>
                </c:pt>
                <c:pt idx="104">
                  <c:v>0.2042631500210475</c:v>
                </c:pt>
                <c:pt idx="105">
                  <c:v>0.20408527285693109</c:v>
                </c:pt>
                <c:pt idx="106">
                  <c:v>0.20388732040406263</c:v>
                </c:pt>
                <c:pt idx="107">
                  <c:v>0.20369027239241813</c:v>
                </c:pt>
                <c:pt idx="108">
                  <c:v>0.20347750261397157</c:v>
                </c:pt>
                <c:pt idx="109">
                  <c:v>0.20322889106849465</c:v>
                </c:pt>
                <c:pt idx="110">
                  <c:v>0.20293799879206437</c:v>
                </c:pt>
                <c:pt idx="111">
                  <c:v>0.20264968437171685</c:v>
                </c:pt>
                <c:pt idx="112">
                  <c:v>0.20237077235329812</c:v>
                </c:pt>
                <c:pt idx="113">
                  <c:v>0.202014115691067</c:v>
                </c:pt>
                <c:pt idx="114">
                  <c:v>0.20171631660142758</c:v>
                </c:pt>
                <c:pt idx="115">
                  <c:v>0.20134694945923651</c:v>
                </c:pt>
                <c:pt idx="116">
                  <c:v>0.20098237832711469</c:v>
                </c:pt>
                <c:pt idx="117">
                  <c:v>0.200598591456328</c:v>
                </c:pt>
                <c:pt idx="118">
                  <c:v>0.20023177658455402</c:v>
                </c:pt>
                <c:pt idx="119">
                  <c:v>0.19981263086464002</c:v>
                </c:pt>
                <c:pt idx="120">
                  <c:v>0.19943021306280384</c:v>
                </c:pt>
                <c:pt idx="121">
                  <c:v>0.19896402451343853</c:v>
                </c:pt>
                <c:pt idx="122">
                  <c:v>0.19848475376299776</c:v>
                </c:pt>
                <c:pt idx="123">
                  <c:v>0.19808284274834734</c:v>
                </c:pt>
                <c:pt idx="124">
                  <c:v>0.19758879270872828</c:v>
                </c:pt>
                <c:pt idx="125">
                  <c:v>0.19721588936012915</c:v>
                </c:pt>
                <c:pt idx="126">
                  <c:v>0.19670114924158272</c:v>
                </c:pt>
                <c:pt idx="127">
                  <c:v>0.19627182069378338</c:v>
                </c:pt>
                <c:pt idx="128">
                  <c:v>0.19573724897020864</c:v>
                </c:pt>
                <c:pt idx="129">
                  <c:v>0.1952502529190262</c:v>
                </c:pt>
                <c:pt idx="130">
                  <c:v>0.19474814153122016</c:v>
                </c:pt>
                <c:pt idx="131">
                  <c:v>0.19423865493475145</c:v>
                </c:pt>
                <c:pt idx="132">
                  <c:v>0.19377368940763726</c:v>
                </c:pt>
                <c:pt idx="133">
                  <c:v>0.19320608753299076</c:v>
                </c:pt>
                <c:pt idx="134">
                  <c:v>0.19268303272605142</c:v>
                </c:pt>
                <c:pt idx="135">
                  <c:v>0.19211087465464344</c:v>
                </c:pt>
                <c:pt idx="136">
                  <c:v>0.19167470977424539</c:v>
                </c:pt>
                <c:pt idx="137">
                  <c:v>0.19105730856361791</c:v>
                </c:pt>
                <c:pt idx="138">
                  <c:v>0.19054754640703031</c:v>
                </c:pt>
                <c:pt idx="139">
                  <c:v>0.1899261300672089</c:v>
                </c:pt>
                <c:pt idx="140">
                  <c:v>0.189306437986791</c:v>
                </c:pt>
                <c:pt idx="141">
                  <c:v>0.18874550197195411</c:v>
                </c:pt>
                <c:pt idx="142">
                  <c:v>0.18823921352673131</c:v>
                </c:pt>
                <c:pt idx="143">
                  <c:v>0.18766188817523141</c:v>
                </c:pt>
                <c:pt idx="144">
                  <c:v>0.18708757469849679</c:v>
                </c:pt>
                <c:pt idx="145">
                  <c:v>0.18651577946901926</c:v>
                </c:pt>
                <c:pt idx="146">
                  <c:v>0.18596257176299119</c:v>
                </c:pt>
                <c:pt idx="147">
                  <c:v>0.18547088528688507</c:v>
                </c:pt>
                <c:pt idx="148">
                  <c:v>0.18482675016005248</c:v>
                </c:pt>
                <c:pt idx="149">
                  <c:v>0.18426474625726597</c:v>
                </c:pt>
                <c:pt idx="150">
                  <c:v>0.18369134382898536</c:v>
                </c:pt>
                <c:pt idx="151">
                  <c:v>0.18316167553513854</c:v>
                </c:pt>
                <c:pt idx="152">
                  <c:v>0.1825103745650786</c:v>
                </c:pt>
                <c:pt idx="153">
                  <c:v>0.18203310457458038</c:v>
                </c:pt>
                <c:pt idx="154">
                  <c:v>0.18144127329898449</c:v>
                </c:pt>
                <c:pt idx="155">
                  <c:v>0.18085926429268392</c:v>
                </c:pt>
                <c:pt idx="156">
                  <c:v>0.18023175739691558</c:v>
                </c:pt>
                <c:pt idx="157">
                  <c:v>0.17973005549336818</c:v>
                </c:pt>
                <c:pt idx="158">
                  <c:v>0.17918157301599291</c:v>
                </c:pt>
                <c:pt idx="159">
                  <c:v>0.17862882257681023</c:v>
                </c:pt>
                <c:pt idx="160">
                  <c:v>0.17801724319826728</c:v>
                </c:pt>
                <c:pt idx="161">
                  <c:v>0.17745898949076983</c:v>
                </c:pt>
                <c:pt idx="162">
                  <c:v>0.17695393557641398</c:v>
                </c:pt>
                <c:pt idx="163">
                  <c:v>0.17634620865898981</c:v>
                </c:pt>
                <c:pt idx="164">
                  <c:v>0.17568181569799629</c:v>
                </c:pt>
                <c:pt idx="165">
                  <c:v>0.17518674953205909</c:v>
                </c:pt>
                <c:pt idx="166">
                  <c:v>0.17464019959808411</c:v>
                </c:pt>
                <c:pt idx="167">
                  <c:v>0.17415157441584203</c:v>
                </c:pt>
                <c:pt idx="168">
                  <c:v>0.17355936518141479</c:v>
                </c:pt>
                <c:pt idx="169">
                  <c:v>0.17307456131416676</c:v>
                </c:pt>
                <c:pt idx="170">
                  <c:v>0.17253971968500273</c:v>
                </c:pt>
                <c:pt idx="171">
                  <c:v>0.17201301901529167</c:v>
                </c:pt>
                <c:pt idx="172">
                  <c:v>0.17149477021351409</c:v>
                </c:pt>
                <c:pt idx="173">
                  <c:v>0.17093467386754341</c:v>
                </c:pt>
                <c:pt idx="174">
                  <c:v>0.17048532137387198</c:v>
                </c:pt>
                <c:pt idx="175">
                  <c:v>0.17008508813046222</c:v>
                </c:pt>
                <c:pt idx="176">
                  <c:v>0.16944083909027557</c:v>
                </c:pt>
                <c:pt idx="177">
                  <c:v>0.16900393280445969</c:v>
                </c:pt>
                <c:pt idx="178">
                  <c:v>0.16852300521547303</c:v>
                </c:pt>
                <c:pt idx="179">
                  <c:v>0.16804761964245873</c:v>
                </c:pt>
                <c:pt idx="180">
                  <c:v>0.16761657111156933</c:v>
                </c:pt>
                <c:pt idx="181">
                  <c:v>0.16708340209886471</c:v>
                </c:pt>
                <c:pt idx="182">
                  <c:v>0.1665929726867964</c:v>
                </c:pt>
                <c:pt idx="183">
                  <c:v>0.16614613708910636</c:v>
                </c:pt>
                <c:pt idx="184">
                  <c:v>0.1656061549321387</c:v>
                </c:pt>
                <c:pt idx="185">
                  <c:v>0.16521548541643144</c:v>
                </c:pt>
                <c:pt idx="186">
                  <c:v>0.16473223932321948</c:v>
                </c:pt>
                <c:pt idx="187">
                  <c:v>0.16420513325532596</c:v>
                </c:pt>
                <c:pt idx="188">
                  <c:v>0.16368168025931923</c:v>
                </c:pt>
              </c:numCache>
            </c:numRef>
          </c:xVal>
          <c:yVal>
            <c:numRef>
              <c:f>'Program Steps'!$B$24:$B$679</c:f>
              <c:numCache>
                <c:formatCode>0.00</c:formatCode>
                <c:ptCount val="656"/>
                <c:pt idx="0">
                  <c:v>1.8521042373363601</c:v>
                </c:pt>
                <c:pt idx="1">
                  <c:v>1.939001774332255</c:v>
                </c:pt>
                <c:pt idx="2">
                  <c:v>2.0355512372244702</c:v>
                </c:pt>
                <c:pt idx="3">
                  <c:v>2.1410592889499851</c:v>
                </c:pt>
                <c:pt idx="4">
                  <c:v>2.2365066406866898</c:v>
                </c:pt>
                <c:pt idx="5">
                  <c:v>2.3221499183197203</c:v>
                </c:pt>
                <c:pt idx="6">
                  <c:v>2.40781179597513</c:v>
                </c:pt>
                <c:pt idx="7">
                  <c:v>2.5325760289637298</c:v>
                </c:pt>
                <c:pt idx="8">
                  <c:v>2.600453684308115</c:v>
                </c:pt>
                <c:pt idx="9">
                  <c:v>2.697610554370935</c:v>
                </c:pt>
                <c:pt idx="10">
                  <c:v>2.7948339391633752</c:v>
                </c:pt>
                <c:pt idx="11">
                  <c:v>2.8919908092261952</c:v>
                </c:pt>
                <c:pt idx="12">
                  <c:v>2.9884257904445253</c:v>
                </c:pt>
                <c:pt idx="13">
                  <c:v>3.0942089939738802</c:v>
                </c:pt>
                <c:pt idx="14">
                  <c:v>3.1898463827624246</c:v>
                </c:pt>
                <c:pt idx="15">
                  <c:v>3.2852937344991302</c:v>
                </c:pt>
                <c:pt idx="16">
                  <c:v>3.3901938603283197</c:v>
                </c:pt>
                <c:pt idx="17">
                  <c:v>3.485802475024375</c:v>
                </c:pt>
                <c:pt idx="18">
                  <c:v>3.5815064526462148</c:v>
                </c:pt>
                <c:pt idx="19">
                  <c:v>3.6678429932386001</c:v>
                </c:pt>
                <c:pt idx="20">
                  <c:v>3.7733221967679551</c:v>
                </c:pt>
                <c:pt idx="21">
                  <c:v>3.8787541002861201</c:v>
                </c:pt>
                <c:pt idx="22">
                  <c:v>3.9455682002525547</c:v>
                </c:pt>
                <c:pt idx="23">
                  <c:v>4.0504684001854203</c:v>
                </c:pt>
                <c:pt idx="24">
                  <c:v>4.14564993718131</c:v>
                </c:pt>
                <c:pt idx="25">
                  <c:v>4.2406035482808804</c:v>
                </c:pt>
                <c:pt idx="26">
                  <c:v>4.3358609370694197</c:v>
                </c:pt>
                <c:pt idx="27">
                  <c:v>4.4405711740541252</c:v>
                </c:pt>
                <c:pt idx="28">
                  <c:v>4.5258822704240647</c:v>
                </c:pt>
                <c:pt idx="29">
                  <c:v>4.6297568779271447</c:v>
                </c:pt>
                <c:pt idx="30">
                  <c:v>4.7048935336711351</c:v>
                </c:pt>
                <c:pt idx="31">
                  <c:v>4.8179263264333994</c:v>
                </c:pt>
                <c:pt idx="32">
                  <c:v>4.9028861968958299</c:v>
                </c:pt>
                <c:pt idx="33">
                  <c:v>4.9881496227362092</c:v>
                </c:pt>
                <c:pt idx="34">
                  <c:v>5.0737642744841054</c:v>
                </c:pt>
                <c:pt idx="35">
                  <c:v>5.1888386186282194</c:v>
                </c:pt>
                <c:pt idx="36">
                  <c:v>5.29496371100206</c:v>
                </c:pt>
                <c:pt idx="37">
                  <c:v>5.382326214542605</c:v>
                </c:pt>
                <c:pt idx="38">
                  <c:v>5.4790181921644452</c:v>
                </c:pt>
                <c:pt idx="39">
                  <c:v>5.5937984662009903</c:v>
                </c:pt>
                <c:pt idx="40">
                  <c:v>5.6794134143635802</c:v>
                </c:pt>
                <c:pt idx="41">
                  <c:v>5.7555661772669904</c:v>
                </c:pt>
                <c:pt idx="42">
                  <c:v>5.8607320437333144</c:v>
                </c:pt>
                <c:pt idx="43">
                  <c:v>5.9471824731701854</c:v>
                </c:pt>
                <c:pt idx="44">
                  <c:v>6.04320897671073</c:v>
                </c:pt>
                <c:pt idx="45">
                  <c:v>6.1582076172695448</c:v>
                </c:pt>
                <c:pt idx="46">
                  <c:v>6.2441264172247894</c:v>
                </c:pt>
                <c:pt idx="47">
                  <c:v>6.3395358801170048</c:v>
                </c:pt>
                <c:pt idx="48">
                  <c:v>6.4349072318537104</c:v>
                </c:pt>
                <c:pt idx="49">
                  <c:v>6.5210064353830646</c:v>
                </c:pt>
                <c:pt idx="50">
                  <c:v>6.6167669018717756</c:v>
                </c:pt>
                <c:pt idx="51">
                  <c:v>6.72280650897524</c:v>
                </c:pt>
                <c:pt idx="52">
                  <c:v>6.8290362272342193</c:v>
                </c:pt>
                <c:pt idx="53">
                  <c:v>6.9164745825674148</c:v>
                </c:pt>
                <c:pt idx="54">
                  <c:v>7.0127577860967705</c:v>
                </c:pt>
                <c:pt idx="55">
                  <c:v>7.1084998007704501</c:v>
                </c:pt>
                <c:pt idx="56">
                  <c:v>7.2035767118812046</c:v>
                </c:pt>
                <c:pt idx="57">
                  <c:v>7.2978848046546547</c:v>
                </c:pt>
                <c:pt idx="58">
                  <c:v>7.39223063806525</c:v>
                </c:pt>
                <c:pt idx="59">
                  <c:v>7.4958014678793496</c:v>
                </c:pt>
                <c:pt idx="60">
                  <c:v>7.5808466754048052</c:v>
                </c:pt>
                <c:pt idx="61">
                  <c:v>7.675458249452535</c:v>
                </c:pt>
                <c:pt idx="62">
                  <c:v>7.7706773788782151</c:v>
                </c:pt>
                <c:pt idx="63">
                  <c:v>7.8574598413708197</c:v>
                </c:pt>
                <c:pt idx="64">
                  <c:v>7.9844362257636554</c:v>
                </c:pt>
                <c:pt idx="65">
                  <c:v>8.054621099023354</c:v>
                </c:pt>
                <c:pt idx="66">
                  <c:v>8.1619898539345606</c:v>
                </c:pt>
                <c:pt idx="67">
                  <c:v>8.2657213538786145</c:v>
                </c:pt>
                <c:pt idx="68">
                  <c:v>8.3565715578075803</c:v>
                </c:pt>
                <c:pt idx="69">
                  <c:v>8.4274808394367096</c:v>
                </c:pt>
                <c:pt idx="70">
                  <c:v>8.52012567644379</c:v>
                </c:pt>
                <c:pt idx="71">
                  <c:v>8.6284068018733713</c:v>
                </c:pt>
                <c:pt idx="72">
                  <c:v>8.7217725643771704</c:v>
                </c:pt>
                <c:pt idx="73">
                  <c:v>8.8253128416105895</c:v>
                </c:pt>
                <c:pt idx="74">
                  <c:v>8.9338604487140554</c:v>
                </c:pt>
                <c:pt idx="75">
                  <c:v>9.0201117263470856</c:v>
                </c:pt>
                <c:pt idx="76">
                  <c:v>9.1061444151468152</c:v>
                </c:pt>
                <c:pt idx="77">
                  <c:v>9.2206203927686605</c:v>
                </c:pt>
                <c:pt idx="78">
                  <c:v>9.3066057074535244</c:v>
                </c:pt>
                <c:pt idx="79">
                  <c:v>9.411933059190229</c:v>
                </c:pt>
                <c:pt idx="80">
                  <c:v>9.4981844109269353</c:v>
                </c:pt>
                <c:pt idx="81">
                  <c:v>9.6035497256117992</c:v>
                </c:pt>
                <c:pt idx="82">
                  <c:v>9.6992630402966711</c:v>
                </c:pt>
                <c:pt idx="83">
                  <c:v>9.8045809808666746</c:v>
                </c:pt>
                <c:pt idx="84">
                  <c:v>9.8907655214590555</c:v>
                </c:pt>
                <c:pt idx="85">
                  <c:v>9.9962067620402504</c:v>
                </c:pt>
                <c:pt idx="86">
                  <c:v>10.0825340396733</c:v>
                </c:pt>
                <c:pt idx="87">
                  <c:v>10.16874735435815</c:v>
                </c:pt>
                <c:pt idx="88">
                  <c:v>10.26434670609485</c:v>
                </c:pt>
                <c:pt idx="89">
                  <c:v>10.369778609613</c:v>
                </c:pt>
                <c:pt idx="90">
                  <c:v>10.465539224309051</c:v>
                </c:pt>
                <c:pt idx="91">
                  <c:v>10.551799839005151</c:v>
                </c:pt>
                <c:pt idx="92">
                  <c:v>10.647323190741851</c:v>
                </c:pt>
                <c:pt idx="93">
                  <c:v>10.7523372795192</c:v>
                </c:pt>
                <c:pt idx="94">
                  <c:v>10.847699368296549</c:v>
                </c:pt>
                <c:pt idx="95">
                  <c:v>10.95264672003325</c:v>
                </c:pt>
                <c:pt idx="96">
                  <c:v>11.048360034718101</c:v>
                </c:pt>
                <c:pt idx="97">
                  <c:v>11.134658612362349</c:v>
                </c:pt>
                <c:pt idx="98">
                  <c:v>11.23056188999535</c:v>
                </c:pt>
                <c:pt idx="99">
                  <c:v>11.326389167628399</c:v>
                </c:pt>
                <c:pt idx="100">
                  <c:v>11.42236844526145</c:v>
                </c:pt>
                <c:pt idx="101">
                  <c:v>11.518119722894451</c:v>
                </c:pt>
                <c:pt idx="102">
                  <c:v>11.60434237464235</c:v>
                </c:pt>
                <c:pt idx="103">
                  <c:v>11.719226978149351</c:v>
                </c:pt>
                <c:pt idx="104">
                  <c:v>11.78630696696025</c:v>
                </c:pt>
                <c:pt idx="105">
                  <c:v>11.891634244593298</c:v>
                </c:pt>
                <c:pt idx="106">
                  <c:v>11.9969142222151</c:v>
                </c:pt>
                <c:pt idx="107">
                  <c:v>12.0925895739518</c:v>
                </c:pt>
                <c:pt idx="108">
                  <c:v>12.18811292568855</c:v>
                </c:pt>
                <c:pt idx="109">
                  <c:v>12.283826240373401</c:v>
                </c:pt>
                <c:pt idx="110">
                  <c:v>12.38903955505825</c:v>
                </c:pt>
                <c:pt idx="111">
                  <c:v>12.484676869743151</c:v>
                </c:pt>
                <c:pt idx="112">
                  <c:v>12.570861484439199</c:v>
                </c:pt>
                <c:pt idx="113">
                  <c:v>12.676255425009199</c:v>
                </c:pt>
                <c:pt idx="114">
                  <c:v>12.76246873969405</c:v>
                </c:pt>
                <c:pt idx="115">
                  <c:v>12.86760605437895</c:v>
                </c:pt>
                <c:pt idx="116">
                  <c:v>12.96315810610445</c:v>
                </c:pt>
                <c:pt idx="117">
                  <c:v>13.05872875785235</c:v>
                </c:pt>
                <c:pt idx="118">
                  <c:v>13.1448660725372</c:v>
                </c:pt>
                <c:pt idx="119">
                  <c:v>13.24065538722205</c:v>
                </c:pt>
                <c:pt idx="120">
                  <c:v>13.326906738958801</c:v>
                </c:pt>
                <c:pt idx="121">
                  <c:v>13.432271979539951</c:v>
                </c:pt>
                <c:pt idx="122">
                  <c:v>13.53758992010995</c:v>
                </c:pt>
                <c:pt idx="123">
                  <c:v>13.623812571857851</c:v>
                </c:pt>
                <c:pt idx="124">
                  <c:v>13.72897858653155</c:v>
                </c:pt>
                <c:pt idx="125">
                  <c:v>13.805634575342449</c:v>
                </c:pt>
                <c:pt idx="126">
                  <c:v>13.9109145529643</c:v>
                </c:pt>
                <c:pt idx="127">
                  <c:v>13.997051867649152</c:v>
                </c:pt>
                <c:pt idx="128">
                  <c:v>14.102417182334051</c:v>
                </c:pt>
                <c:pt idx="129">
                  <c:v>14.1980544970189</c:v>
                </c:pt>
                <c:pt idx="130">
                  <c:v>14.2937678117038</c:v>
                </c:pt>
                <c:pt idx="131">
                  <c:v>14.389481126388649</c:v>
                </c:pt>
                <c:pt idx="132">
                  <c:v>14.47570377813655</c:v>
                </c:pt>
                <c:pt idx="133">
                  <c:v>14.5809837557584</c:v>
                </c:pt>
                <c:pt idx="134">
                  <c:v>14.67678240750625</c:v>
                </c:pt>
                <c:pt idx="135">
                  <c:v>14.781787085116949</c:v>
                </c:pt>
                <c:pt idx="136">
                  <c:v>14.8582057368648</c:v>
                </c:pt>
                <c:pt idx="137">
                  <c:v>14.9634950515497</c:v>
                </c:pt>
                <c:pt idx="138">
                  <c:v>15.049755666245751</c:v>
                </c:pt>
                <c:pt idx="139">
                  <c:v>15.155111643867599</c:v>
                </c:pt>
                <c:pt idx="140">
                  <c:v>15.26042965854125</c:v>
                </c:pt>
                <c:pt idx="141">
                  <c:v>15.356142973226149</c:v>
                </c:pt>
                <c:pt idx="142">
                  <c:v>15.44209966202585</c:v>
                </c:pt>
                <c:pt idx="143">
                  <c:v>15.53788897671075</c:v>
                </c:pt>
                <c:pt idx="144">
                  <c:v>15.633678291395601</c:v>
                </c:pt>
                <c:pt idx="145">
                  <c:v>15.72965756902865</c:v>
                </c:pt>
                <c:pt idx="146">
                  <c:v>15.825522809609801</c:v>
                </c:pt>
                <c:pt idx="147">
                  <c:v>15.9117361242947</c:v>
                </c:pt>
                <c:pt idx="148">
                  <c:v>16.02629751308325</c:v>
                </c:pt>
                <c:pt idx="149">
                  <c:v>16.121858827768101</c:v>
                </c:pt>
                <c:pt idx="150">
                  <c:v>16.217296842441797</c:v>
                </c:pt>
                <c:pt idx="151">
                  <c:v>16.303329531241502</c:v>
                </c:pt>
                <c:pt idx="152">
                  <c:v>16.4085048829782</c:v>
                </c:pt>
                <c:pt idx="153">
                  <c:v>16.485189497674249</c:v>
                </c:pt>
                <c:pt idx="154">
                  <c:v>16.581092775307297</c:v>
                </c:pt>
                <c:pt idx="155">
                  <c:v>16.676996052940353</c:v>
                </c:pt>
                <c:pt idx="156">
                  <c:v>16.782428030562151</c:v>
                </c:pt>
                <c:pt idx="157">
                  <c:v>16.868650682310047</c:v>
                </c:pt>
                <c:pt idx="158">
                  <c:v>16.964287996994948</c:v>
                </c:pt>
                <c:pt idx="159">
                  <c:v>17.059925311679798</c:v>
                </c:pt>
                <c:pt idx="160">
                  <c:v>17.165138626364651</c:v>
                </c:pt>
                <c:pt idx="161">
                  <c:v>17.2607666039865</c:v>
                </c:pt>
                <c:pt idx="162">
                  <c:v>17.3469892557344</c:v>
                </c:pt>
                <c:pt idx="163">
                  <c:v>17.452193233356248</c:v>
                </c:pt>
                <c:pt idx="164">
                  <c:v>17.567049210978098</c:v>
                </c:pt>
                <c:pt idx="165">
                  <c:v>17.653195862726001</c:v>
                </c:pt>
                <c:pt idx="166">
                  <c:v>17.748909177410852</c:v>
                </c:pt>
                <c:pt idx="167">
                  <c:v>17.835046492095699</c:v>
                </c:pt>
                <c:pt idx="168">
                  <c:v>17.940221843832397</c:v>
                </c:pt>
                <c:pt idx="169">
                  <c:v>18.0263211955691</c:v>
                </c:pt>
                <c:pt idx="170">
                  <c:v>18.12203458435765</c:v>
                </c:pt>
                <c:pt idx="171">
                  <c:v>18.217785936094351</c:v>
                </c:pt>
                <c:pt idx="172">
                  <c:v>18.313575250779252</c:v>
                </c:pt>
                <c:pt idx="173">
                  <c:v>18.41897852841225</c:v>
                </c:pt>
                <c:pt idx="174">
                  <c:v>18.505115768993448</c:v>
                </c:pt>
                <c:pt idx="175">
                  <c:v>18.581686420741349</c:v>
                </c:pt>
                <c:pt idx="176">
                  <c:v>18.706185061300147</c:v>
                </c:pt>
                <c:pt idx="177">
                  <c:v>18.79233171304805</c:v>
                </c:pt>
                <c:pt idx="178">
                  <c:v>18.88804502773295</c:v>
                </c:pt>
                <c:pt idx="179">
                  <c:v>18.983606342417801</c:v>
                </c:pt>
                <c:pt idx="180">
                  <c:v>19.069487031217548</c:v>
                </c:pt>
                <c:pt idx="181">
                  <c:v>19.174425045891198</c:v>
                </c:pt>
                <c:pt idx="182">
                  <c:v>19.269720471731603</c:v>
                </c:pt>
                <c:pt idx="183">
                  <c:v>19.355762571698001</c:v>
                </c:pt>
                <c:pt idx="184">
                  <c:v>19.460919249308649</c:v>
                </c:pt>
                <c:pt idx="185">
                  <c:v>19.537489901056549</c:v>
                </c:pt>
                <c:pt idx="186">
                  <c:v>19.63320314163775</c:v>
                </c:pt>
                <c:pt idx="187">
                  <c:v>19.738454345167099</c:v>
                </c:pt>
                <c:pt idx="188">
                  <c:v>19.843506322788951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09B-4048-963C-DD993374B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996544"/>
        <c:axId val="116195328"/>
      </c:scatterChart>
      <c:valAx>
        <c:axId val="115996544"/>
        <c:scaling>
          <c:orientation val="minMax"/>
          <c:max val="0.4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CRR and CSR</a:t>
                </a:r>
              </a:p>
            </c:rich>
          </c:tx>
          <c:layout>
            <c:manualLayout>
              <c:xMode val="edge"/>
              <c:yMode val="edge"/>
              <c:x val="0.34678451580493336"/>
              <c:y val="5.8677720574254549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116195328"/>
        <c:crosses val="autoZero"/>
        <c:crossBetween val="midCat"/>
        <c:majorUnit val="0.1"/>
        <c:minorUnit val="2.0000000000000011E-2"/>
      </c:valAx>
      <c:valAx>
        <c:axId val="116195328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115996544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49672663417431195"/>
          <c:y val="0.79106166808348866"/>
          <c:w val="0.32266323277954928"/>
          <c:h val="9.8174001255978027E-2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91321739862734"/>
          <c:y val="0.13365692518476677"/>
          <c:w val="0.6424506295001895"/>
          <c:h val="0.83524075392622876"/>
        </c:manualLayout>
      </c:layout>
      <c:scatterChart>
        <c:scatterStyle val="smoothMarker"/>
        <c:varyColors val="0"/>
        <c:ser>
          <c:idx val="0"/>
          <c:order val="0"/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Steps'!$N$24:$N$679</c:f>
              <c:numCache>
                <c:formatCode>0.00</c:formatCode>
                <c:ptCount val="656"/>
                <c:pt idx="0">
                  <c:v>43.918629280000012</c:v>
                </c:pt>
                <c:pt idx="1">
                  <c:v>35.097982760000001</c:v>
                </c:pt>
                <c:pt idx="2">
                  <c:v>39.255689040000007</c:v>
                </c:pt>
                <c:pt idx="3">
                  <c:v>35.618152480000006</c:v>
                </c:pt>
                <c:pt idx="4">
                  <c:v>28.783878520000002</c:v>
                </c:pt>
                <c:pt idx="5">
                  <c:v>23.531690559999998</c:v>
                </c:pt>
                <c:pt idx="6">
                  <c:v>21.521963760000002</c:v>
                </c:pt>
                <c:pt idx="7">
                  <c:v>20.008163519999997</c:v>
                </c:pt>
                <c:pt idx="8">
                  <c:v>19.154976480000002</c:v>
                </c:pt>
                <c:pt idx="9">
                  <c:v>17.775887900000001</c:v>
                </c:pt>
                <c:pt idx="10">
                  <c:v>16.978958000000002</c:v>
                </c:pt>
                <c:pt idx="11">
                  <c:v>15.839358879999999</c:v>
                </c:pt>
                <c:pt idx="12">
                  <c:v>15.709304419999999</c:v>
                </c:pt>
                <c:pt idx="13">
                  <c:v>15.28651374</c:v>
                </c:pt>
                <c:pt idx="14">
                  <c:v>14.826975979999999</c:v>
                </c:pt>
                <c:pt idx="15">
                  <c:v>14.143194460000002</c:v>
                </c:pt>
                <c:pt idx="16">
                  <c:v>13.529179940000002</c:v>
                </c:pt>
                <c:pt idx="17">
                  <c:v>13.292625180000003</c:v>
                </c:pt>
                <c:pt idx="18">
                  <c:v>14.591130780000004</c:v>
                </c:pt>
                <c:pt idx="19">
                  <c:v>14.908123939999999</c:v>
                </c:pt>
                <c:pt idx="20">
                  <c:v>13.027004699999999</c:v>
                </c:pt>
                <c:pt idx="21">
                  <c:v>12.286752340000001</c:v>
                </c:pt>
                <c:pt idx="22">
                  <c:v>11.521629940000002</c:v>
                </c:pt>
                <c:pt idx="23">
                  <c:v>10.610049859999998</c:v>
                </c:pt>
                <c:pt idx="24">
                  <c:v>9.7108634600000006</c:v>
                </c:pt>
                <c:pt idx="25">
                  <c:v>8.7177220200000018</c:v>
                </c:pt>
                <c:pt idx="26">
                  <c:v>7.6117491399999997</c:v>
                </c:pt>
                <c:pt idx="27">
                  <c:v>5.9511880600000007</c:v>
                </c:pt>
                <c:pt idx="28">
                  <c:v>3.9286817400000005</c:v>
                </c:pt>
                <c:pt idx="29">
                  <c:v>1.8820149399999999</c:v>
                </c:pt>
                <c:pt idx="30">
                  <c:v>1.3938318599999999</c:v>
                </c:pt>
                <c:pt idx="31">
                  <c:v>1.7520845</c:v>
                </c:pt>
                <c:pt idx="32">
                  <c:v>0.9141293800000001</c:v>
                </c:pt>
                <c:pt idx="33">
                  <c:v>0.5561247800000001</c:v>
                </c:pt>
                <c:pt idx="34">
                  <c:v>0.42648372000000001</c:v>
                </c:pt>
                <c:pt idx="35">
                  <c:v>0.43907032000000001</c:v>
                </c:pt>
                <c:pt idx="36">
                  <c:v>0.41061792000000003</c:v>
                </c:pt>
                <c:pt idx="37">
                  <c:v>0.43487486000000003</c:v>
                </c:pt>
                <c:pt idx="38">
                  <c:v>0.46379578000000005</c:v>
                </c:pt>
                <c:pt idx="39">
                  <c:v>0.37014390000000003</c:v>
                </c:pt>
                <c:pt idx="40">
                  <c:v>0.36745812</c:v>
                </c:pt>
                <c:pt idx="41">
                  <c:v>1.1857032599999999</c:v>
                </c:pt>
                <c:pt idx="42">
                  <c:v>5.1685049200000002</c:v>
                </c:pt>
                <c:pt idx="43">
                  <c:v>5.287516140000001</c:v>
                </c:pt>
                <c:pt idx="44">
                  <c:v>5.5244153999999996</c:v>
                </c:pt>
                <c:pt idx="45">
                  <c:v>6.7855746000000003</c:v>
                </c:pt>
                <c:pt idx="46">
                  <c:v>7.3877809800000005</c:v>
                </c:pt>
                <c:pt idx="47">
                  <c:v>7.0747008999999998</c:v>
                </c:pt>
                <c:pt idx="48">
                  <c:v>7.2903676000000006</c:v>
                </c:pt>
                <c:pt idx="49">
                  <c:v>7.6447071600000003</c:v>
                </c:pt>
                <c:pt idx="50">
                  <c:v>8.52290904</c:v>
                </c:pt>
                <c:pt idx="51">
                  <c:v>9.0927361600000012</c:v>
                </c:pt>
                <c:pt idx="52">
                  <c:v>8.5068778799999993</c:v>
                </c:pt>
                <c:pt idx="53">
                  <c:v>8.0759578800000007</c:v>
                </c:pt>
                <c:pt idx="54">
                  <c:v>8.88994544</c:v>
                </c:pt>
                <c:pt idx="55">
                  <c:v>12.181382000000001</c:v>
                </c:pt>
                <c:pt idx="56">
                  <c:v>15.012922520000002</c:v>
                </c:pt>
                <c:pt idx="57">
                  <c:v>16.881461940000001</c:v>
                </c:pt>
                <c:pt idx="58">
                  <c:v>17.820839980000006</c:v>
                </c:pt>
                <c:pt idx="59">
                  <c:v>18.521148740000005</c:v>
                </c:pt>
                <c:pt idx="60">
                  <c:v>18.023086280000001</c:v>
                </c:pt>
                <c:pt idx="61">
                  <c:v>17.42476542</c:v>
                </c:pt>
                <c:pt idx="62">
                  <c:v>16.171597740000003</c:v>
                </c:pt>
                <c:pt idx="63">
                  <c:v>15.187584560000001</c:v>
                </c:pt>
                <c:pt idx="64">
                  <c:v>15.46066592</c:v>
                </c:pt>
                <c:pt idx="65">
                  <c:v>15.985623640000002</c:v>
                </c:pt>
                <c:pt idx="66">
                  <c:v>14.55327452</c:v>
                </c:pt>
                <c:pt idx="67">
                  <c:v>12.413121200000001</c:v>
                </c:pt>
                <c:pt idx="68">
                  <c:v>10.01251446</c:v>
                </c:pt>
                <c:pt idx="69">
                  <c:v>7.5842337800000008</c:v>
                </c:pt>
                <c:pt idx="70">
                  <c:v>5.7083505000000008</c:v>
                </c:pt>
                <c:pt idx="71">
                  <c:v>3.7473235000000003</c:v>
                </c:pt>
                <c:pt idx="72">
                  <c:v>2.5553595400000004</c:v>
                </c:pt>
                <c:pt idx="73">
                  <c:v>1.81162128</c:v>
                </c:pt>
                <c:pt idx="74">
                  <c:v>1.7184517000000001</c:v>
                </c:pt>
                <c:pt idx="75">
                  <c:v>1.5084890400000002</c:v>
                </c:pt>
                <c:pt idx="76">
                  <c:v>1.0872688399999999</c:v>
                </c:pt>
                <c:pt idx="77">
                  <c:v>2.3172957599999999</c:v>
                </c:pt>
                <c:pt idx="78">
                  <c:v>1.1760430399999999</c:v>
                </c:pt>
                <c:pt idx="79">
                  <c:v>0.96945648000000006</c:v>
                </c:pt>
                <c:pt idx="80">
                  <c:v>1.3335514000000002</c:v>
                </c:pt>
                <c:pt idx="81">
                  <c:v>1.2972452799999998</c:v>
                </c:pt>
                <c:pt idx="82">
                  <c:v>0.90654447999999999</c:v>
                </c:pt>
                <c:pt idx="83">
                  <c:v>6.206626</c:v>
                </c:pt>
                <c:pt idx="84">
                  <c:v>9.6791727600000002</c:v>
                </c:pt>
                <c:pt idx="85">
                  <c:v>11.173091320000001</c:v>
                </c:pt>
                <c:pt idx="86">
                  <c:v>11.393697600000001</c:v>
                </c:pt>
                <c:pt idx="87">
                  <c:v>11.1660644</c:v>
                </c:pt>
                <c:pt idx="88">
                  <c:v>10.079395100000001</c:v>
                </c:pt>
                <c:pt idx="89">
                  <c:v>8.4400941400000011</c:v>
                </c:pt>
                <c:pt idx="90">
                  <c:v>5.7836841799999998</c:v>
                </c:pt>
                <c:pt idx="91">
                  <c:v>3.1263717400000006</c:v>
                </c:pt>
                <c:pt idx="92">
                  <c:v>1.9304120200000001</c:v>
                </c:pt>
                <c:pt idx="93">
                  <c:v>1.7002988600000002</c:v>
                </c:pt>
                <c:pt idx="94">
                  <c:v>1.2652109600000001</c:v>
                </c:pt>
                <c:pt idx="95">
                  <c:v>0.77903975999999997</c:v>
                </c:pt>
                <c:pt idx="96">
                  <c:v>0.74648224000000007</c:v>
                </c:pt>
                <c:pt idx="97">
                  <c:v>1.09439442</c:v>
                </c:pt>
                <c:pt idx="98">
                  <c:v>1.4238772799999999</c:v>
                </c:pt>
                <c:pt idx="99">
                  <c:v>2.7933749799999998</c:v>
                </c:pt>
                <c:pt idx="100">
                  <c:v>2.3363994200000002</c:v>
                </c:pt>
                <c:pt idx="101">
                  <c:v>1.9931306600000001</c:v>
                </c:pt>
                <c:pt idx="102">
                  <c:v>2.0726525799999997</c:v>
                </c:pt>
                <c:pt idx="103">
                  <c:v>2.3070095400000001</c:v>
                </c:pt>
                <c:pt idx="104">
                  <c:v>2.02965682</c:v>
                </c:pt>
                <c:pt idx="105">
                  <c:v>1.6390454800000003</c:v>
                </c:pt>
                <c:pt idx="106">
                  <c:v>1.7203588000000001</c:v>
                </c:pt>
                <c:pt idx="107">
                  <c:v>1.9514227800000001</c:v>
                </c:pt>
                <c:pt idx="108">
                  <c:v>2.4630635600000002</c:v>
                </c:pt>
                <c:pt idx="109">
                  <c:v>1.7068627200000002</c:v>
                </c:pt>
                <c:pt idx="110">
                  <c:v>1.3364782200000001</c:v>
                </c:pt>
                <c:pt idx="111">
                  <c:v>1.2262853199999999</c:v>
                </c:pt>
                <c:pt idx="112">
                  <c:v>1.2390786199999999</c:v>
                </c:pt>
                <c:pt idx="113">
                  <c:v>2.1956934599999998</c:v>
                </c:pt>
                <c:pt idx="114">
                  <c:v>1.9471651999999999</c:v>
                </c:pt>
                <c:pt idx="115">
                  <c:v>1.3976130400000002</c:v>
                </c:pt>
                <c:pt idx="116">
                  <c:v>5.3045315800000008</c:v>
                </c:pt>
                <c:pt idx="117">
                  <c:v>18.73320464</c:v>
                </c:pt>
                <c:pt idx="118">
                  <c:v>23.791523440000002</c:v>
                </c:pt>
                <c:pt idx="119">
                  <c:v>28.523314420000002</c:v>
                </c:pt>
                <c:pt idx="120">
                  <c:v>29.404499999999999</c:v>
                </c:pt>
                <c:pt idx="121">
                  <c:v>30.925396060000004</c:v>
                </c:pt>
                <c:pt idx="122">
                  <c:v>31.292749400000002</c:v>
                </c:pt>
                <c:pt idx="123">
                  <c:v>31.805423680000004</c:v>
                </c:pt>
                <c:pt idx="124">
                  <c:v>32.151489339999998</c:v>
                </c:pt>
                <c:pt idx="125">
                  <c:v>33.034782380000003</c:v>
                </c:pt>
                <c:pt idx="126">
                  <c:v>33.352175160000009</c:v>
                </c:pt>
                <c:pt idx="127">
                  <c:v>34.158722400000009</c:v>
                </c:pt>
                <c:pt idx="128">
                  <c:v>33.304598319999997</c:v>
                </c:pt>
                <c:pt idx="129">
                  <c:v>30.403042760000002</c:v>
                </c:pt>
                <c:pt idx="130">
                  <c:v>28.38072936</c:v>
                </c:pt>
                <c:pt idx="131">
                  <c:v>29.858816020000003</c:v>
                </c:pt>
                <c:pt idx="132">
                  <c:v>30.619012620000003</c:v>
                </c:pt>
                <c:pt idx="133">
                  <c:v>30.256447280000003</c:v>
                </c:pt>
                <c:pt idx="134">
                  <c:v>30.48777308</c:v>
                </c:pt>
                <c:pt idx="135">
                  <c:v>30.496350140000001</c:v>
                </c:pt>
                <c:pt idx="136">
                  <c:v>30.414871459999997</c:v>
                </c:pt>
                <c:pt idx="137">
                  <c:v>30.308440059999999</c:v>
                </c:pt>
                <c:pt idx="138">
                  <c:v>30.467346540000001</c:v>
                </c:pt>
                <c:pt idx="139">
                  <c:v>32.034007700000004</c:v>
                </c:pt>
                <c:pt idx="140">
                  <c:v>32.631026900000002</c:v>
                </c:pt>
                <c:pt idx="141">
                  <c:v>33.370838300000003</c:v>
                </c:pt>
                <c:pt idx="142">
                  <c:v>35.210608379999996</c:v>
                </c:pt>
                <c:pt idx="143">
                  <c:v>34.742617580000008</c:v>
                </c:pt>
                <c:pt idx="144">
                  <c:v>33.660763840000001</c:v>
                </c:pt>
                <c:pt idx="145">
                  <c:v>32.26204096</c:v>
                </c:pt>
                <c:pt idx="146">
                  <c:v>30.377732200000001</c:v>
                </c:pt>
                <c:pt idx="147">
                  <c:v>28.209904940000001</c:v>
                </c:pt>
                <c:pt idx="148">
                  <c:v>24.295401500000001</c:v>
                </c:pt>
                <c:pt idx="149">
                  <c:v>17.545223979999999</c:v>
                </c:pt>
                <c:pt idx="150">
                  <c:v>8.6017703999999995</c:v>
                </c:pt>
                <c:pt idx="151">
                  <c:v>4.0523230400000001</c:v>
                </c:pt>
                <c:pt idx="152">
                  <c:v>10.45449236</c:v>
                </c:pt>
                <c:pt idx="153">
                  <c:v>24.102986240000003</c:v>
                </c:pt>
                <c:pt idx="154">
                  <c:v>27.24584978</c:v>
                </c:pt>
                <c:pt idx="155">
                  <c:v>26.355798200000006</c:v>
                </c:pt>
                <c:pt idx="156">
                  <c:v>27.2103149</c:v>
                </c:pt>
                <c:pt idx="157">
                  <c:v>27.963470800000003</c:v>
                </c:pt>
                <c:pt idx="158">
                  <c:v>28.387115840000003</c:v>
                </c:pt>
                <c:pt idx="159">
                  <c:v>29.909086739999999</c:v>
                </c:pt>
                <c:pt idx="160">
                  <c:v>29.7862939</c:v>
                </c:pt>
                <c:pt idx="161">
                  <c:v>30.653114820000003</c:v>
                </c:pt>
                <c:pt idx="162">
                  <c:v>30.45779198</c:v>
                </c:pt>
                <c:pt idx="163">
                  <c:v>30.889139160000003</c:v>
                </c:pt>
                <c:pt idx="164">
                  <c:v>31.846263860000004</c:v>
                </c:pt>
                <c:pt idx="165">
                  <c:v>32.0742829</c:v>
                </c:pt>
                <c:pt idx="166">
                  <c:v>31.85901582</c:v>
                </c:pt>
                <c:pt idx="167">
                  <c:v>32.688683260000005</c:v>
                </c:pt>
                <c:pt idx="168">
                  <c:v>32.860272800000004</c:v>
                </c:pt>
                <c:pt idx="169">
                  <c:v>34.01631648</c:v>
                </c:pt>
                <c:pt idx="170">
                  <c:v>34.671645599999998</c:v>
                </c:pt>
                <c:pt idx="171">
                  <c:v>34.183297160000002</c:v>
                </c:pt>
                <c:pt idx="172">
                  <c:v>33.320637360000006</c:v>
                </c:pt>
                <c:pt idx="173">
                  <c:v>33.329462460000002</c:v>
                </c:pt>
                <c:pt idx="174">
                  <c:v>33.898387100000008</c:v>
                </c:pt>
                <c:pt idx="175">
                  <c:v>33.259723019999996</c:v>
                </c:pt>
                <c:pt idx="176">
                  <c:v>33.150418820000006</c:v>
                </c:pt>
                <c:pt idx="177">
                  <c:v>33.992342139999998</c:v>
                </c:pt>
                <c:pt idx="178">
                  <c:v>33.638250620000001</c:v>
                </c:pt>
                <c:pt idx="179">
                  <c:v>32.153612340000002</c:v>
                </c:pt>
                <c:pt idx="180">
                  <c:v>28.094965820000002</c:v>
                </c:pt>
                <c:pt idx="181">
                  <c:v>26.073527340000002</c:v>
                </c:pt>
                <c:pt idx="182">
                  <c:v>25.788617280000004</c:v>
                </c:pt>
                <c:pt idx="183">
                  <c:v>26.798065479999998</c:v>
                </c:pt>
                <c:pt idx="184">
                  <c:v>26.765231480000001</c:v>
                </c:pt>
                <c:pt idx="185">
                  <c:v>27.054426679999999</c:v>
                </c:pt>
                <c:pt idx="186">
                  <c:v>26.960320060000001</c:v>
                </c:pt>
                <c:pt idx="187">
                  <c:v>26.139016199999997</c:v>
                </c:pt>
                <c:pt idx="188">
                  <c:v>24.905820320000004</c:v>
                </c:pt>
                <c:pt idx="189">
                  <c:v>25.6062531</c:v>
                </c:pt>
                <c:pt idx="190">
                  <c:v>25.748315399999999</c:v>
                </c:pt>
                <c:pt idx="191">
                  <c:v>25.44292368</c:v>
                </c:pt>
                <c:pt idx="192">
                  <c:v>25.312910559999999</c:v>
                </c:pt>
                <c:pt idx="193">
                  <c:v>23.25046064</c:v>
                </c:pt>
                <c:pt idx="194">
                  <c:v>22.46182542</c:v>
                </c:pt>
                <c:pt idx="195">
                  <c:v>20.015274440000002</c:v>
                </c:pt>
                <c:pt idx="196">
                  <c:v>19.493499460000002</c:v>
                </c:pt>
                <c:pt idx="197">
                  <c:v>22.362469060000002</c:v>
                </c:pt>
                <c:pt idx="198">
                  <c:v>20.604480819999999</c:v>
                </c:pt>
                <c:pt idx="199">
                  <c:v>18.374678159999998</c:v>
                </c:pt>
                <c:pt idx="200">
                  <c:v>13.1414635</c:v>
                </c:pt>
                <c:pt idx="201">
                  <c:v>8.5561164200000004</c:v>
                </c:pt>
                <c:pt idx="202">
                  <c:v>5.9191340600000002</c:v>
                </c:pt>
                <c:pt idx="203">
                  <c:v>4.2385736200000004</c:v>
                </c:pt>
                <c:pt idx="204">
                  <c:v>3.76830256</c:v>
                </c:pt>
                <c:pt idx="205">
                  <c:v>3.0112957000000002</c:v>
                </c:pt>
                <c:pt idx="206">
                  <c:v>1.60511194</c:v>
                </c:pt>
                <c:pt idx="207">
                  <c:v>1.1465249999999998</c:v>
                </c:pt>
                <c:pt idx="208">
                  <c:v>0.8938572800000002</c:v>
                </c:pt>
                <c:pt idx="209">
                  <c:v>0.70997773999999991</c:v>
                </c:pt>
                <c:pt idx="210">
                  <c:v>0.6994030200000001</c:v>
                </c:pt>
                <c:pt idx="211">
                  <c:v>0.70886900000000008</c:v>
                </c:pt>
                <c:pt idx="212">
                  <c:v>0.72665022000000001</c:v>
                </c:pt>
                <c:pt idx="213">
                  <c:v>0.70800130000000006</c:v>
                </c:pt>
                <c:pt idx="214">
                  <c:v>0.74202038000000003</c:v>
                </c:pt>
                <c:pt idx="215">
                  <c:v>0.71106046000000001</c:v>
                </c:pt>
                <c:pt idx="216">
                  <c:v>0.67263265999999999</c:v>
                </c:pt>
                <c:pt idx="217">
                  <c:v>0.68586013999999995</c:v>
                </c:pt>
                <c:pt idx="218">
                  <c:v>0.69227417999999996</c:v>
                </c:pt>
                <c:pt idx="219">
                  <c:v>0.69398290000000007</c:v>
                </c:pt>
                <c:pt idx="220">
                  <c:v>0.73080763999999998</c:v>
                </c:pt>
                <c:pt idx="221">
                  <c:v>0.71643007999999997</c:v>
                </c:pt>
                <c:pt idx="222">
                  <c:v>0.73090454000000005</c:v>
                </c:pt>
                <c:pt idx="223">
                  <c:v>0.70788102000000008</c:v>
                </c:pt>
                <c:pt idx="224">
                  <c:v>0.70961730000000001</c:v>
                </c:pt>
                <c:pt idx="225">
                  <c:v>0.73630629999999997</c:v>
                </c:pt>
                <c:pt idx="226">
                  <c:v>0.82246973999999995</c:v>
                </c:pt>
                <c:pt idx="227">
                  <c:v>0.75253037999999994</c:v>
                </c:pt>
                <c:pt idx="228">
                  <c:v>0.6784368999999999</c:v>
                </c:pt>
                <c:pt idx="229">
                  <c:v>0.69335231999999991</c:v>
                </c:pt>
                <c:pt idx="230">
                  <c:v>0.75545173999999993</c:v>
                </c:pt>
                <c:pt idx="231">
                  <c:v>0.71212570000000008</c:v>
                </c:pt>
                <c:pt idx="232">
                  <c:v>0.70088954000000003</c:v>
                </c:pt>
                <c:pt idx="233">
                  <c:v>0.76041253999999991</c:v>
                </c:pt>
                <c:pt idx="234">
                  <c:v>0.72061374</c:v>
                </c:pt>
                <c:pt idx="235">
                  <c:v>0.75833919999999999</c:v>
                </c:pt>
                <c:pt idx="236">
                  <c:v>0.78094975999999994</c:v>
                </c:pt>
                <c:pt idx="237">
                  <c:v>0.81564406</c:v>
                </c:pt>
                <c:pt idx="238">
                  <c:v>1.0658534799999999</c:v>
                </c:pt>
                <c:pt idx="239">
                  <c:v>0.82553348000000004</c:v>
                </c:pt>
                <c:pt idx="240">
                  <c:v>0.75476186000000001</c:v>
                </c:pt>
                <c:pt idx="241">
                  <c:v>0.75866159999999994</c:v>
                </c:pt>
                <c:pt idx="242">
                  <c:v>0.77410066</c:v>
                </c:pt>
                <c:pt idx="243">
                  <c:v>0.86268937999999995</c:v>
                </c:pt>
                <c:pt idx="244">
                  <c:v>2.8923057400000003</c:v>
                </c:pt>
                <c:pt idx="245">
                  <c:v>2.8102771400000002</c:v>
                </c:pt>
                <c:pt idx="246">
                  <c:v>3.7032496400000001</c:v>
                </c:pt>
                <c:pt idx="247">
                  <c:v>3.9553869400000004</c:v>
                </c:pt>
                <c:pt idx="248">
                  <c:v>5.3154265400000007</c:v>
                </c:pt>
                <c:pt idx="249">
                  <c:v>5.3866533400000005</c:v>
                </c:pt>
                <c:pt idx="250">
                  <c:v>5.2626194200000009</c:v>
                </c:pt>
                <c:pt idx="251">
                  <c:v>4.7643364800000008</c:v>
                </c:pt>
                <c:pt idx="252">
                  <c:v>4.2756435400000008</c:v>
                </c:pt>
                <c:pt idx="253">
                  <c:v>3.5589729000000005</c:v>
                </c:pt>
                <c:pt idx="254">
                  <c:v>3.0100476200000004</c:v>
                </c:pt>
                <c:pt idx="255">
                  <c:v>4.1861457799999995</c:v>
                </c:pt>
                <c:pt idx="256">
                  <c:v>7.491312240000001</c:v>
                </c:pt>
                <c:pt idx="257">
                  <c:v>8.314338600000001</c:v>
                </c:pt>
                <c:pt idx="258">
                  <c:v>5.0795106800000003</c:v>
                </c:pt>
                <c:pt idx="259">
                  <c:v>2.5661965200000001</c:v>
                </c:pt>
                <c:pt idx="260">
                  <c:v>1.4760087399999999</c:v>
                </c:pt>
                <c:pt idx="261">
                  <c:v>1.3980301799999999</c:v>
                </c:pt>
                <c:pt idx="262">
                  <c:v>5.5560947400000007</c:v>
                </c:pt>
                <c:pt idx="263">
                  <c:v>5.5064992400000001</c:v>
                </c:pt>
                <c:pt idx="264">
                  <c:v>9.6081347399999988</c:v>
                </c:pt>
                <c:pt idx="265">
                  <c:v>15.4753554</c:v>
                </c:pt>
                <c:pt idx="266">
                  <c:v>22.268252199999999</c:v>
                </c:pt>
                <c:pt idx="267">
                  <c:v>27.318930100000003</c:v>
                </c:pt>
                <c:pt idx="268">
                  <c:v>31.980967200000002</c:v>
                </c:pt>
                <c:pt idx="269">
                  <c:v>36.393711799999998</c:v>
                </c:pt>
                <c:pt idx="270">
                  <c:v>38.074520280000002</c:v>
                </c:pt>
                <c:pt idx="271">
                  <c:v>40.182142760000005</c:v>
                </c:pt>
                <c:pt idx="272">
                  <c:v>40.687280260000001</c:v>
                </c:pt>
                <c:pt idx="273">
                  <c:v>39.53958638000001</c:v>
                </c:pt>
                <c:pt idx="274">
                  <c:v>37.41196454</c:v>
                </c:pt>
                <c:pt idx="275">
                  <c:v>37.021690919999998</c:v>
                </c:pt>
                <c:pt idx="276">
                  <c:v>37.649332319999999</c:v>
                </c:pt>
                <c:pt idx="277">
                  <c:v>37.5106319</c:v>
                </c:pt>
                <c:pt idx="278">
                  <c:v>36.517986539999995</c:v>
                </c:pt>
                <c:pt idx="279">
                  <c:v>36.774733580000003</c:v>
                </c:pt>
                <c:pt idx="280">
                  <c:v>37.334302919999999</c:v>
                </c:pt>
                <c:pt idx="281">
                  <c:v>38.20585672</c:v>
                </c:pt>
                <c:pt idx="282">
                  <c:v>39.955474600000002</c:v>
                </c:pt>
                <c:pt idx="283">
                  <c:v>39.715089439999993</c:v>
                </c:pt>
                <c:pt idx="284">
                  <c:v>37.920519480000003</c:v>
                </c:pt>
                <c:pt idx="285">
                  <c:v>37.643717960000004</c:v>
                </c:pt>
                <c:pt idx="286">
                  <c:v>36.049286400000007</c:v>
                </c:pt>
                <c:pt idx="287">
                  <c:v>33.02146544</c:v>
                </c:pt>
                <c:pt idx="288">
                  <c:v>31.227357000000005</c:v>
                </c:pt>
                <c:pt idx="289">
                  <c:v>27.510518560000001</c:v>
                </c:pt>
                <c:pt idx="290">
                  <c:v>22.77825906</c:v>
                </c:pt>
                <c:pt idx="291">
                  <c:v>20.908658580000001</c:v>
                </c:pt>
                <c:pt idx="292">
                  <c:v>21.298298320000001</c:v>
                </c:pt>
                <c:pt idx="293">
                  <c:v>21.76645448</c:v>
                </c:pt>
                <c:pt idx="294">
                  <c:v>22.315607019999998</c:v>
                </c:pt>
                <c:pt idx="295">
                  <c:v>20.378244420000001</c:v>
                </c:pt>
                <c:pt idx="296">
                  <c:v>20.605987860000003</c:v>
                </c:pt>
                <c:pt idx="297">
                  <c:v>26.082102639999999</c:v>
                </c:pt>
              </c:numCache>
            </c:numRef>
          </c:xVal>
          <c:yVal>
            <c:numRef>
              <c:f>'Program Steps'!$C$24:$C$679</c:f>
              <c:numCache>
                <c:formatCode>0.00</c:formatCode>
                <c:ptCount val="656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1.1499999999999999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2.35</c:v>
                </c:pt>
                <c:pt idx="47">
                  <c:v>2.4</c:v>
                </c:pt>
                <c:pt idx="48">
                  <c:v>2.4500000000000002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4.1500000000000004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4.6500000000000004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8.1999999999999993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</c:v>
                </c:pt>
                <c:pt idx="167">
                  <c:v>8.4</c:v>
                </c:pt>
                <c:pt idx="168">
                  <c:v>8.4499999999999993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8.6999999999999993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</c:v>
                </c:pt>
                <c:pt idx="177">
                  <c:v>8.9</c:v>
                </c:pt>
                <c:pt idx="178">
                  <c:v>8.9499999999999993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9.1999999999999993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</c:v>
                </c:pt>
                <c:pt idx="187">
                  <c:v>9.4</c:v>
                </c:pt>
                <c:pt idx="188">
                  <c:v>9.4499999999999993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9.6999999999999993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</c:v>
                </c:pt>
                <c:pt idx="197">
                  <c:v>9.9</c:v>
                </c:pt>
                <c:pt idx="198">
                  <c:v>9.9499999999999993</c:v>
                </c:pt>
                <c:pt idx="199">
                  <c:v>10</c:v>
                </c:pt>
                <c:pt idx="200">
                  <c:v>10.050000000000001</c:v>
                </c:pt>
                <c:pt idx="201">
                  <c:v>10.1</c:v>
                </c:pt>
                <c:pt idx="202">
                  <c:v>10.15</c:v>
                </c:pt>
                <c:pt idx="203">
                  <c:v>10.199999999999999</c:v>
                </c:pt>
                <c:pt idx="204">
                  <c:v>10.25</c:v>
                </c:pt>
                <c:pt idx="205">
                  <c:v>10.3</c:v>
                </c:pt>
                <c:pt idx="206">
                  <c:v>10.35</c:v>
                </c:pt>
                <c:pt idx="207">
                  <c:v>10.4</c:v>
                </c:pt>
                <c:pt idx="208">
                  <c:v>10.45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</c:v>
                </c:pt>
                <c:pt idx="217">
                  <c:v>10.9</c:v>
                </c:pt>
                <c:pt idx="218">
                  <c:v>10.95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</c:v>
                </c:pt>
                <c:pt idx="227">
                  <c:v>11.4</c:v>
                </c:pt>
                <c:pt idx="228">
                  <c:v>11.45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</c:v>
                </c:pt>
                <c:pt idx="237">
                  <c:v>11.9</c:v>
                </c:pt>
                <c:pt idx="238">
                  <c:v>11.95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</c:v>
                </c:pt>
                <c:pt idx="247">
                  <c:v>12.4</c:v>
                </c:pt>
                <c:pt idx="248">
                  <c:v>12.45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</c:v>
                </c:pt>
                <c:pt idx="257">
                  <c:v>12.9</c:v>
                </c:pt>
                <c:pt idx="258">
                  <c:v>12.95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</c:v>
                </c:pt>
                <c:pt idx="267">
                  <c:v>13.4</c:v>
                </c:pt>
                <c:pt idx="268">
                  <c:v>13.45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</c:v>
                </c:pt>
                <c:pt idx="277">
                  <c:v>13.9</c:v>
                </c:pt>
                <c:pt idx="278">
                  <c:v>13.95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</c:v>
                </c:pt>
                <c:pt idx="287">
                  <c:v>14.4</c:v>
                </c:pt>
                <c:pt idx="288">
                  <c:v>14.45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</c:v>
                </c:pt>
                <c:pt idx="297">
                  <c:v>14.9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AB-40A4-96B4-9D48C389D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800704"/>
        <c:axId val="89802624"/>
      </c:scatterChart>
      <c:valAx>
        <c:axId val="89800704"/>
        <c:scaling>
          <c:orientation val="minMax"/>
          <c:max val="4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Cone Resistance, q</a:t>
                </a:r>
                <a:r>
                  <a:rPr lang="en-US" baseline="-25000"/>
                  <a:t>t</a:t>
                </a:r>
                <a:r>
                  <a:rPr lang="en-US"/>
                  <a:t> (MPa)</a:t>
                </a:r>
              </a:p>
            </c:rich>
          </c:tx>
          <c:layout>
            <c:manualLayout>
              <c:xMode val="edge"/>
              <c:yMode val="edge"/>
              <c:x val="0.26059202492736538"/>
              <c:y val="2.0449878940496255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89802624"/>
        <c:crosses val="autoZero"/>
        <c:crossBetween val="midCat"/>
        <c:majorUnit val="10"/>
        <c:minorUnit val="2"/>
      </c:valAx>
      <c:valAx>
        <c:axId val="89802624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aseline="0"/>
            </a:pPr>
            <a:endParaRPr lang="en-US"/>
          </a:p>
        </c:txPr>
        <c:crossAx val="89800704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340418981803228"/>
          <c:y val="0.12168775175596622"/>
          <c:w val="0.76631058459184487"/>
          <c:h val="0.80343663340282978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34925">
              <a:solidFill>
                <a:srgbClr val="DA14DA"/>
              </a:solidFill>
            </a:ln>
          </c:spPr>
          <c:marker>
            <c:symbol val="none"/>
          </c:marker>
          <c:xVal>
            <c:numRef>
              <c:f>'Program Steps'!$AA$24:$AA$679</c:f>
              <c:numCache>
                <c:formatCode>0.00</c:formatCode>
                <c:ptCount val="656"/>
                <c:pt idx="0">
                  <c:v>0.79391771294004865</c:v>
                </c:pt>
                <c:pt idx="1">
                  <c:v>1.1675072119067118</c:v>
                </c:pt>
                <c:pt idx="2">
                  <c:v>1.1982278223344098</c:v>
                </c:pt>
                <c:pt idx="3">
                  <c:v>1.1752005077779037</c:v>
                </c:pt>
                <c:pt idx="4">
                  <c:v>1.2354521723438023</c:v>
                </c:pt>
                <c:pt idx="5">
                  <c:v>1.3914658677761291</c:v>
                </c:pt>
                <c:pt idx="6">
                  <c:v>1.3297778235159639</c:v>
                </c:pt>
                <c:pt idx="7">
                  <c:v>1.3732180226005077</c:v>
                </c:pt>
                <c:pt idx="8">
                  <c:v>1.3973423615682359</c:v>
                </c:pt>
                <c:pt idx="9">
                  <c:v>1.3252982153996358</c:v>
                </c:pt>
                <c:pt idx="10">
                  <c:v>1.2856397193964586</c:v>
                </c:pt>
                <c:pt idx="11">
                  <c:v>1.3349185268173194</c:v>
                </c:pt>
                <c:pt idx="12">
                  <c:v>1.3669790833335327</c:v>
                </c:pt>
                <c:pt idx="13">
                  <c:v>1.3632820436496247</c:v>
                </c:pt>
                <c:pt idx="14">
                  <c:v>1.33516013679315</c:v>
                </c:pt>
                <c:pt idx="15">
                  <c:v>1.3576806692649186</c:v>
                </c:pt>
                <c:pt idx="16">
                  <c:v>1.355186645518855</c:v>
                </c:pt>
                <c:pt idx="17">
                  <c:v>1.3347619115735438</c:v>
                </c:pt>
                <c:pt idx="18">
                  <c:v>1.2305846098502293</c:v>
                </c:pt>
                <c:pt idx="19">
                  <c:v>1.2452752452389986</c:v>
                </c:pt>
                <c:pt idx="20">
                  <c:v>1.3147804617874201</c:v>
                </c:pt>
                <c:pt idx="21">
                  <c:v>1.351995583197465</c:v>
                </c:pt>
                <c:pt idx="22">
                  <c:v>1.3784534584344099</c:v>
                </c:pt>
                <c:pt idx="23">
                  <c:v>1.4028414163443736</c:v>
                </c:pt>
                <c:pt idx="24">
                  <c:v>1.4224038262944769</c:v>
                </c:pt>
                <c:pt idx="25">
                  <c:v>1.4809354781501523</c:v>
                </c:pt>
                <c:pt idx="26">
                  <c:v>1.5549090299333672</c:v>
                </c:pt>
                <c:pt idx="27">
                  <c:v>1.703411736283664</c:v>
                </c:pt>
                <c:pt idx="28">
                  <c:v>2.0076742320296264</c:v>
                </c:pt>
                <c:pt idx="29">
                  <c:v>2.4915796441162774</c:v>
                </c:pt>
                <c:pt idx="30">
                  <c:v>2.5871175569436491</c:v>
                </c:pt>
                <c:pt idx="31">
                  <c:v>2.3980520586380956</c:v>
                </c:pt>
                <c:pt idx="32">
                  <c:v>2.6081492905892425</c:v>
                </c:pt>
                <c:pt idx="33">
                  <c:v>2.8819480353342852</c:v>
                </c:pt>
                <c:pt idx="34">
                  <c:v>3.0299254839109699</c:v>
                </c:pt>
                <c:pt idx="35">
                  <c:v>2.9655384287210897</c:v>
                </c:pt>
                <c:pt idx="36">
                  <c:v>3.0253088112630255</c:v>
                </c:pt>
                <c:pt idx="37">
                  <c:v>2.9995707193124059</c:v>
                </c:pt>
                <c:pt idx="38">
                  <c:v>2.9469055436590526</c:v>
                </c:pt>
                <c:pt idx="39">
                  <c:v>3.1041375731947434</c:v>
                </c:pt>
                <c:pt idx="40">
                  <c:v>3.2411637697953446</c:v>
                </c:pt>
                <c:pt idx="41">
                  <c:v>2.4420015265111989</c:v>
                </c:pt>
                <c:pt idx="42">
                  <c:v>1.645731642067743</c:v>
                </c:pt>
                <c:pt idx="43">
                  <c:v>1.6539005470744583</c:v>
                </c:pt>
                <c:pt idx="44">
                  <c:v>1.6677856197531087</c:v>
                </c:pt>
                <c:pt idx="45">
                  <c:v>1.6018928910864498</c:v>
                </c:pt>
                <c:pt idx="46">
                  <c:v>1.5891204108018506</c:v>
                </c:pt>
                <c:pt idx="47">
                  <c:v>1.6415794442762184</c:v>
                </c:pt>
                <c:pt idx="48">
                  <c:v>1.5962341106589282</c:v>
                </c:pt>
                <c:pt idx="49">
                  <c:v>1.5673890831330066</c:v>
                </c:pt>
                <c:pt idx="50">
                  <c:v>1.5328831381165848</c:v>
                </c:pt>
                <c:pt idx="51">
                  <c:v>1.5462776389255009</c:v>
                </c:pt>
                <c:pt idx="52">
                  <c:v>1.5750885360747371</c:v>
                </c:pt>
                <c:pt idx="53">
                  <c:v>1.5873701755340641</c:v>
                </c:pt>
                <c:pt idx="54">
                  <c:v>1.5550100259094248</c:v>
                </c:pt>
                <c:pt idx="55">
                  <c:v>1.393439496799399</c:v>
                </c:pt>
                <c:pt idx="56">
                  <c:v>1.2846572523055018</c:v>
                </c:pt>
                <c:pt idx="57">
                  <c:v>1.2631657969581327</c:v>
                </c:pt>
                <c:pt idx="58">
                  <c:v>1.2442060144135954</c:v>
                </c:pt>
                <c:pt idx="59">
                  <c:v>1.233900753255732</c:v>
                </c:pt>
                <c:pt idx="60">
                  <c:v>1.2479271370905611</c:v>
                </c:pt>
                <c:pt idx="61">
                  <c:v>1.2674121882293079</c:v>
                </c:pt>
                <c:pt idx="62">
                  <c:v>1.3004804835940031</c:v>
                </c:pt>
                <c:pt idx="63">
                  <c:v>1.3231356549985704</c:v>
                </c:pt>
                <c:pt idx="64">
                  <c:v>1.3183856885289271</c:v>
                </c:pt>
                <c:pt idx="65">
                  <c:v>1.292442837803043</c:v>
                </c:pt>
                <c:pt idx="66">
                  <c:v>1.3246900842708274</c:v>
                </c:pt>
                <c:pt idx="67">
                  <c:v>1.4219875025127573</c:v>
                </c:pt>
                <c:pt idx="68">
                  <c:v>1.4818016643508289</c:v>
                </c:pt>
                <c:pt idx="69">
                  <c:v>1.6187416434217761</c:v>
                </c:pt>
                <c:pt idx="70">
                  <c:v>1.7566391534934966</c:v>
                </c:pt>
                <c:pt idx="71">
                  <c:v>2.0248704431381568</c:v>
                </c:pt>
                <c:pt idx="72">
                  <c:v>2.2927271872016526</c:v>
                </c:pt>
                <c:pt idx="73">
                  <c:v>2.500865213671267</c:v>
                </c:pt>
                <c:pt idx="74">
                  <c:v>2.4725919552300182</c:v>
                </c:pt>
                <c:pt idx="75">
                  <c:v>2.5718017296812063</c:v>
                </c:pt>
                <c:pt idx="76">
                  <c:v>2.6559337961962726</c:v>
                </c:pt>
                <c:pt idx="77">
                  <c:v>2.1498477958946673</c:v>
                </c:pt>
                <c:pt idx="78">
                  <c:v>2.670447328433716</c:v>
                </c:pt>
                <c:pt idx="79">
                  <c:v>2.8079663007361972</c:v>
                </c:pt>
                <c:pt idx="80">
                  <c:v>2.6123073102668752</c:v>
                </c:pt>
                <c:pt idx="81">
                  <c:v>2.6287595337245877</c:v>
                </c:pt>
                <c:pt idx="82">
                  <c:v>2.8475940335980989</c:v>
                </c:pt>
                <c:pt idx="83">
                  <c:v>1.706585945424091</c:v>
                </c:pt>
                <c:pt idx="84">
                  <c:v>1.4847348812839523</c:v>
                </c:pt>
                <c:pt idx="85">
                  <c:v>1.427597216438611</c:v>
                </c:pt>
                <c:pt idx="86">
                  <c:v>1.4534328674431918</c:v>
                </c:pt>
                <c:pt idx="87">
                  <c:v>1.4738995436100175</c:v>
                </c:pt>
                <c:pt idx="88">
                  <c:v>1.5168985501275807</c:v>
                </c:pt>
                <c:pt idx="89">
                  <c:v>1.5848896781998827</c:v>
                </c:pt>
                <c:pt idx="90">
                  <c:v>1.8054687011085184</c:v>
                </c:pt>
                <c:pt idx="91">
                  <c:v>2.2123939612094725</c:v>
                </c:pt>
                <c:pt idx="92">
                  <c:v>2.5747714997198092</c:v>
                </c:pt>
                <c:pt idx="93">
                  <c:v>2.6815895170583075</c:v>
                </c:pt>
                <c:pt idx="94">
                  <c:v>2.7581715594982374</c:v>
                </c:pt>
                <c:pt idx="95">
                  <c:v>2.9323541746092765</c:v>
                </c:pt>
                <c:pt idx="96">
                  <c:v>3.0531005873964494</c:v>
                </c:pt>
                <c:pt idx="97">
                  <c:v>2.8314518212852935</c:v>
                </c:pt>
                <c:pt idx="98">
                  <c:v>2.6689497295132125</c:v>
                </c:pt>
                <c:pt idx="99">
                  <c:v>2.2250355257584946</c:v>
                </c:pt>
                <c:pt idx="100">
                  <c:v>2.4253440445808279</c:v>
                </c:pt>
                <c:pt idx="101">
                  <c:v>2.5371372018948048</c:v>
                </c:pt>
                <c:pt idx="102">
                  <c:v>2.4649134503591505</c:v>
                </c:pt>
                <c:pt idx="103">
                  <c:v>2.3524359022462549</c:v>
                </c:pt>
                <c:pt idx="104">
                  <c:v>2.4984535020312215</c:v>
                </c:pt>
                <c:pt idx="105">
                  <c:v>2.6779719274277776</c:v>
                </c:pt>
                <c:pt idx="106">
                  <c:v>2.6061710957852222</c:v>
                </c:pt>
                <c:pt idx="107">
                  <c:v>2.4116150479672225</c:v>
                </c:pt>
                <c:pt idx="108">
                  <c:v>2.199929938345333</c:v>
                </c:pt>
                <c:pt idx="109">
                  <c:v>2.5595284608993416</c:v>
                </c:pt>
                <c:pt idx="110">
                  <c:v>2.6564398657564761</c:v>
                </c:pt>
                <c:pt idx="111">
                  <c:v>2.7352378791142562</c:v>
                </c:pt>
                <c:pt idx="112">
                  <c:v>2.779067325310975</c:v>
                </c:pt>
                <c:pt idx="113">
                  <c:v>2.4567888397242825</c:v>
                </c:pt>
                <c:pt idx="114">
                  <c:v>2.5261072512642513</c:v>
                </c:pt>
                <c:pt idx="115">
                  <c:v>2.7549950263722414</c:v>
                </c:pt>
                <c:pt idx="116">
                  <c:v>1.9872130785681097</c:v>
                </c:pt>
                <c:pt idx="117">
                  <c:v>1.3583915002071638</c:v>
                </c:pt>
                <c:pt idx="118">
                  <c:v>1.2061296750410979</c:v>
                </c:pt>
                <c:pt idx="119">
                  <c:v>1.1218248043294452</c:v>
                </c:pt>
                <c:pt idx="120">
                  <c:v>1.1614607183913839</c:v>
                </c:pt>
                <c:pt idx="121">
                  <c:v>1.201308896579548</c:v>
                </c:pt>
                <c:pt idx="122">
                  <c:v>1.2091842396744477</c:v>
                </c:pt>
                <c:pt idx="123">
                  <c:v>1.1961493252309958</c:v>
                </c:pt>
                <c:pt idx="124">
                  <c:v>1.1901823877986741</c:v>
                </c:pt>
                <c:pt idx="125">
                  <c:v>1.1528708377485548</c:v>
                </c:pt>
                <c:pt idx="126">
                  <c:v>1.1348879925241691</c:v>
                </c:pt>
                <c:pt idx="127">
                  <c:v>1.1060106834946484</c:v>
                </c:pt>
                <c:pt idx="128">
                  <c:v>1.1294034882999433</c:v>
                </c:pt>
                <c:pt idx="129">
                  <c:v>1.1756840011831069</c:v>
                </c:pt>
                <c:pt idx="130">
                  <c:v>1.1747490192600694</c:v>
                </c:pt>
                <c:pt idx="131">
                  <c:v>1.137396527121157</c:v>
                </c:pt>
                <c:pt idx="132">
                  <c:v>1.1197587897231762</c:v>
                </c:pt>
                <c:pt idx="133">
                  <c:v>1.102229259383813</c:v>
                </c:pt>
                <c:pt idx="134">
                  <c:v>1.076321231195877</c:v>
                </c:pt>
                <c:pt idx="135">
                  <c:v>1.0571858746488108</c:v>
                </c:pt>
                <c:pt idx="136">
                  <c:v>1.0560900043081876</c:v>
                </c:pt>
                <c:pt idx="137">
                  <c:v>1.0544523874840086</c:v>
                </c:pt>
                <c:pt idx="138">
                  <c:v>1.0380724365948051</c:v>
                </c:pt>
                <c:pt idx="139">
                  <c:v>1.004141303511866</c:v>
                </c:pt>
                <c:pt idx="140">
                  <c:v>1.0289822670495754</c:v>
                </c:pt>
                <c:pt idx="141">
                  <c:v>1.0356800498278529</c:v>
                </c:pt>
                <c:pt idx="142">
                  <c:v>1.0580068465650481</c:v>
                </c:pt>
                <c:pt idx="143">
                  <c:v>1.0966140951236296</c:v>
                </c:pt>
                <c:pt idx="144">
                  <c:v>1.1340609061972002</c:v>
                </c:pt>
                <c:pt idx="145">
                  <c:v>1.162975937931545</c:v>
                </c:pt>
                <c:pt idx="146">
                  <c:v>1.1830410457906595</c:v>
                </c:pt>
                <c:pt idx="147">
                  <c:v>1.2125569190436714</c:v>
                </c:pt>
                <c:pt idx="148">
                  <c:v>1.3182192126824417</c:v>
                </c:pt>
                <c:pt idx="149">
                  <c:v>1.5459517513186887</c:v>
                </c:pt>
                <c:pt idx="150">
                  <c:v>2.098385529472107</c:v>
                </c:pt>
                <c:pt idx="151">
                  <c:v>2.550754736661168</c:v>
                </c:pt>
                <c:pt idx="152">
                  <c:v>1.900210747756655</c:v>
                </c:pt>
                <c:pt idx="153">
                  <c:v>1.2870901215472548</c:v>
                </c:pt>
                <c:pt idx="154">
                  <c:v>1.0807580633292908</c:v>
                </c:pt>
                <c:pt idx="155">
                  <c:v>1.0483234024314598</c:v>
                </c:pt>
                <c:pt idx="156">
                  <c:v>1.0307807137515665</c:v>
                </c:pt>
                <c:pt idx="157">
                  <c:v>1.0898523306507866</c:v>
                </c:pt>
                <c:pt idx="158">
                  <c:v>1.0695575130427017</c:v>
                </c:pt>
                <c:pt idx="159">
                  <c:v>1.0421826007361672</c:v>
                </c:pt>
                <c:pt idx="160">
                  <c:v>1.0737220613785752</c:v>
                </c:pt>
                <c:pt idx="161">
                  <c:v>1.1011642341851184</c:v>
                </c:pt>
                <c:pt idx="162">
                  <c:v>1.1203061832600583</c:v>
                </c:pt>
                <c:pt idx="163">
                  <c:v>1.1382646255063344</c:v>
                </c:pt>
                <c:pt idx="164">
                  <c:v>1.1579089280678221</c:v>
                </c:pt>
                <c:pt idx="165">
                  <c:v>1.1543308942152826</c:v>
                </c:pt>
                <c:pt idx="166">
                  <c:v>1.1581764647366952</c:v>
                </c:pt>
                <c:pt idx="167">
                  <c:v>1.1451417565032356</c:v>
                </c:pt>
                <c:pt idx="168">
                  <c:v>1.1359360096976119</c:v>
                </c:pt>
                <c:pt idx="169">
                  <c:v>1.1153238070672029</c:v>
                </c:pt>
                <c:pt idx="170">
                  <c:v>1.1400352240077545</c:v>
                </c:pt>
                <c:pt idx="171">
                  <c:v>1.1660388942272311</c:v>
                </c:pt>
                <c:pt idx="172">
                  <c:v>1.1520422038401792</c:v>
                </c:pt>
                <c:pt idx="173">
                  <c:v>1.1417095994673068</c:v>
                </c:pt>
                <c:pt idx="174">
                  <c:v>1.1571487848069566</c:v>
                </c:pt>
                <c:pt idx="175">
                  <c:v>1.1434262871586029</c:v>
                </c:pt>
                <c:pt idx="176">
                  <c:v>1.1145870776007449</c:v>
                </c:pt>
                <c:pt idx="177">
                  <c:v>1.095707335277551</c:v>
                </c:pt>
                <c:pt idx="178">
                  <c:v>1.1019243263105509</c:v>
                </c:pt>
                <c:pt idx="179">
                  <c:v>1.1005645031868765</c:v>
                </c:pt>
                <c:pt idx="180">
                  <c:v>1.1583870731872319</c:v>
                </c:pt>
                <c:pt idx="181">
                  <c:v>1.1625712954039722</c:v>
                </c:pt>
                <c:pt idx="182">
                  <c:v>1.1436115775899327</c:v>
                </c:pt>
                <c:pt idx="183">
                  <c:v>1.1293231191217412</c:v>
                </c:pt>
                <c:pt idx="184">
                  <c:v>1.1117961059554788</c:v>
                </c:pt>
                <c:pt idx="185">
                  <c:v>1.0958036897523695</c:v>
                </c:pt>
                <c:pt idx="186">
                  <c:v>1.1839467142485354</c:v>
                </c:pt>
                <c:pt idx="187">
                  <c:v>1.1841664984614106</c:v>
                </c:pt>
                <c:pt idx="188">
                  <c:v>1.1675536869953793</c:v>
                </c:pt>
                <c:pt idx="189">
                  <c:v>1.1261851424335025</c:v>
                </c:pt>
                <c:pt idx="190">
                  <c:v>1.1195529770851727</c:v>
                </c:pt>
                <c:pt idx="191">
                  <c:v>1.1343582398454495</c:v>
                </c:pt>
                <c:pt idx="192">
                  <c:v>1.1544188749778126</c:v>
                </c:pt>
                <c:pt idx="193">
                  <c:v>1.1977154367664467</c:v>
                </c:pt>
                <c:pt idx="194">
                  <c:v>1.3108212122771159</c:v>
                </c:pt>
                <c:pt idx="195">
                  <c:v>1.2549192782475829</c:v>
                </c:pt>
                <c:pt idx="196">
                  <c:v>1.2736287688265415</c:v>
                </c:pt>
                <c:pt idx="197">
                  <c:v>1.1942166770109168</c:v>
                </c:pt>
                <c:pt idx="198">
                  <c:v>1.2284067952911542</c:v>
                </c:pt>
                <c:pt idx="199">
                  <c:v>1.2823050661441699</c:v>
                </c:pt>
                <c:pt idx="200">
                  <c:v>1.541570000928947</c:v>
                </c:pt>
                <c:pt idx="201">
                  <c:v>1.8262413485829707</c:v>
                </c:pt>
                <c:pt idx="202">
                  <c:v>2.1280818203050047</c:v>
                </c:pt>
                <c:pt idx="203">
                  <c:v>2.3684415799975209</c:v>
                </c:pt>
                <c:pt idx="204">
                  <c:v>2.4470790855534492</c:v>
                </c:pt>
                <c:pt idx="205">
                  <c:v>2.5930194646501143</c:v>
                </c:pt>
                <c:pt idx="206">
                  <c:v>2.8264780325838066</c:v>
                </c:pt>
                <c:pt idx="207">
                  <c:v>2.95846602933804</c:v>
                </c:pt>
                <c:pt idx="208">
                  <c:v>3.1742263664954633</c:v>
                </c:pt>
                <c:pt idx="209">
                  <c:v>3.2675171222177695</c:v>
                </c:pt>
                <c:pt idx="210">
                  <c:v>3.2533483190283312</c:v>
                </c:pt>
                <c:pt idx="211">
                  <c:v>3.2601357718471209</c:v>
                </c:pt>
                <c:pt idx="212">
                  <c:v>3.2336125083357694</c:v>
                </c:pt>
                <c:pt idx="213">
                  <c:v>3.2531275282248666</c:v>
                </c:pt>
                <c:pt idx="214">
                  <c:v>3.1634203257933184</c:v>
                </c:pt>
                <c:pt idx="215">
                  <c:v>3.1853107697552638</c:v>
                </c:pt>
                <c:pt idx="216">
                  <c:v>3.2413094280459256</c:v>
                </c:pt>
                <c:pt idx="217">
                  <c:v>3.2433418519999209</c:v>
                </c:pt>
                <c:pt idx="218">
                  <c:v>3.2983204971664857</c:v>
                </c:pt>
                <c:pt idx="219">
                  <c:v>3.3011109033972943</c:v>
                </c:pt>
                <c:pt idx="220">
                  <c:v>3.2522967300324832</c:v>
                </c:pt>
                <c:pt idx="221">
                  <c:v>3.2417699875979911</c:v>
                </c:pt>
                <c:pt idx="222">
                  <c:v>3.2045487825149253</c:v>
                </c:pt>
                <c:pt idx="223">
                  <c:v>3.2491694475602833</c:v>
                </c:pt>
                <c:pt idx="224">
                  <c:v>3.268776981335999</c:v>
                </c:pt>
                <c:pt idx="225">
                  <c:v>3.2733102797209961</c:v>
                </c:pt>
                <c:pt idx="226">
                  <c:v>3.1353016037356061</c:v>
                </c:pt>
                <c:pt idx="227">
                  <c:v>3.1447159614747449</c:v>
                </c:pt>
                <c:pt idx="228">
                  <c:v>3.2426630049329046</c:v>
                </c:pt>
                <c:pt idx="229">
                  <c:v>3.2563821878892494</c:v>
                </c:pt>
                <c:pt idx="230">
                  <c:v>3.198594836240527</c:v>
                </c:pt>
                <c:pt idx="231">
                  <c:v>3.2870445709962466</c:v>
                </c:pt>
                <c:pt idx="232">
                  <c:v>3.3428462667391741</c:v>
                </c:pt>
                <c:pt idx="233">
                  <c:v>3.2657431164250834</c:v>
                </c:pt>
                <c:pt idx="234">
                  <c:v>3.3113896337964186</c:v>
                </c:pt>
                <c:pt idx="235">
                  <c:v>3.2794005809724296</c:v>
                </c:pt>
                <c:pt idx="236">
                  <c:v>3.2836773539374051</c:v>
                </c:pt>
                <c:pt idx="237">
                  <c:v>3.2938158158217083</c:v>
                </c:pt>
                <c:pt idx="238">
                  <c:v>3.1211167817098415</c:v>
                </c:pt>
                <c:pt idx="239">
                  <c:v>3.3032356057835153</c:v>
                </c:pt>
                <c:pt idx="240">
                  <c:v>3.2819178112387504</c:v>
                </c:pt>
                <c:pt idx="241">
                  <c:v>3.2442350291720161</c:v>
                </c:pt>
                <c:pt idx="242">
                  <c:v>3.2747400006289307</c:v>
                </c:pt>
                <c:pt idx="243">
                  <c:v>3.3118021470844181</c:v>
                </c:pt>
                <c:pt idx="244">
                  <c:v>2.5270043326855038</c:v>
                </c:pt>
                <c:pt idx="245">
                  <c:v>2.5414014499838853</c:v>
                </c:pt>
                <c:pt idx="246">
                  <c:v>2.4465757091539255</c:v>
                </c:pt>
                <c:pt idx="247">
                  <c:v>2.3460357950986657</c:v>
                </c:pt>
                <c:pt idx="248">
                  <c:v>2.203890004005316</c:v>
                </c:pt>
                <c:pt idx="249">
                  <c:v>2.183904883049022</c:v>
                </c:pt>
                <c:pt idx="250">
                  <c:v>2.1817340893073283</c:v>
                </c:pt>
                <c:pt idx="251">
                  <c:v>2.2206994918959708</c:v>
                </c:pt>
                <c:pt idx="252">
                  <c:v>2.2811557677639756</c:v>
                </c:pt>
                <c:pt idx="253">
                  <c:v>2.4578939317763506</c:v>
                </c:pt>
                <c:pt idx="254">
                  <c:v>2.556306351026747</c:v>
                </c:pt>
                <c:pt idx="255">
                  <c:v>2.20931497905045</c:v>
                </c:pt>
                <c:pt idx="256">
                  <c:v>1.7269575396048822</c:v>
                </c:pt>
                <c:pt idx="257">
                  <c:v>1.6319276235800571</c:v>
                </c:pt>
                <c:pt idx="258">
                  <c:v>1.9787214243076763</c:v>
                </c:pt>
                <c:pt idx="259">
                  <c:v>2.3561382025250843</c:v>
                </c:pt>
                <c:pt idx="260">
                  <c:v>2.8603075992122156</c:v>
                </c:pt>
                <c:pt idx="261">
                  <c:v>2.8948435689735836</c:v>
                </c:pt>
                <c:pt idx="262">
                  <c:v>1.9778331192334699</c:v>
                </c:pt>
                <c:pt idx="263">
                  <c:v>2.0019981583770243</c:v>
                </c:pt>
                <c:pt idx="264">
                  <c:v>1.7411594031454343</c:v>
                </c:pt>
                <c:pt idx="265">
                  <c:v>1.5852541393213546</c:v>
                </c:pt>
                <c:pt idx="266">
                  <c:v>1.4168673744631501</c:v>
                </c:pt>
                <c:pt idx="267">
                  <c:v>1.2826401772439378</c:v>
                </c:pt>
                <c:pt idx="268">
                  <c:v>1.1685733038980954</c:v>
                </c:pt>
                <c:pt idx="269">
                  <c:v>1.1347511751946344</c:v>
                </c:pt>
                <c:pt idx="270">
                  <c:v>1.1841789844017707</c:v>
                </c:pt>
                <c:pt idx="271">
                  <c:v>1.1734534077693592</c:v>
                </c:pt>
                <c:pt idx="272">
                  <c:v>1.1450686984192713</c:v>
                </c:pt>
                <c:pt idx="273">
                  <c:v>1.148151073018997</c:v>
                </c:pt>
                <c:pt idx="274">
                  <c:v>1.1796018147490483</c:v>
                </c:pt>
                <c:pt idx="275">
                  <c:v>1.2069546389709236</c:v>
                </c:pt>
                <c:pt idx="276">
                  <c:v>1.1771355566221899</c:v>
                </c:pt>
                <c:pt idx="277">
                  <c:v>1.149912989838247</c:v>
                </c:pt>
                <c:pt idx="278">
                  <c:v>1.1097070643935663</c:v>
                </c:pt>
                <c:pt idx="279">
                  <c:v>1.1788937542954538</c:v>
                </c:pt>
                <c:pt idx="280">
                  <c:v>1.1803316692806873</c:v>
                </c:pt>
                <c:pt idx="281">
                  <c:v>1.0783272947788325</c:v>
                </c:pt>
                <c:pt idx="282">
                  <c:v>1.0809430092978045</c:v>
                </c:pt>
                <c:pt idx="283">
                  <c:v>1.1016319861788011</c:v>
                </c:pt>
                <c:pt idx="284">
                  <c:v>1.0643816512017792</c:v>
                </c:pt>
                <c:pt idx="285">
                  <c:v>0.9434150840032296</c:v>
                </c:pt>
                <c:pt idx="286">
                  <c:v>1.1336786308215911</c:v>
                </c:pt>
                <c:pt idx="287">
                  <c:v>1.1171554550079514</c:v>
                </c:pt>
                <c:pt idx="288">
                  <c:v>1.2300766962973739</c:v>
                </c:pt>
                <c:pt idx="289">
                  <c:v>1.2020777997083598</c:v>
                </c:pt>
                <c:pt idx="290">
                  <c:v>1.2942225058232371</c:v>
                </c:pt>
                <c:pt idx="291">
                  <c:v>1.2765771657845775</c:v>
                </c:pt>
                <c:pt idx="292">
                  <c:v>1.2563943821033241</c:v>
                </c:pt>
                <c:pt idx="293">
                  <c:v>1.2678362806664363</c:v>
                </c:pt>
                <c:pt idx="294">
                  <c:v>1.3421050332872118</c:v>
                </c:pt>
                <c:pt idx="295">
                  <c:v>1.4721345241230066</c:v>
                </c:pt>
                <c:pt idx="296">
                  <c:v>1.5628296311123229</c:v>
                </c:pt>
                <c:pt idx="297">
                  <c:v>1.3330082826396248</c:v>
                </c:pt>
              </c:numCache>
            </c:numRef>
          </c:xVal>
          <c:yVal>
            <c:numRef>
              <c:f>'Program Steps'!$C$24:$C$679</c:f>
              <c:numCache>
                <c:formatCode>0.00</c:formatCode>
                <c:ptCount val="656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1.1499999999999999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2.35</c:v>
                </c:pt>
                <c:pt idx="47">
                  <c:v>2.4</c:v>
                </c:pt>
                <c:pt idx="48">
                  <c:v>2.4500000000000002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4.1500000000000004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4.6500000000000004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8.1999999999999993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</c:v>
                </c:pt>
                <c:pt idx="167">
                  <c:v>8.4</c:v>
                </c:pt>
                <c:pt idx="168">
                  <c:v>8.4499999999999993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8.6999999999999993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</c:v>
                </c:pt>
                <c:pt idx="177">
                  <c:v>8.9</c:v>
                </c:pt>
                <c:pt idx="178">
                  <c:v>8.9499999999999993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9.1999999999999993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</c:v>
                </c:pt>
                <c:pt idx="187">
                  <c:v>9.4</c:v>
                </c:pt>
                <c:pt idx="188">
                  <c:v>9.4499999999999993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9.6999999999999993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</c:v>
                </c:pt>
                <c:pt idx="197">
                  <c:v>9.9</c:v>
                </c:pt>
                <c:pt idx="198">
                  <c:v>9.9499999999999993</c:v>
                </c:pt>
                <c:pt idx="199">
                  <c:v>10</c:v>
                </c:pt>
                <c:pt idx="200">
                  <c:v>10.050000000000001</c:v>
                </c:pt>
                <c:pt idx="201">
                  <c:v>10.1</c:v>
                </c:pt>
                <c:pt idx="202">
                  <c:v>10.15</c:v>
                </c:pt>
                <c:pt idx="203">
                  <c:v>10.199999999999999</c:v>
                </c:pt>
                <c:pt idx="204">
                  <c:v>10.25</c:v>
                </c:pt>
                <c:pt idx="205">
                  <c:v>10.3</c:v>
                </c:pt>
                <c:pt idx="206">
                  <c:v>10.35</c:v>
                </c:pt>
                <c:pt idx="207">
                  <c:v>10.4</c:v>
                </c:pt>
                <c:pt idx="208">
                  <c:v>10.45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</c:v>
                </c:pt>
                <c:pt idx="217">
                  <c:v>10.9</c:v>
                </c:pt>
                <c:pt idx="218">
                  <c:v>10.95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</c:v>
                </c:pt>
                <c:pt idx="227">
                  <c:v>11.4</c:v>
                </c:pt>
                <c:pt idx="228">
                  <c:v>11.45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</c:v>
                </c:pt>
                <c:pt idx="237">
                  <c:v>11.9</c:v>
                </c:pt>
                <c:pt idx="238">
                  <c:v>11.95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</c:v>
                </c:pt>
                <c:pt idx="247">
                  <c:v>12.4</c:v>
                </c:pt>
                <c:pt idx="248">
                  <c:v>12.45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</c:v>
                </c:pt>
                <c:pt idx="257">
                  <c:v>12.9</c:v>
                </c:pt>
                <c:pt idx="258">
                  <c:v>12.95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</c:v>
                </c:pt>
                <c:pt idx="267">
                  <c:v>13.4</c:v>
                </c:pt>
                <c:pt idx="268">
                  <c:v>13.45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</c:v>
                </c:pt>
                <c:pt idx="277">
                  <c:v>13.9</c:v>
                </c:pt>
                <c:pt idx="278">
                  <c:v>13.95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</c:v>
                </c:pt>
                <c:pt idx="287">
                  <c:v>14.4</c:v>
                </c:pt>
                <c:pt idx="288">
                  <c:v>14.45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</c:v>
                </c:pt>
                <c:pt idx="297">
                  <c:v>14.9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DE0-4EA5-B9DA-D79AE811523E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DE0-4EA5-B9DA-D79AE811523E}"/>
            </c:ext>
          </c:extLst>
        </c:ser>
        <c:ser>
          <c:idx val="2"/>
          <c:order val="2"/>
          <c:tx>
            <c:v>Sand</c:v>
          </c:tx>
          <c:spPr>
            <a:ln w="349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DE0-4EA5-B9DA-D79AE811523E}"/>
            </c:ext>
          </c:extLst>
        </c:ser>
        <c:ser>
          <c:idx val="3"/>
          <c:order val="3"/>
          <c:tx>
            <c:v>Sand Mix</c:v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DE0-4EA5-B9DA-D79AE811523E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DE0-4EA5-B9DA-D79AE811523E}"/>
            </c:ext>
          </c:extLst>
        </c:ser>
        <c:ser>
          <c:idx val="5"/>
          <c:order val="5"/>
          <c:tx>
            <c:v>Clay</c:v>
          </c:tx>
          <c:spPr>
            <a:ln w="25400">
              <a:solidFill>
                <a:srgbClr val="FF0000"/>
              </a:solidFill>
              <a:prstDash val="dashDot"/>
            </a:ln>
          </c:spPr>
          <c:marker>
            <c:symbol val="none"/>
          </c:marker>
          <c:xVal>
            <c:numRef>
              <c:f>'CPT Graphs'!$V$56:$V$57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DE0-4EA5-B9DA-D79AE8115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727168"/>
        <c:axId val="90729088"/>
      </c:scatterChart>
      <c:valAx>
        <c:axId val="90727168"/>
        <c:scaling>
          <c:orientation val="minMax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CPT</a:t>
                </a:r>
                <a:r>
                  <a:rPr lang="en-US" baseline="0" dirty="0"/>
                  <a:t> Material Index</a:t>
                </a:r>
                <a:r>
                  <a:rPr lang="en-US" dirty="0"/>
                  <a:t>, I</a:t>
                </a:r>
                <a:r>
                  <a:rPr lang="en-US" baseline="-25000" dirty="0"/>
                  <a:t>C</a:t>
                </a:r>
                <a:r>
                  <a:rPr lang="en-US" dirty="0"/>
                  <a:t>   </a:t>
                </a:r>
              </a:p>
            </c:rich>
          </c:tx>
          <c:layout>
            <c:manualLayout>
              <c:xMode val="edge"/>
              <c:yMode val="edge"/>
              <c:x val="0.2831345644248312"/>
              <c:y val="1.617533348177236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90729088"/>
        <c:crosses val="autoZero"/>
        <c:crossBetween val="midCat"/>
        <c:majorUnit val="1"/>
      </c:valAx>
      <c:valAx>
        <c:axId val="90729088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aseline="0"/>
            </a:pPr>
            <a:endParaRPr lang="en-US"/>
          </a:p>
        </c:txPr>
        <c:crossAx val="90727168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12824607048637"/>
          <c:y val="0.15797834344536993"/>
          <c:w val="0.80096032524884342"/>
          <c:h val="0.80762525101990312"/>
        </c:manualLayout>
      </c:layout>
      <c:scatterChart>
        <c:scatterStyle val="smoothMarker"/>
        <c:varyColors val="0"/>
        <c:ser>
          <c:idx val="0"/>
          <c:order val="0"/>
          <c:tx>
            <c:v>OCR</c:v>
          </c:tx>
          <c:spPr>
            <a:ln w="22225">
              <a:noFill/>
            </a:ln>
          </c:spPr>
          <c:marker>
            <c:symbol val="circle"/>
            <c:size val="5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'Program Steps'!$CF$24:$CF$777</c:f>
              <c:numCache>
                <c:formatCode>0.00</c:formatCode>
                <c:ptCount val="754"/>
                <c:pt idx="0">
                  <c:v>754.99403988114727</c:v>
                </c:pt>
                <c:pt idx="1">
                  <c:v>366.25271931213308</c:v>
                </c:pt>
                <c:pt idx="2">
                  <c:v>271.32719970369266</c:v>
                </c:pt>
                <c:pt idx="3">
                  <c:v>190.35775608697762</c:v>
                </c:pt>
                <c:pt idx="4">
                  <c:v>130.77711031917266</c:v>
                </c:pt>
                <c:pt idx="5">
                  <c:v>94.301430742410957</c:v>
                </c:pt>
                <c:pt idx="6">
                  <c:v>75.63646626126075</c:v>
                </c:pt>
                <c:pt idx="7">
                  <c:v>62.77964343106165</c:v>
                </c:pt>
                <c:pt idx="8">
                  <c:v>54.021711054037858</c:v>
                </c:pt>
                <c:pt idx="9">
                  <c:v>46.000989698044094</c:v>
                </c:pt>
                <c:pt idx="10">
                  <c:v>40.465500130266825</c:v>
                </c:pt>
                <c:pt idx="11">
                  <c:v>35.308666818834105</c:v>
                </c:pt>
                <c:pt idx="12">
                  <c:v>32.403602991195982</c:v>
                </c:pt>
                <c:pt idx="13">
                  <c:v>29.484859754267948</c:v>
                </c:pt>
                <c:pt idx="14">
                  <c:v>26.905003947874384</c:v>
                </c:pt>
                <c:pt idx="15">
                  <c:v>24.375429793423656</c:v>
                </c:pt>
                <c:pt idx="16">
                  <c:v>22.21246097320978</c:v>
                </c:pt>
                <c:pt idx="17">
                  <c:v>20.710643758255518</c:v>
                </c:pt>
                <c:pt idx="18">
                  <c:v>20.985208970791199</c:v>
                </c:pt>
                <c:pt idx="19">
                  <c:v>20.255945726948593</c:v>
                </c:pt>
                <c:pt idx="20">
                  <c:v>17.503779258043476</c:v>
                </c:pt>
                <c:pt idx="21">
                  <c:v>16.016863954854553</c:v>
                </c:pt>
                <c:pt idx="22">
                  <c:v>14.623264345148451</c:v>
                </c:pt>
                <c:pt idx="23">
                  <c:v>13.202593769537177</c:v>
                </c:pt>
                <c:pt idx="24">
                  <c:v>11.889545536394371</c:v>
                </c:pt>
                <c:pt idx="25">
                  <c:v>10.57798713937213</c:v>
                </c:pt>
                <c:pt idx="26">
                  <c:v>9.2369782420152031</c:v>
                </c:pt>
                <c:pt idx="27">
                  <c:v>7.4568783556434699</c:v>
                </c:pt>
                <c:pt idx="28">
                  <c:v>5.3309862814986095</c:v>
                </c:pt>
                <c:pt idx="29">
                  <c:v>8.3521189172320831</c:v>
                </c:pt>
                <c:pt idx="30">
                  <c:v>9.1531333029296036</c:v>
                </c:pt>
                <c:pt idx="31">
                  <c:v>4.9733264114867586</c:v>
                </c:pt>
                <c:pt idx="32">
                  <c:v>6.2824156349830345</c:v>
                </c:pt>
                <c:pt idx="33">
                  <c:v>6.235475809146954</c:v>
                </c:pt>
                <c:pt idx="34">
                  <c:v>4.569209707026304</c:v>
                </c:pt>
                <c:pt idx="35">
                  <c:v>4.5818930344305091</c:v>
                </c:pt>
                <c:pt idx="36">
                  <c:v>4.2160312603039944</c:v>
                </c:pt>
                <c:pt idx="37">
                  <c:v>4.4351813186017885</c:v>
                </c:pt>
                <c:pt idx="38">
                  <c:v>4.7006751859791018</c:v>
                </c:pt>
                <c:pt idx="39">
                  <c:v>3.6400274349877253</c:v>
                </c:pt>
                <c:pt idx="40">
                  <c:v>3.5701592962442898</c:v>
                </c:pt>
                <c:pt idx="41">
                  <c:v>3.612323275315461</c:v>
                </c:pt>
                <c:pt idx="42">
                  <c:v>4.9194975406582957</c:v>
                </c:pt>
                <c:pt idx="43">
                  <c:v>4.9528802782621089</c:v>
                </c:pt>
                <c:pt idx="44">
                  <c:v>5.0627571064026515</c:v>
                </c:pt>
                <c:pt idx="45">
                  <c:v>5.8171988982875353</c:v>
                </c:pt>
                <c:pt idx="46">
                  <c:v>6.1233631049619559</c:v>
                </c:pt>
                <c:pt idx="47">
                  <c:v>5.8730001052811494</c:v>
                </c:pt>
                <c:pt idx="48">
                  <c:v>5.9392495137651986</c:v>
                </c:pt>
                <c:pt idx="49">
                  <c:v>6.0845060741407098</c:v>
                </c:pt>
                <c:pt idx="50">
                  <c:v>6.5168207276997867</c:v>
                </c:pt>
                <c:pt idx="51">
                  <c:v>6.7604312876442565</c:v>
                </c:pt>
                <c:pt idx="52">
                  <c:v>6.3759549770544064</c:v>
                </c:pt>
                <c:pt idx="53">
                  <c:v>6.0780468364371183</c:v>
                </c:pt>
                <c:pt idx="54">
                  <c:v>6.4505824730583834</c:v>
                </c:pt>
                <c:pt idx="55">
                  <c:v>8.0198423232577234</c:v>
                </c:pt>
                <c:pt idx="56">
                  <c:v>9.2346163175601532</c:v>
                </c:pt>
                <c:pt idx="57">
                  <c:v>9.9523876314863475</c:v>
                </c:pt>
                <c:pt idx="58">
                  <c:v>10.245707512990768</c:v>
                </c:pt>
                <c:pt idx="59">
                  <c:v>10.429765573732777</c:v>
                </c:pt>
                <c:pt idx="60">
                  <c:v>10.124786504548632</c:v>
                </c:pt>
                <c:pt idx="61">
                  <c:v>9.7835920777931378</c:v>
                </c:pt>
                <c:pt idx="62">
                  <c:v>9.1795668387226783</c:v>
                </c:pt>
                <c:pt idx="63">
                  <c:v>8.6879302081531264</c:v>
                </c:pt>
                <c:pt idx="64">
                  <c:v>8.7169771577588211</c:v>
                </c:pt>
                <c:pt idx="65">
                  <c:v>8.8455473175327857</c:v>
                </c:pt>
                <c:pt idx="66">
                  <c:v>8.1885466215516676</c:v>
                </c:pt>
                <c:pt idx="67">
                  <c:v>7.2324777382139738</c:v>
                </c:pt>
                <c:pt idx="68">
                  <c:v>6.1342205114113941</c:v>
                </c:pt>
                <c:pt idx="69">
                  <c:v>4.9719250632850294</c:v>
                </c:pt>
                <c:pt idx="70">
                  <c:v>4.0098444998569338</c:v>
                </c:pt>
                <c:pt idx="71">
                  <c:v>2.9248462044763328</c:v>
                </c:pt>
                <c:pt idx="72">
                  <c:v>2.6393506635862591</c:v>
                </c:pt>
                <c:pt idx="73">
                  <c:v>4.7995738959626673</c:v>
                </c:pt>
                <c:pt idx="74">
                  <c:v>4.0347128470388487</c:v>
                </c:pt>
                <c:pt idx="75">
                  <c:v>5.3432385339492434</c:v>
                </c:pt>
                <c:pt idx="76">
                  <c:v>5.3827288831999009</c:v>
                </c:pt>
                <c:pt idx="77">
                  <c:v>1.9498980954761229</c:v>
                </c:pt>
                <c:pt idx="78">
                  <c:v>6.0643514325733685</c:v>
                </c:pt>
                <c:pt idx="79">
                  <c:v>6.6870079948867831</c:v>
                </c:pt>
                <c:pt idx="80">
                  <c:v>5.3619876152603752</c:v>
                </c:pt>
                <c:pt idx="81">
                  <c:v>5.5259464706920332</c:v>
                </c:pt>
                <c:pt idx="82">
                  <c:v>6.0566259631994095</c:v>
                </c:pt>
                <c:pt idx="83">
                  <c:v>3.8283856374516185</c:v>
                </c:pt>
                <c:pt idx="84">
                  <c:v>5.2473064605912185</c:v>
                </c:pt>
                <c:pt idx="85">
                  <c:v>5.7785679048384457</c:v>
                </c:pt>
                <c:pt idx="86">
                  <c:v>5.816261148573119</c:v>
                </c:pt>
                <c:pt idx="87">
                  <c:v>5.6871367188281443</c:v>
                </c:pt>
                <c:pt idx="88">
                  <c:v>5.2391005144790155</c:v>
                </c:pt>
                <c:pt idx="89">
                  <c:v>4.5704114359283103</c:v>
                </c:pt>
                <c:pt idx="90">
                  <c:v>3.445203047559354</c:v>
                </c:pt>
                <c:pt idx="91">
                  <c:v>2.1776970396668784</c:v>
                </c:pt>
                <c:pt idx="92">
                  <c:v>5.9321136330084281</c:v>
                </c:pt>
                <c:pt idx="93">
                  <c:v>8.121265585682055</c:v>
                </c:pt>
                <c:pt idx="94">
                  <c:v>7.8193885678594022</c:v>
                </c:pt>
                <c:pt idx="95">
                  <c:v>4.5741306559543693</c:v>
                </c:pt>
                <c:pt idx="96">
                  <c:v>4.3251283837279022</c:v>
                </c:pt>
                <c:pt idx="97">
                  <c:v>6.531676290441383</c:v>
                </c:pt>
                <c:pt idx="98">
                  <c:v>6.1931649821874295</c:v>
                </c:pt>
                <c:pt idx="99">
                  <c:v>1.8831183427274849</c:v>
                </c:pt>
                <c:pt idx="100">
                  <c:v>3.4927678723296838</c:v>
                </c:pt>
                <c:pt idx="101">
                  <c:v>4.85767698573716</c:v>
                </c:pt>
                <c:pt idx="102">
                  <c:v>3.6751650508610858</c:v>
                </c:pt>
                <c:pt idx="103">
                  <c:v>2.4657473536866648</c:v>
                </c:pt>
                <c:pt idx="104">
                  <c:v>4.0986403569471941</c:v>
                </c:pt>
                <c:pt idx="105">
                  <c:v>7.0192403637172216</c:v>
                </c:pt>
                <c:pt idx="106">
                  <c:v>5.4330652527265082</c:v>
                </c:pt>
                <c:pt idx="107">
                  <c:v>2.6819767794863036</c:v>
                </c:pt>
                <c:pt idx="108">
                  <c:v>1.6051687599121673</c:v>
                </c:pt>
                <c:pt idx="109">
                  <c:v>4.3523793164107145</c:v>
                </c:pt>
                <c:pt idx="110">
                  <c:v>5.0398351640511265</c:v>
                </c:pt>
                <c:pt idx="111">
                  <c:v>6.2499914304919013</c:v>
                </c:pt>
                <c:pt idx="112">
                  <c:v>6.650315616185301</c:v>
                </c:pt>
                <c:pt idx="113">
                  <c:v>3.4520506063151388</c:v>
                </c:pt>
                <c:pt idx="114">
                  <c:v>4.1315508587781968</c:v>
                </c:pt>
                <c:pt idx="115">
                  <c:v>7.4063693975344895</c:v>
                </c:pt>
                <c:pt idx="116">
                  <c:v>2.6822856025013797</c:v>
                </c:pt>
                <c:pt idx="117">
                  <c:v>6.6724929839098639</c:v>
                </c:pt>
                <c:pt idx="118">
                  <c:v>7.8760422190992445</c:v>
                </c:pt>
                <c:pt idx="119">
                  <c:v>8.9170788438639743</c:v>
                </c:pt>
                <c:pt idx="120">
                  <c:v>9.0517795295959331</c:v>
                </c:pt>
                <c:pt idx="121">
                  <c:v>9.3205884146041207</c:v>
                </c:pt>
                <c:pt idx="122">
                  <c:v>9.3314370379833367</c:v>
                </c:pt>
                <c:pt idx="123">
                  <c:v>9.3723187684789124</c:v>
                </c:pt>
                <c:pt idx="124">
                  <c:v>9.3771168015896347</c:v>
                </c:pt>
                <c:pt idx="125">
                  <c:v>9.4933526741235728</c:v>
                </c:pt>
                <c:pt idx="126">
                  <c:v>9.4911718758198109</c:v>
                </c:pt>
                <c:pt idx="127">
                  <c:v>9.5885943100428648</c:v>
                </c:pt>
                <c:pt idx="128">
                  <c:v>9.3496000305133631</c:v>
                </c:pt>
                <c:pt idx="129">
                  <c:v>8.6931860833085057</c:v>
                </c:pt>
                <c:pt idx="130">
                  <c:v>8.2146572253352588</c:v>
                </c:pt>
                <c:pt idx="131">
                  <c:v>8.4648823714799892</c:v>
                </c:pt>
                <c:pt idx="132">
                  <c:v>8.5632351785717287</c:v>
                </c:pt>
                <c:pt idx="133">
                  <c:v>8.4342819182093169</c:v>
                </c:pt>
                <c:pt idx="134">
                  <c:v>8.4264389918179567</c:v>
                </c:pt>
                <c:pt idx="135">
                  <c:v>8.3751197217337587</c:v>
                </c:pt>
                <c:pt idx="136">
                  <c:v>8.307300187899477</c:v>
                </c:pt>
                <c:pt idx="137">
                  <c:v>8.2354701871908684</c:v>
                </c:pt>
                <c:pt idx="138">
                  <c:v>8.2163836983223568</c:v>
                </c:pt>
                <c:pt idx="139">
                  <c:v>8.4686002746807603</c:v>
                </c:pt>
                <c:pt idx="140">
                  <c:v>8.5315378178857308</c:v>
                </c:pt>
                <c:pt idx="141">
                  <c:v>8.6184786117301133</c:v>
                </c:pt>
                <c:pt idx="142">
                  <c:v>8.9047112726083935</c:v>
                </c:pt>
                <c:pt idx="143">
                  <c:v>8.7639803380050054</c:v>
                </c:pt>
                <c:pt idx="144">
                  <c:v>8.5118648184563952</c:v>
                </c:pt>
                <c:pt idx="145">
                  <c:v>8.2024515001397251</c:v>
                </c:pt>
                <c:pt idx="146">
                  <c:v>7.8036946266444138</c:v>
                </c:pt>
                <c:pt idx="147">
                  <c:v>7.3508139562336856</c:v>
                </c:pt>
                <c:pt idx="148">
                  <c:v>6.5571430832832105</c:v>
                </c:pt>
                <c:pt idx="149">
                  <c:v>5.1475621539848504</c:v>
                </c:pt>
                <c:pt idx="150">
                  <c:v>3.0448297444550119</c:v>
                </c:pt>
                <c:pt idx="151">
                  <c:v>7.0002808775664231</c:v>
                </c:pt>
                <c:pt idx="152">
                  <c:v>3.4648945470971659</c:v>
                </c:pt>
                <c:pt idx="153">
                  <c:v>6.3154217076601649</c:v>
                </c:pt>
                <c:pt idx="154">
                  <c:v>6.8605918110551611</c:v>
                </c:pt>
                <c:pt idx="155">
                  <c:v>6.6616709550436415</c:v>
                </c:pt>
                <c:pt idx="156">
                  <c:v>6.7826294242788494</c:v>
                </c:pt>
                <c:pt idx="157">
                  <c:v>6.8830476019535318</c:v>
                </c:pt>
                <c:pt idx="158">
                  <c:v>6.9207978920422422</c:v>
                </c:pt>
                <c:pt idx="159">
                  <c:v>7.1490625738653382</c:v>
                </c:pt>
                <c:pt idx="160">
                  <c:v>7.0900772241890442</c:v>
                </c:pt>
                <c:pt idx="161">
                  <c:v>7.199734535305252</c:v>
                </c:pt>
                <c:pt idx="162">
                  <c:v>7.1270031679508286</c:v>
                </c:pt>
                <c:pt idx="163">
                  <c:v>7.1600069445810242</c:v>
                </c:pt>
                <c:pt idx="164">
                  <c:v>7.2788831385861803</c:v>
                </c:pt>
                <c:pt idx="165">
                  <c:v>7.2750578270405883</c:v>
                </c:pt>
                <c:pt idx="166">
                  <c:v>7.1988672609645112</c:v>
                </c:pt>
                <c:pt idx="167">
                  <c:v>7.2928140167214774</c:v>
                </c:pt>
                <c:pt idx="168">
                  <c:v>7.2795680691321589</c:v>
                </c:pt>
                <c:pt idx="169">
                  <c:v>7.4225143549030417</c:v>
                </c:pt>
                <c:pt idx="170">
                  <c:v>7.4841516300741366</c:v>
                </c:pt>
                <c:pt idx="171">
                  <c:v>7.3664124661572803</c:v>
                </c:pt>
                <c:pt idx="172">
                  <c:v>7.1909864894386386</c:v>
                </c:pt>
                <c:pt idx="173">
                  <c:v>7.1528331700929684</c:v>
                </c:pt>
                <c:pt idx="174">
                  <c:v>7.2015351124811247</c:v>
                </c:pt>
                <c:pt idx="175">
                  <c:v>7.0642078042911383</c:v>
                </c:pt>
                <c:pt idx="176">
                  <c:v>7.0094364282775956</c:v>
                </c:pt>
                <c:pt idx="177">
                  <c:v>7.1000884111268077</c:v>
                </c:pt>
                <c:pt idx="178">
                  <c:v>7.0095941493847915</c:v>
                </c:pt>
                <c:pt idx="179">
                  <c:v>6.7490144781195456</c:v>
                </c:pt>
                <c:pt idx="180">
                  <c:v>6.0897651259795156</c:v>
                </c:pt>
                <c:pt idx="181">
                  <c:v>5.7401910751899443</c:v>
                </c:pt>
                <c:pt idx="182">
                  <c:v>5.6668769440249216</c:v>
                </c:pt>
                <c:pt idx="183">
                  <c:v>5.7988872793037576</c:v>
                </c:pt>
                <c:pt idx="184">
                  <c:v>5.7660520267701036</c:v>
                </c:pt>
                <c:pt idx="185">
                  <c:v>5.7838494415109833</c:v>
                </c:pt>
                <c:pt idx="186">
                  <c:v>5.7425475393287346</c:v>
                </c:pt>
                <c:pt idx="187">
                  <c:v>5.5877719788415421</c:v>
                </c:pt>
                <c:pt idx="188">
                  <c:v>5.3694426309071925</c:v>
                </c:pt>
                <c:pt idx="189">
                  <c:v>5.4529256543970268</c:v>
                </c:pt>
                <c:pt idx="190">
                  <c:v>5.4499323253963858</c:v>
                </c:pt>
                <c:pt idx="191">
                  <c:v>5.378618420018439</c:v>
                </c:pt>
                <c:pt idx="192">
                  <c:v>5.3344299788808707</c:v>
                </c:pt>
                <c:pt idx="193">
                  <c:v>4.992725991882744</c:v>
                </c:pt>
                <c:pt idx="194">
                  <c:v>4.8472300511618469</c:v>
                </c:pt>
                <c:pt idx="195">
                  <c:v>4.43666994102992</c:v>
                </c:pt>
                <c:pt idx="196">
                  <c:v>4.3332076741458252</c:v>
                </c:pt>
                <c:pt idx="197">
                  <c:v>4.7663716624782566</c:v>
                </c:pt>
                <c:pt idx="198">
                  <c:v>4.471745119195754</c:v>
                </c:pt>
                <c:pt idx="199">
                  <c:v>4.0969837823868325</c:v>
                </c:pt>
                <c:pt idx="200">
                  <c:v>3.1959218746964062</c:v>
                </c:pt>
                <c:pt idx="201">
                  <c:v>2.3237412523661809</c:v>
                </c:pt>
                <c:pt idx="202">
                  <c:v>1.7621550132728228</c:v>
                </c:pt>
                <c:pt idx="203">
                  <c:v>2.3715911228316955</c:v>
                </c:pt>
                <c:pt idx="204">
                  <c:v>3.0721580710490541</c:v>
                </c:pt>
                <c:pt idx="205">
                  <c:v>4.8084533119703998</c:v>
                </c:pt>
                <c:pt idx="206">
                  <c:v>4.8422503469874645</c:v>
                </c:pt>
                <c:pt idx="207">
                  <c:v>3.2662775774103503</c:v>
                </c:pt>
                <c:pt idx="208">
                  <c:v>2.3983589149870306</c:v>
                </c:pt>
                <c:pt idx="209">
                  <c:v>1.7681866363552148</c:v>
                </c:pt>
                <c:pt idx="210">
                  <c:v>1.7231882412609643</c:v>
                </c:pt>
                <c:pt idx="211">
                  <c:v>1.7454588602887826</c:v>
                </c:pt>
                <c:pt idx="212">
                  <c:v>1.7951021454880145</c:v>
                </c:pt>
                <c:pt idx="213">
                  <c:v>1.723882485209606</c:v>
                </c:pt>
                <c:pt idx="214">
                  <c:v>1.8268138878693931</c:v>
                </c:pt>
                <c:pt idx="215">
                  <c:v>1.7158312782048319</c:v>
                </c:pt>
                <c:pt idx="216">
                  <c:v>1.5812553306601818</c:v>
                </c:pt>
                <c:pt idx="217">
                  <c:v>1.6160589487626356</c:v>
                </c:pt>
                <c:pt idx="218">
                  <c:v>1.6284010306985424</c:v>
                </c:pt>
                <c:pt idx="219">
                  <c:v>1.6251545569814256</c:v>
                </c:pt>
                <c:pt idx="220">
                  <c:v>1.7352052231096795</c:v>
                </c:pt>
                <c:pt idx="221">
                  <c:v>1.6799060896928979</c:v>
                </c:pt>
                <c:pt idx="222">
                  <c:v>1.7175384749301144</c:v>
                </c:pt>
                <c:pt idx="223">
                  <c:v>1.6353245503058751</c:v>
                </c:pt>
                <c:pt idx="224">
                  <c:v>1.6323610111161531</c:v>
                </c:pt>
                <c:pt idx="225">
                  <c:v>1.7084113091536952</c:v>
                </c:pt>
                <c:pt idx="226">
                  <c:v>1.9715728813072477</c:v>
                </c:pt>
                <c:pt idx="227">
                  <c:v>1.7419175017827979</c:v>
                </c:pt>
                <c:pt idx="228">
                  <c:v>1.501090201783134</c:v>
                </c:pt>
                <c:pt idx="229">
                  <c:v>1.5400345153385322</c:v>
                </c:pt>
                <c:pt idx="230">
                  <c:v>1.7255673071704183</c:v>
                </c:pt>
                <c:pt idx="231">
                  <c:v>1.5825115716104949</c:v>
                </c:pt>
                <c:pt idx="232">
                  <c:v>1.5395552041197984</c:v>
                </c:pt>
                <c:pt idx="233">
                  <c:v>1.7148513792731634</c:v>
                </c:pt>
                <c:pt idx="234">
                  <c:v>1.5838808652961716</c:v>
                </c:pt>
                <c:pt idx="235">
                  <c:v>1.691113633739455</c:v>
                </c:pt>
                <c:pt idx="236">
                  <c:v>1.7514556766979859</c:v>
                </c:pt>
                <c:pt idx="237">
                  <c:v>1.847978727587966</c:v>
                </c:pt>
                <c:pt idx="238">
                  <c:v>2.5961886663137617</c:v>
                </c:pt>
                <c:pt idx="239">
                  <c:v>1.8588959606992961</c:v>
                </c:pt>
                <c:pt idx="240">
                  <c:v>1.6367115773910379</c:v>
                </c:pt>
                <c:pt idx="241">
                  <c:v>1.6401512161220269</c:v>
                </c:pt>
                <c:pt idx="242">
                  <c:v>1.6781574678932591</c:v>
                </c:pt>
                <c:pt idx="243">
                  <c:v>1.9333430342271345</c:v>
                </c:pt>
                <c:pt idx="244">
                  <c:v>2.9630055405014311</c:v>
                </c:pt>
                <c:pt idx="245">
                  <c:v>3.0594709257837973</c:v>
                </c:pt>
                <c:pt idx="246">
                  <c:v>2.5656071431618739</c:v>
                </c:pt>
                <c:pt idx="247">
                  <c:v>1.7037099761604606</c:v>
                </c:pt>
                <c:pt idx="248">
                  <c:v>1.363166391587791</c:v>
                </c:pt>
                <c:pt idx="249">
                  <c:v>1.3713178396072951</c:v>
                </c:pt>
                <c:pt idx="250">
                  <c:v>1.3421719735770841</c:v>
                </c:pt>
                <c:pt idx="251">
                  <c:v>1.2403955705925309</c:v>
                </c:pt>
                <c:pt idx="252">
                  <c:v>1.3159295981627461</c:v>
                </c:pt>
                <c:pt idx="253">
                  <c:v>2.5348621954142785</c:v>
                </c:pt>
                <c:pt idx="254">
                  <c:v>3.3632428826454146</c:v>
                </c:pt>
                <c:pt idx="255">
                  <c:v>1.1070823005583672</c:v>
                </c:pt>
                <c:pt idx="256">
                  <c:v>1.7072524270017417</c:v>
                </c:pt>
                <c:pt idx="257">
                  <c:v>1.8383929858645389</c:v>
                </c:pt>
                <c:pt idx="258">
                  <c:v>1.2687746605975878</c:v>
                </c:pt>
                <c:pt idx="259">
                  <c:v>1.1857291087785726</c:v>
                </c:pt>
                <c:pt idx="260">
                  <c:v>3.4903295356142845</c:v>
                </c:pt>
                <c:pt idx="261">
                  <c:v>3.258843486165258</c:v>
                </c:pt>
                <c:pt idx="262">
                  <c:v>1.3392241936134366</c:v>
                </c:pt>
                <c:pt idx="263">
                  <c:v>1.3256943916924084</c:v>
                </c:pt>
                <c:pt idx="264">
                  <c:v>1.9990583260146575</c:v>
                </c:pt>
                <c:pt idx="265">
                  <c:v>2.8264575782672128</c:v>
                </c:pt>
                <c:pt idx="266">
                  <c:v>3.6714063285705412</c:v>
                </c:pt>
                <c:pt idx="267">
                  <c:v>4.2429553914464249</c:v>
                </c:pt>
                <c:pt idx="268">
                  <c:v>4.7385792404616698</c:v>
                </c:pt>
                <c:pt idx="269">
                  <c:v>5.1842339499387515</c:v>
                </c:pt>
                <c:pt idx="270">
                  <c:v>5.3357779274015353</c:v>
                </c:pt>
                <c:pt idx="271">
                  <c:v>5.5258421091233023</c:v>
                </c:pt>
                <c:pt idx="272">
                  <c:v>5.553519005436959</c:v>
                </c:pt>
                <c:pt idx="273">
                  <c:v>5.417876310712332</c:v>
                </c:pt>
                <c:pt idx="274">
                  <c:v>5.184460380619929</c:v>
                </c:pt>
                <c:pt idx="275">
                  <c:v>5.1249629224911422</c:v>
                </c:pt>
                <c:pt idx="276">
                  <c:v>5.1672626239762032</c:v>
                </c:pt>
                <c:pt idx="277">
                  <c:v>5.1333169162150734</c:v>
                </c:pt>
                <c:pt idx="278">
                  <c:v>5.0151455683952317</c:v>
                </c:pt>
                <c:pt idx="279">
                  <c:v>5.0219014125895862</c:v>
                </c:pt>
                <c:pt idx="280">
                  <c:v>5.0576507081847293</c:v>
                </c:pt>
                <c:pt idx="281">
                  <c:v>5.1231504722574472</c:v>
                </c:pt>
                <c:pt idx="282">
                  <c:v>5.2726368397814705</c:v>
                </c:pt>
                <c:pt idx="283">
                  <c:v>5.2300913854891293</c:v>
                </c:pt>
                <c:pt idx="284">
                  <c:v>5.0388236926910777</c:v>
                </c:pt>
                <c:pt idx="285">
                  <c:v>4.9940741226495353</c:v>
                </c:pt>
                <c:pt idx="286">
                  <c:v>4.8241128896014818</c:v>
                </c:pt>
                <c:pt idx="287">
                  <c:v>4.5101616798517137</c:v>
                </c:pt>
                <c:pt idx="288">
                  <c:v>4.3157832897752764</c:v>
                </c:pt>
                <c:pt idx="289">
                  <c:v>3.9219238178999807</c:v>
                </c:pt>
                <c:pt idx="290">
                  <c:v>3.4069896649561877</c:v>
                </c:pt>
                <c:pt idx="291">
                  <c:v>3.1900968957769757</c:v>
                </c:pt>
                <c:pt idx="292">
                  <c:v>3.2229827445073087</c:v>
                </c:pt>
                <c:pt idx="293">
                  <c:v>3.2641122541315881</c:v>
                </c:pt>
                <c:pt idx="294">
                  <c:v>3.3132222016868531</c:v>
                </c:pt>
                <c:pt idx="295">
                  <c:v>3.0904354852412901</c:v>
                </c:pt>
                <c:pt idx="296">
                  <c:v>3.1045992293319076</c:v>
                </c:pt>
                <c:pt idx="297">
                  <c:v>3.6723753491849673</c:v>
                </c:pt>
              </c:numCache>
            </c:numRef>
          </c:xVal>
          <c:yVal>
            <c:numRef>
              <c:f>'Program Steps'!$C$24:$C$777</c:f>
              <c:numCache>
                <c:formatCode>0.00</c:formatCode>
                <c:ptCount val="754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1.1499999999999999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2.35</c:v>
                </c:pt>
                <c:pt idx="47">
                  <c:v>2.4</c:v>
                </c:pt>
                <c:pt idx="48">
                  <c:v>2.4500000000000002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4.1500000000000004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4.6500000000000004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8.1999999999999993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</c:v>
                </c:pt>
                <c:pt idx="167">
                  <c:v>8.4</c:v>
                </c:pt>
                <c:pt idx="168">
                  <c:v>8.4499999999999993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8.6999999999999993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</c:v>
                </c:pt>
                <c:pt idx="177">
                  <c:v>8.9</c:v>
                </c:pt>
                <c:pt idx="178">
                  <c:v>8.9499999999999993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9.1999999999999993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</c:v>
                </c:pt>
                <c:pt idx="187">
                  <c:v>9.4</c:v>
                </c:pt>
                <c:pt idx="188">
                  <c:v>9.4499999999999993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9.6999999999999993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</c:v>
                </c:pt>
                <c:pt idx="197">
                  <c:v>9.9</c:v>
                </c:pt>
                <c:pt idx="198">
                  <c:v>9.9499999999999993</c:v>
                </c:pt>
                <c:pt idx="199">
                  <c:v>10</c:v>
                </c:pt>
                <c:pt idx="200">
                  <c:v>10.050000000000001</c:v>
                </c:pt>
                <c:pt idx="201">
                  <c:v>10.1</c:v>
                </c:pt>
                <c:pt idx="202">
                  <c:v>10.15</c:v>
                </c:pt>
                <c:pt idx="203">
                  <c:v>10.199999999999999</c:v>
                </c:pt>
                <c:pt idx="204">
                  <c:v>10.25</c:v>
                </c:pt>
                <c:pt idx="205">
                  <c:v>10.3</c:v>
                </c:pt>
                <c:pt idx="206">
                  <c:v>10.35</c:v>
                </c:pt>
                <c:pt idx="207">
                  <c:v>10.4</c:v>
                </c:pt>
                <c:pt idx="208">
                  <c:v>10.45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</c:v>
                </c:pt>
                <c:pt idx="217">
                  <c:v>10.9</c:v>
                </c:pt>
                <c:pt idx="218">
                  <c:v>10.95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</c:v>
                </c:pt>
                <c:pt idx="227">
                  <c:v>11.4</c:v>
                </c:pt>
                <c:pt idx="228">
                  <c:v>11.45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</c:v>
                </c:pt>
                <c:pt idx="237">
                  <c:v>11.9</c:v>
                </c:pt>
                <c:pt idx="238">
                  <c:v>11.95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</c:v>
                </c:pt>
                <c:pt idx="247">
                  <c:v>12.4</c:v>
                </c:pt>
                <c:pt idx="248">
                  <c:v>12.45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</c:v>
                </c:pt>
                <c:pt idx="257">
                  <c:v>12.9</c:v>
                </c:pt>
                <c:pt idx="258">
                  <c:v>12.95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</c:v>
                </c:pt>
                <c:pt idx="267">
                  <c:v>13.4</c:v>
                </c:pt>
                <c:pt idx="268">
                  <c:v>13.45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</c:v>
                </c:pt>
                <c:pt idx="277">
                  <c:v>13.9</c:v>
                </c:pt>
                <c:pt idx="278">
                  <c:v>13.95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</c:v>
                </c:pt>
                <c:pt idx="287">
                  <c:v>14.4</c:v>
                </c:pt>
                <c:pt idx="288">
                  <c:v>14.45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</c:v>
                </c:pt>
                <c:pt idx="297">
                  <c:v>14.9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E6F-4514-9D47-5158BE768623}"/>
            </c:ext>
          </c:extLst>
        </c:ser>
        <c:ser>
          <c:idx val="1"/>
          <c:order val="1"/>
          <c:tx>
            <c:v>Critical State at OCR=2</c:v>
          </c:tx>
          <c:spPr>
            <a:ln w="31750">
              <a:solidFill>
                <a:srgbClr val="FF0000"/>
              </a:solidFill>
              <a:prstDash val="dashDot"/>
            </a:ln>
          </c:spPr>
          <c:marker>
            <c:symbol val="square"/>
            <c:size val="5"/>
          </c:marker>
          <c:xVal>
            <c:numRef>
              <c:f>'Program Steps'!$CH$24:$CH$321</c:f>
              <c:numCache>
                <c:formatCode>0.00</c:formatCode>
                <c:ptCount val="298"/>
                <c:pt idx="0">
                  <c:v>3.3970060502425024</c:v>
                </c:pt>
                <c:pt idx="1">
                  <c:v>3.3091190463822322</c:v>
                </c:pt>
                <c:pt idx="2">
                  <c:v>3.3522912402144116</c:v>
                </c:pt>
                <c:pt idx="3">
                  <c:v>3.3146982496960611</c:v>
                </c:pt>
                <c:pt idx="4">
                  <c:v>3.2358659892821846</c:v>
                </c:pt>
                <c:pt idx="5">
                  <c:v>3.1654959840784596</c:v>
                </c:pt>
                <c:pt idx="6">
                  <c:v>3.1355304969188245</c:v>
                </c:pt>
                <c:pt idx="7">
                  <c:v>3.1115815148630963</c:v>
                </c:pt>
                <c:pt idx="8">
                  <c:v>3.0974900411737432</c:v>
                </c:pt>
                <c:pt idx="9">
                  <c:v>3.0737189473761575</c:v>
                </c:pt>
                <c:pt idx="10">
                  <c:v>3.0593548991854189</c:v>
                </c:pt>
                <c:pt idx="11">
                  <c:v>3.0379368130683564</c:v>
                </c:pt>
                <c:pt idx="12">
                  <c:v>3.0354072760105737</c:v>
                </c:pt>
                <c:pt idx="13">
                  <c:v>3.0271121109346746</c:v>
                </c:pt>
                <c:pt idx="14">
                  <c:v>3.0179037810645992</c:v>
                </c:pt>
                <c:pt idx="15">
                  <c:v>3.0038136529345461</c:v>
                </c:pt>
                <c:pt idx="16">
                  <c:v>2.9907252300933127</c:v>
                </c:pt>
                <c:pt idx="17">
                  <c:v>2.9855547855699851</c:v>
                </c:pt>
                <c:pt idx="18">
                  <c:v>3.0130372742917859</c:v>
                </c:pt>
                <c:pt idx="19">
                  <c:v>3.0148127509442029</c:v>
                </c:pt>
                <c:pt idx="20">
                  <c:v>2.9796332025303709</c:v>
                </c:pt>
                <c:pt idx="21">
                  <c:v>2.9627823894295813</c:v>
                </c:pt>
                <c:pt idx="22">
                  <c:v>2.9445582573137967</c:v>
                </c:pt>
                <c:pt idx="23">
                  <c:v>2.921604683916323</c:v>
                </c:pt>
                <c:pt idx="24">
                  <c:v>2.8960105047681535</c:v>
                </c:pt>
                <c:pt idx="25">
                  <c:v>2.8689517394326312</c:v>
                </c:pt>
                <c:pt idx="26">
                  <c:v>2.8340865837196114</c:v>
                </c:pt>
                <c:pt idx="27">
                  <c:v>2.7738368083457976</c:v>
                </c:pt>
                <c:pt idx="28">
                  <c:v>2.680221804828943</c:v>
                </c:pt>
                <c:pt idx="29">
                  <c:v>2.5359727145969533</c:v>
                </c:pt>
                <c:pt idx="30">
                  <c:v>2.4839473413908517</c:v>
                </c:pt>
                <c:pt idx="31">
                  <c:v>2.5230995423676355</c:v>
                </c:pt>
                <c:pt idx="32">
                  <c:v>2.4165712097581471</c:v>
                </c:pt>
                <c:pt idx="33">
                  <c:v>2.344993954293495</c:v>
                </c:pt>
                <c:pt idx="34">
                  <c:v>2.3284606424861516</c:v>
                </c:pt>
                <c:pt idx="35">
                  <c:v>2.313149098137147</c:v>
                </c:pt>
                <c:pt idx="36">
                  <c:v>2.3233974895370704</c:v>
                </c:pt>
                <c:pt idx="37">
                  <c:v>2.3114457676563771</c:v>
                </c:pt>
                <c:pt idx="38">
                  <c:v>2.3196551868996553</c:v>
                </c:pt>
                <c:pt idx="39">
                  <c:v>2.3115103693448931</c:v>
                </c:pt>
                <c:pt idx="40">
                  <c:v>2.4585428039819166</c:v>
                </c:pt>
                <c:pt idx="41">
                  <c:v>2.4562778977653306</c:v>
                </c:pt>
                <c:pt idx="42">
                  <c:v>2.7172824165902654</c:v>
                </c:pt>
                <c:pt idx="43">
                  <c:v>2.7218701373067016</c:v>
                </c:pt>
                <c:pt idx="44">
                  <c:v>2.7316859096194519</c:v>
                </c:pt>
                <c:pt idx="45">
                  <c:v>2.7717010337788932</c:v>
                </c:pt>
                <c:pt idx="46">
                  <c:v>2.789388935170424</c:v>
                </c:pt>
                <c:pt idx="47">
                  <c:v>2.7826576370565945</c:v>
                </c:pt>
                <c:pt idx="48">
                  <c:v>2.7843616068890178</c:v>
                </c:pt>
                <c:pt idx="49">
                  <c:v>2.7918493321109574</c:v>
                </c:pt>
                <c:pt idx="50">
                  <c:v>2.8138423039211893</c:v>
                </c:pt>
                <c:pt idx="51">
                  <c:v>2.8298540830646606</c:v>
                </c:pt>
                <c:pt idx="52">
                  <c:v>2.8147907811678223</c:v>
                </c:pt>
                <c:pt idx="53">
                  <c:v>2.8019817395054507</c:v>
                </c:pt>
                <c:pt idx="54">
                  <c:v>2.8213836369689194</c:v>
                </c:pt>
                <c:pt idx="55">
                  <c:v>2.885652116744347</c:v>
                </c:pt>
                <c:pt idx="56">
                  <c:v>2.9303189939792937</c:v>
                </c:pt>
                <c:pt idx="57">
                  <c:v>2.9597289191417864</c:v>
                </c:pt>
                <c:pt idx="58">
                  <c:v>2.9721253417298117</c:v>
                </c:pt>
                <c:pt idx="59">
                  <c:v>2.9810713558457782</c:v>
                </c:pt>
                <c:pt idx="60">
                  <c:v>2.9735862112513858</c:v>
                </c:pt>
                <c:pt idx="61">
                  <c:v>2.9648139227198573</c:v>
                </c:pt>
                <c:pt idx="62">
                  <c:v>2.9459210553109223</c:v>
                </c:pt>
                <c:pt idx="63">
                  <c:v>2.9296014229034246</c:v>
                </c:pt>
                <c:pt idx="64">
                  <c:v>2.93303346466671</c:v>
                </c:pt>
                <c:pt idx="65">
                  <c:v>2.9388896362013832</c:v>
                </c:pt>
                <c:pt idx="66">
                  <c:v>2.9150340729123387</c:v>
                </c:pt>
                <c:pt idx="67">
                  <c:v>2.8799781512665135</c:v>
                </c:pt>
                <c:pt idx="68">
                  <c:v>2.8288082738999298</c:v>
                </c:pt>
                <c:pt idx="69">
                  <c:v>2.7709699640466514</c:v>
                </c:pt>
                <c:pt idx="70">
                  <c:v>2.7148733106664884</c:v>
                </c:pt>
                <c:pt idx="71">
                  <c:v>2.6419489410632289</c:v>
                </c:pt>
                <c:pt idx="72">
                  <c:v>2.5814464733103124</c:v>
                </c:pt>
                <c:pt idx="73">
                  <c:v>2.5255816462881691</c:v>
                </c:pt>
                <c:pt idx="74">
                  <c:v>2.5157996992757057</c:v>
                </c:pt>
                <c:pt idx="75">
                  <c:v>2.4930269462330572</c:v>
                </c:pt>
                <c:pt idx="76">
                  <c:v>2.4380462653994228</c:v>
                </c:pt>
                <c:pt idx="77">
                  <c:v>2.5489508601232216</c:v>
                </c:pt>
                <c:pt idx="78">
                  <c:v>2.4506341198807853</c:v>
                </c:pt>
                <c:pt idx="79">
                  <c:v>2.4192679485138764</c:v>
                </c:pt>
                <c:pt idx="80">
                  <c:v>2.4714042636961464</c:v>
                </c:pt>
                <c:pt idx="81">
                  <c:v>2.4666341650155017</c:v>
                </c:pt>
                <c:pt idx="82">
                  <c:v>2.4082479501489726</c:v>
                </c:pt>
                <c:pt idx="83">
                  <c:v>2.7172451606433348</c:v>
                </c:pt>
                <c:pt idx="84">
                  <c:v>2.8059123344995465</c:v>
                </c:pt>
                <c:pt idx="85">
                  <c:v>2.8368835436900772</c:v>
                </c:pt>
                <c:pt idx="86">
                  <c:v>2.8427954037908192</c:v>
                </c:pt>
                <c:pt idx="87">
                  <c:v>2.8382112588830135</c:v>
                </c:pt>
                <c:pt idx="88">
                  <c:v>2.8145887802727025</c:v>
                </c:pt>
                <c:pt idx="89">
                  <c:v>2.7750367395152375</c:v>
                </c:pt>
                <c:pt idx="90">
                  <c:v>2.701010179117064</c:v>
                </c:pt>
                <c:pt idx="91">
                  <c:v>2.5944932161619816</c:v>
                </c:pt>
                <c:pt idx="92">
                  <c:v>2.5204477580141482</c:v>
                </c:pt>
                <c:pt idx="93">
                  <c:v>2.5014098846856911</c:v>
                </c:pt>
                <c:pt idx="94">
                  <c:v>2.4527639076727827</c:v>
                </c:pt>
                <c:pt idx="95">
                  <c:v>2.380640601282249</c:v>
                </c:pt>
                <c:pt idx="96">
                  <c:v>2.4021429721761534</c:v>
                </c:pt>
                <c:pt idx="97">
                  <c:v>2.4283489332702257</c:v>
                </c:pt>
                <c:pt idx="98">
                  <c:v>2.464424277653237</c:v>
                </c:pt>
                <c:pt idx="99">
                  <c:v>2.5649226635032112</c:v>
                </c:pt>
                <c:pt idx="100">
                  <c:v>2.5394148758309383</c:v>
                </c:pt>
                <c:pt idx="101">
                  <c:v>2.5141940504653273</c:v>
                </c:pt>
                <c:pt idx="102">
                  <c:v>2.5171124144448949</c:v>
                </c:pt>
                <c:pt idx="103">
                  <c:v>2.5308063060398007</c:v>
                </c:pt>
                <c:pt idx="104">
                  <c:v>2.5126209214314805</c:v>
                </c:pt>
                <c:pt idx="105">
                  <c:v>2.4809883443425438</c:v>
                </c:pt>
                <c:pt idx="106">
                  <c:v>2.4855281716326809</c:v>
                </c:pt>
                <c:pt idx="107">
                  <c:v>2.4991435355017075</c:v>
                </c:pt>
                <c:pt idx="108">
                  <c:v>2.5317845000408168</c:v>
                </c:pt>
                <c:pt idx="109">
                  <c:v>2.4794585796688224</c:v>
                </c:pt>
                <c:pt idx="110">
                  <c:v>2.4406655671984838</c:v>
                </c:pt>
                <c:pt idx="111">
                  <c:v>2.4282098207255323</c:v>
                </c:pt>
                <c:pt idx="112">
                  <c:v>2.4303068052029624</c:v>
                </c:pt>
                <c:pt idx="113">
                  <c:v>2.5160698419009169</c:v>
                </c:pt>
                <c:pt idx="114">
                  <c:v>2.4962035268166169</c:v>
                </c:pt>
                <c:pt idx="115">
                  <c:v>2.4462121889775621</c:v>
                </c:pt>
                <c:pt idx="116">
                  <c:v>2.6672608631557657</c:v>
                </c:pt>
                <c:pt idx="117">
                  <c:v>2.945192468694938</c:v>
                </c:pt>
                <c:pt idx="118">
                  <c:v>3.0049170598942103</c:v>
                </c:pt>
                <c:pt idx="119">
                  <c:v>3.0543196405506716</c:v>
                </c:pt>
                <c:pt idx="120">
                  <c:v>3.0654724428471547</c:v>
                </c:pt>
                <c:pt idx="121">
                  <c:v>3.0830152975638216</c:v>
                </c:pt>
                <c:pt idx="122">
                  <c:v>3.0864578042717978</c:v>
                </c:pt>
                <c:pt idx="123">
                  <c:v>3.0900936487368891</c:v>
                </c:pt>
                <c:pt idx="124">
                  <c:v>3.092438419950132</c:v>
                </c:pt>
                <c:pt idx="125">
                  <c:v>3.0982466277643641</c:v>
                </c:pt>
                <c:pt idx="126">
                  <c:v>3.0995886774228407</c:v>
                </c:pt>
                <c:pt idx="127">
                  <c:v>3.104997206907965</c:v>
                </c:pt>
                <c:pt idx="128">
                  <c:v>3.0974365635376371</c:v>
                </c:pt>
                <c:pt idx="129">
                  <c:v>3.0702256178208769</c:v>
                </c:pt>
                <c:pt idx="130">
                  <c:v>3.0480376135689227</c:v>
                </c:pt>
                <c:pt idx="131">
                  <c:v>3.0612406900715468</c:v>
                </c:pt>
                <c:pt idx="132">
                  <c:v>3.06758266438321</c:v>
                </c:pt>
                <c:pt idx="133">
                  <c:v>3.0623637481937069</c:v>
                </c:pt>
                <c:pt idx="134">
                  <c:v>3.0628913225971286</c:v>
                </c:pt>
                <c:pt idx="135">
                  <c:v>3.0614985815656666</c:v>
                </c:pt>
                <c:pt idx="136">
                  <c:v>3.0600647312825582</c:v>
                </c:pt>
                <c:pt idx="137">
                  <c:v>3.0583544946895613</c:v>
                </c:pt>
                <c:pt idx="138">
                  <c:v>3.0587053669457993</c:v>
                </c:pt>
                <c:pt idx="139">
                  <c:v>3.0723749238814664</c:v>
                </c:pt>
                <c:pt idx="140">
                  <c:v>3.0788190262322219</c:v>
                </c:pt>
                <c:pt idx="141">
                  <c:v>3.0857132763512864</c:v>
                </c:pt>
                <c:pt idx="142">
                  <c:v>3.103387492086247</c:v>
                </c:pt>
                <c:pt idx="143">
                  <c:v>3.1001718388872193</c:v>
                </c:pt>
                <c:pt idx="144">
                  <c:v>3.0909918239617706</c:v>
                </c:pt>
                <c:pt idx="145">
                  <c:v>3.078040335277437</c:v>
                </c:pt>
                <c:pt idx="146">
                  <c:v>3.0592857415674617</c:v>
                </c:pt>
                <c:pt idx="147">
                  <c:v>3.0369196841603894</c:v>
                </c:pt>
                <c:pt idx="148">
                  <c:v>2.9953057921618824</c:v>
                </c:pt>
                <c:pt idx="149">
                  <c:v>2.9100164467350655</c:v>
                </c:pt>
                <c:pt idx="150">
                  <c:v>2.7459800316721772</c:v>
                </c:pt>
                <c:pt idx="151">
                  <c:v>2.5947234436168864</c:v>
                </c:pt>
                <c:pt idx="152">
                  <c:v>2.7848411541303562</c:v>
                </c:pt>
                <c:pt idx="153">
                  <c:v>2.9883598992767948</c:v>
                </c:pt>
                <c:pt idx="154">
                  <c:v>3.0174333804737832</c:v>
                </c:pt>
                <c:pt idx="155">
                  <c:v>3.0059732272375692</c:v>
                </c:pt>
                <c:pt idx="156">
                  <c:v>3.0145303934239118</c:v>
                </c:pt>
                <c:pt idx="157">
                  <c:v>3.0241732893488709</c:v>
                </c:pt>
                <c:pt idx="158">
                  <c:v>3.0276172619895925</c:v>
                </c:pt>
                <c:pt idx="159">
                  <c:v>3.0422692726352629</c:v>
                </c:pt>
                <c:pt idx="160">
                  <c:v>3.0414875728287361</c:v>
                </c:pt>
                <c:pt idx="161">
                  <c:v>3.0506561214339887</c:v>
                </c:pt>
                <c:pt idx="162">
                  <c:v>3.0487101344951091</c:v>
                </c:pt>
                <c:pt idx="163">
                  <c:v>3.0530397310670385</c:v>
                </c:pt>
                <c:pt idx="164">
                  <c:v>3.0625417232362881</c:v>
                </c:pt>
                <c:pt idx="165">
                  <c:v>3.0640977989065377</c:v>
                </c:pt>
                <c:pt idx="166">
                  <c:v>3.0615165946284724</c:v>
                </c:pt>
                <c:pt idx="167">
                  <c:v>3.06866420973089</c:v>
                </c:pt>
                <c:pt idx="168">
                  <c:v>3.0695094048130427</c:v>
                </c:pt>
                <c:pt idx="169">
                  <c:v>3.0793666653396832</c:v>
                </c:pt>
                <c:pt idx="170">
                  <c:v>3.0854963485922289</c:v>
                </c:pt>
                <c:pt idx="171">
                  <c:v>3.081024346065623</c:v>
                </c:pt>
                <c:pt idx="172">
                  <c:v>3.0720174254573989</c:v>
                </c:pt>
                <c:pt idx="173">
                  <c:v>3.0713039060188589</c:v>
                </c:pt>
                <c:pt idx="174">
                  <c:v>3.0764309534866134</c:v>
                </c:pt>
                <c:pt idx="175">
                  <c:v>3.0695651388375036</c:v>
                </c:pt>
                <c:pt idx="176">
                  <c:v>3.0673945264762152</c:v>
                </c:pt>
                <c:pt idx="177">
                  <c:v>3.0744074311593179</c:v>
                </c:pt>
                <c:pt idx="178">
                  <c:v>3.0707108003461849</c:v>
                </c:pt>
                <c:pt idx="179">
                  <c:v>3.0560366006649029</c:v>
                </c:pt>
                <c:pt idx="180">
                  <c:v>3.0152644286127148</c:v>
                </c:pt>
                <c:pt idx="181">
                  <c:v>2.992605750589362</c:v>
                </c:pt>
                <c:pt idx="182">
                  <c:v>2.9885973185032109</c:v>
                </c:pt>
                <c:pt idx="183">
                  <c:v>2.9992504101807955</c:v>
                </c:pt>
                <c:pt idx="184">
                  <c:v>2.9981740254881339</c:v>
                </c:pt>
                <c:pt idx="185">
                  <c:v>3.0006952223866583</c:v>
                </c:pt>
                <c:pt idx="186">
                  <c:v>3.0004256095065456</c:v>
                </c:pt>
                <c:pt idx="187">
                  <c:v>2.9907849935169817</c:v>
                </c:pt>
                <c:pt idx="188">
                  <c:v>2.9759630763192186</c:v>
                </c:pt>
                <c:pt idx="189">
                  <c:v>2.9830995857361193</c:v>
                </c:pt>
                <c:pt idx="190">
                  <c:v>2.9842114486960916</c:v>
                </c:pt>
                <c:pt idx="191">
                  <c:v>2.9804593402710888</c:v>
                </c:pt>
                <c:pt idx="192">
                  <c:v>2.9787379456044021</c:v>
                </c:pt>
                <c:pt idx="193">
                  <c:v>2.9542285938675601</c:v>
                </c:pt>
                <c:pt idx="194">
                  <c:v>2.9449971894982121</c:v>
                </c:pt>
                <c:pt idx="195">
                  <c:v>2.911910243669368</c:v>
                </c:pt>
                <c:pt idx="196">
                  <c:v>2.9043858916943495</c:v>
                </c:pt>
                <c:pt idx="197">
                  <c:v>2.9413560193134196</c:v>
                </c:pt>
                <c:pt idx="198">
                  <c:v>2.9183434120366201</c:v>
                </c:pt>
                <c:pt idx="199">
                  <c:v>2.8871217242739262</c:v>
                </c:pt>
                <c:pt idx="200">
                  <c:v>2.8019499527553227</c:v>
                </c:pt>
                <c:pt idx="201">
                  <c:v>2.7021523891575518</c:v>
                </c:pt>
                <c:pt idx="202">
                  <c:v>2.6240473623360221</c:v>
                </c:pt>
                <c:pt idx="203">
                  <c:v>2.5582395463203191</c:v>
                </c:pt>
                <c:pt idx="204">
                  <c:v>2.5356434371138539</c:v>
                </c:pt>
                <c:pt idx="205">
                  <c:v>2.494615037375238</c:v>
                </c:pt>
                <c:pt idx="206">
                  <c:v>2.3891878723289013</c:v>
                </c:pt>
                <c:pt idx="207">
                  <c:v>2.3366473718455039</c:v>
                </c:pt>
                <c:pt idx="208">
                  <c:v>2.2398552338930644</c:v>
                </c:pt>
                <c:pt idx="209">
                  <c:v>2.2193239799772622</c:v>
                </c:pt>
                <c:pt idx="210">
                  <c:v>2.2259703251645533</c:v>
                </c:pt>
                <c:pt idx="211">
                  <c:v>2.2366421794436468</c:v>
                </c:pt>
                <c:pt idx="212">
                  <c:v>2.2474030123733018</c:v>
                </c:pt>
                <c:pt idx="213">
                  <c:v>2.2488485075206377</c:v>
                </c:pt>
                <c:pt idx="214">
                  <c:v>2.2630140240309182</c:v>
                </c:pt>
                <c:pt idx="215">
                  <c:v>2.2618493422359633</c:v>
                </c:pt>
                <c:pt idx="216">
                  <c:v>2.2591548473660441</c:v>
                </c:pt>
                <c:pt idx="217">
                  <c:v>2.2693972942867644</c:v>
                </c:pt>
                <c:pt idx="218">
                  <c:v>2.2771916719658827</c:v>
                </c:pt>
                <c:pt idx="219">
                  <c:v>2.2840319896702583</c:v>
                </c:pt>
                <c:pt idx="220">
                  <c:v>2.3682288199442314</c:v>
                </c:pt>
                <c:pt idx="221">
                  <c:v>2.3720254267187295</c:v>
                </c:pt>
                <c:pt idx="222">
                  <c:v>2.3826499175077216</c:v>
                </c:pt>
                <c:pt idx="223">
                  <c:v>2.3847571895154727</c:v>
                </c:pt>
                <c:pt idx="224">
                  <c:v>2.391413947209716</c:v>
                </c:pt>
                <c:pt idx="225">
                  <c:v>2.4031358484286582</c:v>
                </c:pt>
                <c:pt idx="226">
                  <c:v>2.4220987941689045</c:v>
                </c:pt>
                <c:pt idx="227">
                  <c:v>2.4022842275758167</c:v>
                </c:pt>
                <c:pt idx="228">
                  <c:v>2.3844742976225599</c:v>
                </c:pt>
                <c:pt idx="229">
                  <c:v>2.3972764019179813</c:v>
                </c:pt>
                <c:pt idx="230">
                  <c:v>2.4107089617935284</c:v>
                </c:pt>
                <c:pt idx="231">
                  <c:v>2.4087959249363253</c:v>
                </c:pt>
                <c:pt idx="232">
                  <c:v>2.4107536688105107</c:v>
                </c:pt>
                <c:pt idx="233">
                  <c:v>2.428578724725805</c:v>
                </c:pt>
                <c:pt idx="234">
                  <c:v>2.4265419326123157</c:v>
                </c:pt>
                <c:pt idx="235">
                  <c:v>2.4368513903699194</c:v>
                </c:pt>
                <c:pt idx="236">
                  <c:v>2.4455716745351381</c:v>
                </c:pt>
                <c:pt idx="237">
                  <c:v>2.4586574553926437</c:v>
                </c:pt>
                <c:pt idx="238">
                  <c:v>2.5055932962552965</c:v>
                </c:pt>
                <c:pt idx="239">
                  <c:v>2.3268972961561776</c:v>
                </c:pt>
                <c:pt idx="240">
                  <c:v>2.3552382840104915</c:v>
                </c:pt>
                <c:pt idx="241">
                  <c:v>2.3712837642655344</c:v>
                </c:pt>
                <c:pt idx="242">
                  <c:v>2.3856106505676475</c:v>
                </c:pt>
                <c:pt idx="243">
                  <c:v>2.4147625855635582</c:v>
                </c:pt>
                <c:pt idx="244">
                  <c:v>2.4654186987486573</c:v>
                </c:pt>
                <c:pt idx="245">
                  <c:v>2.459802647620057</c:v>
                </c:pt>
                <c:pt idx="246">
                  <c:v>2.5083424425471064</c:v>
                </c:pt>
                <c:pt idx="247">
                  <c:v>2.520474742445816</c:v>
                </c:pt>
                <c:pt idx="248">
                  <c:v>2.5768734599236405</c:v>
                </c:pt>
                <c:pt idx="249">
                  <c:v>2.5790672956916274</c:v>
                </c:pt>
                <c:pt idx="250">
                  <c:v>2.5739765609380281</c:v>
                </c:pt>
                <c:pt idx="251">
                  <c:v>2.5539413226982632</c:v>
                </c:pt>
                <c:pt idx="252">
                  <c:v>2.5325079863348883</c:v>
                </c:pt>
                <c:pt idx="253">
                  <c:v>2.4969700134034669</c:v>
                </c:pt>
                <c:pt idx="254">
                  <c:v>2.4661478830060841</c:v>
                </c:pt>
                <c:pt idx="255">
                  <c:v>2.5276328130438506</c:v>
                </c:pt>
                <c:pt idx="256">
                  <c:v>2.6471442657235502</c:v>
                </c:pt>
                <c:pt idx="257">
                  <c:v>2.6701492967104152</c:v>
                </c:pt>
                <c:pt idx="258">
                  <c:v>2.5651807200523873</c:v>
                </c:pt>
                <c:pt idx="259">
                  <c:v>2.438398544708074</c:v>
                </c:pt>
                <c:pt idx="260">
                  <c:v>2.3451831924412523</c:v>
                </c:pt>
                <c:pt idx="261">
                  <c:v>2.3363576457510389</c:v>
                </c:pt>
                <c:pt idx="262">
                  <c:v>2.5808690831662013</c:v>
                </c:pt>
                <c:pt idx="263">
                  <c:v>2.5783634903345911</c:v>
                </c:pt>
                <c:pt idx="264">
                  <c:v>2.6974996255789949</c:v>
                </c:pt>
                <c:pt idx="265">
                  <c:v>2.8118308809186408</c:v>
                </c:pt>
                <c:pt idx="266">
                  <c:v>2.9095919728929354</c:v>
                </c:pt>
                <c:pt idx="267">
                  <c:v>2.9693464561429086</c:v>
                </c:pt>
                <c:pt idx="268">
                  <c:v>3.017902057867873</c:v>
                </c:pt>
                <c:pt idx="269">
                  <c:v>3.0579377245847996</c:v>
                </c:pt>
                <c:pt idx="270">
                  <c:v>3.07049777093428</c:v>
                </c:pt>
                <c:pt idx="271">
                  <c:v>3.0874095253394427</c:v>
                </c:pt>
                <c:pt idx="272">
                  <c:v>3.0916499361749135</c:v>
                </c:pt>
                <c:pt idx="273">
                  <c:v>3.0819443791498577</c:v>
                </c:pt>
                <c:pt idx="274">
                  <c:v>3.06317308245647</c:v>
                </c:pt>
                <c:pt idx="275">
                  <c:v>3.0587045558018611</c:v>
                </c:pt>
                <c:pt idx="276">
                  <c:v>3.0642825635084252</c:v>
                </c:pt>
                <c:pt idx="277">
                  <c:v>3.0633953123588262</c:v>
                </c:pt>
                <c:pt idx="278">
                  <c:v>3.0556615978898325</c:v>
                </c:pt>
                <c:pt idx="279">
                  <c:v>3.0555083003597874</c:v>
                </c:pt>
                <c:pt idx="280">
                  <c:v>3.0597256448724481</c:v>
                </c:pt>
                <c:pt idx="281">
                  <c:v>3.0694642588669807</c:v>
                </c:pt>
                <c:pt idx="282">
                  <c:v>3.0831942173777991</c:v>
                </c:pt>
                <c:pt idx="283">
                  <c:v>3.0802321325569793</c:v>
                </c:pt>
                <c:pt idx="284">
                  <c:v>3.0663052832212401</c:v>
                </c:pt>
                <c:pt idx="285">
                  <c:v>3.0673164179412624</c:v>
                </c:pt>
                <c:pt idx="286">
                  <c:v>3.0476309372335368</c:v>
                </c:pt>
                <c:pt idx="287">
                  <c:v>3.0208477037207473</c:v>
                </c:pt>
                <c:pt idx="288">
                  <c:v>3.0002637314738037</c:v>
                </c:pt>
                <c:pt idx="289">
                  <c:v>2.9635725610069081</c:v>
                </c:pt>
                <c:pt idx="290">
                  <c:v>2.9074972129870233</c:v>
                </c:pt>
                <c:pt idx="291">
                  <c:v>2.8844024194331155</c:v>
                </c:pt>
                <c:pt idx="292">
                  <c:v>2.889567409877996</c:v>
                </c:pt>
                <c:pt idx="293">
                  <c:v>2.8947462871597733</c:v>
                </c:pt>
                <c:pt idx="294">
                  <c:v>2.8989499866430757</c:v>
                </c:pt>
                <c:pt idx="295">
                  <c:v>2.8703764498992261</c:v>
                </c:pt>
                <c:pt idx="296">
                  <c:v>2.8701863938989609</c:v>
                </c:pt>
                <c:pt idx="297">
                  <c:v>2.9410901529378948</c:v>
                </c:pt>
              </c:numCache>
            </c:numRef>
          </c:xVal>
          <c:yVal>
            <c:numRef>
              <c:f>'Program Steps'!$C$24:$C$321</c:f>
              <c:numCache>
                <c:formatCode>0.00</c:formatCode>
                <c:ptCount val="298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1.1499999999999999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2.35</c:v>
                </c:pt>
                <c:pt idx="47">
                  <c:v>2.4</c:v>
                </c:pt>
                <c:pt idx="48">
                  <c:v>2.4500000000000002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4.1500000000000004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4.6500000000000004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8.1999999999999993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</c:v>
                </c:pt>
                <c:pt idx="167">
                  <c:v>8.4</c:v>
                </c:pt>
                <c:pt idx="168">
                  <c:v>8.4499999999999993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8.6999999999999993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</c:v>
                </c:pt>
                <c:pt idx="177">
                  <c:v>8.9</c:v>
                </c:pt>
                <c:pt idx="178">
                  <c:v>8.9499999999999993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9.1999999999999993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</c:v>
                </c:pt>
                <c:pt idx="187">
                  <c:v>9.4</c:v>
                </c:pt>
                <c:pt idx="188">
                  <c:v>9.4499999999999993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9.6999999999999993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</c:v>
                </c:pt>
                <c:pt idx="197">
                  <c:v>9.9</c:v>
                </c:pt>
                <c:pt idx="198">
                  <c:v>9.9499999999999993</c:v>
                </c:pt>
                <c:pt idx="199">
                  <c:v>10</c:v>
                </c:pt>
                <c:pt idx="200">
                  <c:v>10.050000000000001</c:v>
                </c:pt>
                <c:pt idx="201">
                  <c:v>10.1</c:v>
                </c:pt>
                <c:pt idx="202">
                  <c:v>10.15</c:v>
                </c:pt>
                <c:pt idx="203">
                  <c:v>10.199999999999999</c:v>
                </c:pt>
                <c:pt idx="204">
                  <c:v>10.25</c:v>
                </c:pt>
                <c:pt idx="205">
                  <c:v>10.3</c:v>
                </c:pt>
                <c:pt idx="206">
                  <c:v>10.35</c:v>
                </c:pt>
                <c:pt idx="207">
                  <c:v>10.4</c:v>
                </c:pt>
                <c:pt idx="208">
                  <c:v>10.45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</c:v>
                </c:pt>
                <c:pt idx="217">
                  <c:v>10.9</c:v>
                </c:pt>
                <c:pt idx="218">
                  <c:v>10.95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</c:v>
                </c:pt>
                <c:pt idx="227">
                  <c:v>11.4</c:v>
                </c:pt>
                <c:pt idx="228">
                  <c:v>11.45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</c:v>
                </c:pt>
                <c:pt idx="237">
                  <c:v>11.9</c:v>
                </c:pt>
                <c:pt idx="238">
                  <c:v>11.95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</c:v>
                </c:pt>
                <c:pt idx="247">
                  <c:v>12.4</c:v>
                </c:pt>
                <c:pt idx="248">
                  <c:v>12.45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</c:v>
                </c:pt>
                <c:pt idx="257">
                  <c:v>12.9</c:v>
                </c:pt>
                <c:pt idx="258">
                  <c:v>12.95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</c:v>
                </c:pt>
                <c:pt idx="267">
                  <c:v>13.4</c:v>
                </c:pt>
                <c:pt idx="268">
                  <c:v>13.45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</c:v>
                </c:pt>
                <c:pt idx="277">
                  <c:v>13.9</c:v>
                </c:pt>
                <c:pt idx="278">
                  <c:v>13.95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</c:v>
                </c:pt>
                <c:pt idx="287">
                  <c:v>14.4</c:v>
                </c:pt>
                <c:pt idx="288">
                  <c:v>14.45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</c:v>
                </c:pt>
                <c:pt idx="297">
                  <c:v>14.9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E6F-4514-9D47-5158BE768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182976"/>
        <c:axId val="91197824"/>
      </c:scatterChart>
      <c:valAx>
        <c:axId val="91182976"/>
        <c:scaling>
          <c:orientation val="minMax"/>
          <c:max val="1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Yield Stress Ratio, </a:t>
                </a:r>
                <a:r>
                  <a:rPr lang="en-US" dirty="0" err="1" smtClean="0"/>
                  <a:t>YSR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0491394811770539"/>
              <c:y val="4.915838975715494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91197824"/>
        <c:crosses val="autoZero"/>
        <c:crossBetween val="midCat"/>
        <c:majorUnit val="1"/>
        <c:minorUnit val="0.5"/>
      </c:valAx>
      <c:valAx>
        <c:axId val="91197824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baseline="0"/>
            </a:pPr>
            <a:endParaRPr lang="en-US"/>
          </a:p>
        </c:txPr>
        <c:crossAx val="91182976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16043169765308"/>
          <c:y val="0.17890248789427579"/>
          <c:w val="0.77185253988023617"/>
          <c:h val="0.77427025800195359"/>
        </c:manualLayout>
      </c:layout>
      <c:scatterChart>
        <c:scatterStyle val="smoothMarker"/>
        <c:varyColors val="0"/>
        <c:ser>
          <c:idx val="0"/>
          <c:order val="0"/>
          <c:tx>
            <c:v>FS</c:v>
          </c:tx>
          <c:spPr>
            <a:ln w="19050">
              <a:solidFill>
                <a:schemeClr val="accent1"/>
              </a:solidFill>
              <a:prstDash val="sysDash"/>
            </a:ln>
            <a:effectLst/>
          </c:spPr>
          <c:marker>
            <c:symbol val="diamond"/>
            <c:size val="7"/>
            <c:spPr>
              <a:solidFill>
                <a:schemeClr val="accent3">
                  <a:lumMod val="60000"/>
                  <a:lumOff val="40000"/>
                </a:schemeClr>
              </a:solidFill>
              <a:ln w="15875">
                <a:solidFill>
                  <a:srgbClr val="00B050"/>
                </a:solidFill>
              </a:ln>
              <a:effectLst/>
            </c:spPr>
          </c:marker>
          <c:xVal>
            <c:numRef>
              <c:f>'Program Steps'!$AW$24:$AW$777</c:f>
              <c:numCache>
                <c:formatCode>0.00</c:formatCode>
                <c:ptCount val="754"/>
                <c:pt idx="0">
                  <c:v>462.82114352541652</c:v>
                </c:pt>
                <c:pt idx="1">
                  <c:v>236.50461118030623</c:v>
                </c:pt>
                <c:pt idx="2">
                  <c:v>330.72067435150456</c:v>
                </c:pt>
                <c:pt idx="3">
                  <c:v>247.23195579163718</c:v>
                </c:pt>
                <c:pt idx="4">
                  <c:v>130.77509585713508</c:v>
                </c:pt>
                <c:pt idx="5">
                  <c:v>71.731053028483217</c:v>
                </c:pt>
                <c:pt idx="6">
                  <c:v>55.024708365417595</c:v>
                </c:pt>
                <c:pt idx="7">
                  <c:v>44.334481052256166</c:v>
                </c:pt>
                <c:pt idx="8">
                  <c:v>38.980910074355549</c:v>
                </c:pt>
                <c:pt idx="9">
                  <c:v>31.275694542154497</c:v>
                </c:pt>
                <c:pt idx="10">
                  <c:v>27.335293641496076</c:v>
                </c:pt>
                <c:pt idx="11">
                  <c:v>22.305724850711869</c:v>
                </c:pt>
                <c:pt idx="12">
                  <c:v>21.779883569838503</c:v>
                </c:pt>
                <c:pt idx="13">
                  <c:v>20.118063906355783</c:v>
                </c:pt>
                <c:pt idx="14">
                  <c:v>18.412188676355996</c:v>
                </c:pt>
                <c:pt idx="15">
                  <c:v>16.06003067090813</c:v>
                </c:pt>
                <c:pt idx="16">
                  <c:v>14.132669098712427</c:v>
                </c:pt>
                <c:pt idx="17">
                  <c:v>13.436805687576188</c:v>
                </c:pt>
                <c:pt idx="18">
                  <c:v>17.590483931459829</c:v>
                </c:pt>
                <c:pt idx="19">
                  <c:v>17.903461694470327</c:v>
                </c:pt>
                <c:pt idx="20">
                  <c:v>12.689223207307188</c:v>
                </c:pt>
                <c:pt idx="21">
                  <c:v>10.741477666349246</c:v>
                </c:pt>
                <c:pt idx="22">
                  <c:v>8.9600909873511032</c:v>
                </c:pt>
                <c:pt idx="23">
                  <c:v>7.1226051470813632</c:v>
                </c:pt>
                <c:pt idx="24">
                  <c:v>5.5131412405338605</c:v>
                </c:pt>
                <c:pt idx="25">
                  <c:v>4.2125686518818055</c:v>
                </c:pt>
                <c:pt idx="26">
                  <c:v>2.9998138071522256</c:v>
                </c:pt>
                <c:pt idx="27">
                  <c:v>1.8658190936431915</c:v>
                </c:pt>
                <c:pt idx="28">
                  <c:v>1.3170487879738164</c:v>
                </c:pt>
                <c:pt idx="29">
                  <c:v>1.2965718473435541</c:v>
                </c:pt>
                <c:pt idx="30">
                  <c:v>1.0699192746989616</c:v>
                </c:pt>
                <c:pt idx="31">
                  <c:v>0.93419651924288216</c:v>
                </c:pt>
                <c:pt idx="32">
                  <c:v>-99</c:v>
                </c:pt>
                <c:pt idx="33">
                  <c:v>-99</c:v>
                </c:pt>
                <c:pt idx="34">
                  <c:v>-99</c:v>
                </c:pt>
                <c:pt idx="35">
                  <c:v>-99</c:v>
                </c:pt>
                <c:pt idx="36">
                  <c:v>-99</c:v>
                </c:pt>
                <c:pt idx="37">
                  <c:v>-99</c:v>
                </c:pt>
                <c:pt idx="38">
                  <c:v>-99</c:v>
                </c:pt>
                <c:pt idx="39">
                  <c:v>-99</c:v>
                </c:pt>
                <c:pt idx="40">
                  <c:v>-99</c:v>
                </c:pt>
                <c:pt idx="41">
                  <c:v>0.66183293091078066</c:v>
                </c:pt>
                <c:pt idx="42">
                  <c:v>1.0273590854203576</c:v>
                </c:pt>
                <c:pt idx="43">
                  <c:v>1.0544503931715774</c:v>
                </c:pt>
                <c:pt idx="44">
                  <c:v>1.1315457864814109</c:v>
                </c:pt>
                <c:pt idx="45">
                  <c:v>1.4951887217300566</c:v>
                </c:pt>
                <c:pt idx="46">
                  <c:v>1.7198278342962465</c:v>
                </c:pt>
                <c:pt idx="47">
                  <c:v>1.5813437826711192</c:v>
                </c:pt>
                <c:pt idx="48">
                  <c:v>1.6114919514390595</c:v>
                </c:pt>
                <c:pt idx="49">
                  <c:v>1.7030597257057436</c:v>
                </c:pt>
                <c:pt idx="50">
                  <c:v>2.0579443564243109</c:v>
                </c:pt>
                <c:pt idx="51">
                  <c:v>2.3692871813238878</c:v>
                </c:pt>
                <c:pt idx="52">
                  <c:v>2.0377175347574874</c:v>
                </c:pt>
                <c:pt idx="53">
                  <c:v>1.7959914484749624</c:v>
                </c:pt>
                <c:pt idx="54">
                  <c:v>2.1294116270521668</c:v>
                </c:pt>
                <c:pt idx="55">
                  <c:v>3.9502862316257974</c:v>
                </c:pt>
                <c:pt idx="56">
                  <c:v>6.129223750295691</c:v>
                </c:pt>
                <c:pt idx="57">
                  <c:v>8.1586078418660648</c:v>
                </c:pt>
                <c:pt idx="58">
                  <c:v>9.1578992994782631</c:v>
                </c:pt>
                <c:pt idx="59">
                  <c:v>9.9319524045262302</c:v>
                </c:pt>
                <c:pt idx="60">
                  <c:v>9.1579155200796851</c:v>
                </c:pt>
                <c:pt idx="61">
                  <c:v>8.3367371195662088</c:v>
                </c:pt>
                <c:pt idx="62">
                  <c:v>6.8596011435695381</c:v>
                </c:pt>
                <c:pt idx="63">
                  <c:v>5.7878033090933734</c:v>
                </c:pt>
                <c:pt idx="64">
                  <c:v>5.9521422567214044</c:v>
                </c:pt>
                <c:pt idx="65">
                  <c:v>6.2725195060331753</c:v>
                </c:pt>
                <c:pt idx="66">
                  <c:v>4.908753225226377</c:v>
                </c:pt>
                <c:pt idx="67">
                  <c:v>3.4363988929312814</c:v>
                </c:pt>
                <c:pt idx="68">
                  <c:v>2.0730300010057769</c:v>
                </c:pt>
                <c:pt idx="69">
                  <c:v>1.2272791445728815</c:v>
                </c:pt>
                <c:pt idx="70">
                  <c:v>0.89249429382228107</c:v>
                </c:pt>
                <c:pt idx="71">
                  <c:v>0.73730914810166281</c:v>
                </c:pt>
                <c:pt idx="72">
                  <c:v>0.79234572793934377</c:v>
                </c:pt>
                <c:pt idx="73">
                  <c:v>0.8567839666296807</c:v>
                </c:pt>
                <c:pt idx="74">
                  <c:v>0.73183245916866291</c:v>
                </c:pt>
                <c:pt idx="75">
                  <c:v>0.7760145942579928</c:v>
                </c:pt>
                <c:pt idx="76">
                  <c:v>-99</c:v>
                </c:pt>
                <c:pt idx="77">
                  <c:v>0.52252312403392864</c:v>
                </c:pt>
                <c:pt idx="78">
                  <c:v>-99</c:v>
                </c:pt>
                <c:pt idx="79">
                  <c:v>-99</c:v>
                </c:pt>
                <c:pt idx="80">
                  <c:v>-99</c:v>
                </c:pt>
                <c:pt idx="81">
                  <c:v>-99</c:v>
                </c:pt>
                <c:pt idx="82">
                  <c:v>-99</c:v>
                </c:pt>
                <c:pt idx="83">
                  <c:v>0.81240128857303551</c:v>
                </c:pt>
                <c:pt idx="84">
                  <c:v>1.5506363815745181</c:v>
                </c:pt>
                <c:pt idx="85">
                  <c:v>2.0650857792779589</c:v>
                </c:pt>
                <c:pt idx="86">
                  <c:v>2.1777554522043121</c:v>
                </c:pt>
                <c:pt idx="87">
                  <c:v>2.075883765583284</c:v>
                </c:pt>
                <c:pt idx="88">
                  <c:v>1.6542862289401918</c:v>
                </c:pt>
                <c:pt idx="89">
                  <c:v>1.1604749514419761</c:v>
                </c:pt>
                <c:pt idx="90">
                  <c:v>0.7784972386337401</c:v>
                </c:pt>
                <c:pt idx="91">
                  <c:v>0.67691995090002977</c:v>
                </c:pt>
                <c:pt idx="92">
                  <c:v>0.94410928983669729</c:v>
                </c:pt>
                <c:pt idx="93">
                  <c:v>-99</c:v>
                </c:pt>
                <c:pt idx="94">
                  <c:v>-99</c:v>
                </c:pt>
                <c:pt idx="95">
                  <c:v>-99</c:v>
                </c:pt>
                <c:pt idx="96">
                  <c:v>-99</c:v>
                </c:pt>
                <c:pt idx="97">
                  <c:v>-99</c:v>
                </c:pt>
                <c:pt idx="98">
                  <c:v>-99</c:v>
                </c:pt>
                <c:pt idx="99">
                  <c:v>0.5650630549965997</c:v>
                </c:pt>
                <c:pt idx="100">
                  <c:v>0.71015150560745244</c:v>
                </c:pt>
                <c:pt idx="101">
                  <c:v>0.77229042831536521</c:v>
                </c:pt>
                <c:pt idx="102">
                  <c:v>0.65522274683722337</c:v>
                </c:pt>
                <c:pt idx="103">
                  <c:v>0.56906080967162109</c:v>
                </c:pt>
                <c:pt idx="104">
                  <c:v>0.68254349699064054</c:v>
                </c:pt>
                <c:pt idx="105">
                  <c:v>-99</c:v>
                </c:pt>
                <c:pt idx="106">
                  <c:v>-99</c:v>
                </c:pt>
                <c:pt idx="107">
                  <c:v>0.52220789438121129</c:v>
                </c:pt>
                <c:pt idx="108">
                  <c:v>0.46412836477201608</c:v>
                </c:pt>
                <c:pt idx="109">
                  <c:v>0.60478105758198475</c:v>
                </c:pt>
                <c:pt idx="110">
                  <c:v>-99</c:v>
                </c:pt>
                <c:pt idx="111">
                  <c:v>-99</c:v>
                </c:pt>
                <c:pt idx="112">
                  <c:v>-99</c:v>
                </c:pt>
                <c:pt idx="113">
                  <c:v>0.62201051035316435</c:v>
                </c:pt>
                <c:pt idx="114">
                  <c:v>0.62795351181434389</c:v>
                </c:pt>
                <c:pt idx="115">
                  <c:v>-99</c:v>
                </c:pt>
                <c:pt idx="116">
                  <c:v>0.71290402867259195</c:v>
                </c:pt>
                <c:pt idx="117">
                  <c:v>5.547257914881456</c:v>
                </c:pt>
                <c:pt idx="118">
                  <c:v>9.9982029993164279</c:v>
                </c:pt>
                <c:pt idx="119">
                  <c:v>16.057053772622247</c:v>
                </c:pt>
                <c:pt idx="120">
                  <c:v>17.812593279015545</c:v>
                </c:pt>
                <c:pt idx="121">
                  <c:v>20.958660644222498</c:v>
                </c:pt>
                <c:pt idx="122">
                  <c:v>21.611590897912532</c:v>
                </c:pt>
                <c:pt idx="123">
                  <c:v>22.324282851119772</c:v>
                </c:pt>
                <c:pt idx="124">
                  <c:v>22.785941888562348</c:v>
                </c:pt>
                <c:pt idx="125">
                  <c:v>24.010931277932475</c:v>
                </c:pt>
                <c:pt idx="126">
                  <c:v>24.280592953819436</c:v>
                </c:pt>
                <c:pt idx="127">
                  <c:v>25.486059042111361</c:v>
                </c:pt>
                <c:pt idx="128">
                  <c:v>23.749894691642716</c:v>
                </c:pt>
                <c:pt idx="129">
                  <c:v>18.423773180832079</c:v>
                </c:pt>
                <c:pt idx="130">
                  <c:v>14.923610633766687</c:v>
                </c:pt>
                <c:pt idx="131">
                  <c:v>16.893543224543201</c:v>
                </c:pt>
                <c:pt idx="132">
                  <c:v>17.913298559949606</c:v>
                </c:pt>
                <c:pt idx="133">
                  <c:v>17.036489664195233</c:v>
                </c:pt>
                <c:pt idx="134">
                  <c:v>17.102948168589215</c:v>
                </c:pt>
                <c:pt idx="135">
                  <c:v>16.861509489126757</c:v>
                </c:pt>
                <c:pt idx="136">
                  <c:v>16.616756334513401</c:v>
                </c:pt>
                <c:pt idx="137">
                  <c:v>16.333019503665653</c:v>
                </c:pt>
                <c:pt idx="138">
                  <c:v>16.370164578203042</c:v>
                </c:pt>
                <c:pt idx="139">
                  <c:v>18.597259419363688</c:v>
                </c:pt>
                <c:pt idx="140">
                  <c:v>19.731212019023303</c:v>
                </c:pt>
                <c:pt idx="141">
                  <c:v>21.018375624451334</c:v>
                </c:pt>
                <c:pt idx="142">
                  <c:v>24.717976385741757</c:v>
                </c:pt>
                <c:pt idx="143">
                  <c:v>23.980957619721718</c:v>
                </c:pt>
                <c:pt idx="144">
                  <c:v>22.020233680035002</c:v>
                </c:pt>
                <c:pt idx="145">
                  <c:v>19.512106761105514</c:v>
                </c:pt>
                <c:pt idx="146">
                  <c:v>16.352135026054967</c:v>
                </c:pt>
                <c:pt idx="147">
                  <c:v>13.209607570671912</c:v>
                </c:pt>
                <c:pt idx="148">
                  <c:v>8.8177054096181955</c:v>
                </c:pt>
                <c:pt idx="149">
                  <c:v>3.7699250906285373</c:v>
                </c:pt>
                <c:pt idx="150">
                  <c:v>1.7791526174931565</c:v>
                </c:pt>
                <c:pt idx="151">
                  <c:v>1.857436576275626</c:v>
                </c:pt>
                <c:pt idx="152">
                  <c:v>1.6432483538957985</c:v>
                </c:pt>
                <c:pt idx="153">
                  <c:v>8.2194213354901855</c:v>
                </c:pt>
                <c:pt idx="154">
                  <c:v>10.913734292310915</c:v>
                </c:pt>
                <c:pt idx="155">
                  <c:v>9.7562802505143011</c:v>
                </c:pt>
                <c:pt idx="156">
                  <c:v>10.595349367680596</c:v>
                </c:pt>
                <c:pt idx="157">
                  <c:v>11.623499322449405</c:v>
                </c:pt>
                <c:pt idx="158">
                  <c:v>12.009377192745895</c:v>
                </c:pt>
                <c:pt idx="159">
                  <c:v>13.814088456074851</c:v>
                </c:pt>
                <c:pt idx="160">
                  <c:v>13.704019599948163</c:v>
                </c:pt>
                <c:pt idx="161">
                  <c:v>14.948080602995967</c:v>
                </c:pt>
                <c:pt idx="162">
                  <c:v>14.668767767215201</c:v>
                </c:pt>
                <c:pt idx="163">
                  <c:v>15.27967336315521</c:v>
                </c:pt>
                <c:pt idx="164">
                  <c:v>16.711699404685199</c:v>
                </c:pt>
                <c:pt idx="165">
                  <c:v>16.955263239543978</c:v>
                </c:pt>
                <c:pt idx="166">
                  <c:v>16.544975462131436</c:v>
                </c:pt>
                <c:pt idx="167">
                  <c:v>17.693469847054246</c:v>
                </c:pt>
                <c:pt idx="168">
                  <c:v>17.832162185146476</c:v>
                </c:pt>
                <c:pt idx="169">
                  <c:v>19.551901805478778</c:v>
                </c:pt>
                <c:pt idx="170">
                  <c:v>20.697073588673707</c:v>
                </c:pt>
                <c:pt idx="171">
                  <c:v>19.853855474063629</c:v>
                </c:pt>
                <c:pt idx="172">
                  <c:v>18.252555209376084</c:v>
                </c:pt>
                <c:pt idx="173">
                  <c:v>18.130971945410799</c:v>
                </c:pt>
                <c:pt idx="174">
                  <c:v>19.021984123491897</c:v>
                </c:pt>
                <c:pt idx="175">
                  <c:v>17.839012750968454</c:v>
                </c:pt>
                <c:pt idx="176">
                  <c:v>17.480021159780172</c:v>
                </c:pt>
                <c:pt idx="177">
                  <c:v>18.668348368159119</c:v>
                </c:pt>
                <c:pt idx="178">
                  <c:v>18.0341093346535</c:v>
                </c:pt>
                <c:pt idx="179">
                  <c:v>15.706722535486497</c:v>
                </c:pt>
                <c:pt idx="180">
                  <c:v>10.625088627819286</c:v>
                </c:pt>
                <c:pt idx="181">
                  <c:v>8.5166925420470143</c:v>
                </c:pt>
                <c:pt idx="182">
                  <c:v>8.1877268443138771</c:v>
                </c:pt>
                <c:pt idx="183">
                  <c:v>9.0900336786179512</c:v>
                </c:pt>
                <c:pt idx="184">
                  <c:v>8.994973099315148</c:v>
                </c:pt>
                <c:pt idx="185">
                  <c:v>9.2198461576433974</c:v>
                </c:pt>
                <c:pt idx="186">
                  <c:v>9.1957515850575611</c:v>
                </c:pt>
                <c:pt idx="187">
                  <c:v>8.3676981021777586</c:v>
                </c:pt>
                <c:pt idx="188">
                  <c:v>7.2309358235468162</c:v>
                </c:pt>
                <c:pt idx="189">
                  <c:v>7.7601096213059888</c:v>
                </c:pt>
                <c:pt idx="190">
                  <c:v>7.8464751752373871</c:v>
                </c:pt>
                <c:pt idx="191">
                  <c:v>7.5621784955696807</c:v>
                </c:pt>
                <c:pt idx="192">
                  <c:v>7.435803876942698</c:v>
                </c:pt>
                <c:pt idx="193">
                  <c:v>5.8307519150066422</c:v>
                </c:pt>
                <c:pt idx="194">
                  <c:v>5.3185425027796329</c:v>
                </c:pt>
                <c:pt idx="195">
                  <c:v>3.8192281830394705</c:v>
                </c:pt>
                <c:pt idx="196">
                  <c:v>3.5424816136247115</c:v>
                </c:pt>
                <c:pt idx="197">
                  <c:v>5.1325378818775587</c:v>
                </c:pt>
                <c:pt idx="198">
                  <c:v>4.0766345409759444</c:v>
                </c:pt>
                <c:pt idx="199">
                  <c:v>2.9828302700197251</c:v>
                </c:pt>
                <c:pt idx="200">
                  <c:v>1.3138327403852099</c:v>
                </c:pt>
                <c:pt idx="201">
                  <c:v>0.71995717409583593</c:v>
                </c:pt>
                <c:pt idx="202">
                  <c:v>0.63761866227019126</c:v>
                </c:pt>
                <c:pt idx="203">
                  <c:v>0.66208322173402001</c:v>
                </c:pt>
                <c:pt idx="204">
                  <c:v>0.67540537812102674</c:v>
                </c:pt>
                <c:pt idx="205">
                  <c:v>0.70456872529773107</c:v>
                </c:pt>
                <c:pt idx="206">
                  <c:v>-99</c:v>
                </c:pt>
                <c:pt idx="207">
                  <c:v>-99</c:v>
                </c:pt>
                <c:pt idx="208">
                  <c:v>-99</c:v>
                </c:pt>
                <c:pt idx="209">
                  <c:v>-99</c:v>
                </c:pt>
                <c:pt idx="210">
                  <c:v>-99</c:v>
                </c:pt>
                <c:pt idx="211">
                  <c:v>-99</c:v>
                </c:pt>
                <c:pt idx="212">
                  <c:v>-99</c:v>
                </c:pt>
                <c:pt idx="213">
                  <c:v>-99</c:v>
                </c:pt>
                <c:pt idx="214">
                  <c:v>-99</c:v>
                </c:pt>
                <c:pt idx="215">
                  <c:v>-99</c:v>
                </c:pt>
                <c:pt idx="216">
                  <c:v>-99</c:v>
                </c:pt>
                <c:pt idx="217">
                  <c:v>-99</c:v>
                </c:pt>
                <c:pt idx="218">
                  <c:v>-99</c:v>
                </c:pt>
                <c:pt idx="219">
                  <c:v>-99</c:v>
                </c:pt>
                <c:pt idx="220">
                  <c:v>-99</c:v>
                </c:pt>
                <c:pt idx="221">
                  <c:v>-99</c:v>
                </c:pt>
                <c:pt idx="222">
                  <c:v>-99</c:v>
                </c:pt>
                <c:pt idx="223">
                  <c:v>-99</c:v>
                </c:pt>
                <c:pt idx="224">
                  <c:v>-99</c:v>
                </c:pt>
                <c:pt idx="225">
                  <c:v>-99</c:v>
                </c:pt>
                <c:pt idx="226">
                  <c:v>-99</c:v>
                </c:pt>
                <c:pt idx="227">
                  <c:v>-99</c:v>
                </c:pt>
                <c:pt idx="228">
                  <c:v>-99</c:v>
                </c:pt>
                <c:pt idx="229">
                  <c:v>-99</c:v>
                </c:pt>
                <c:pt idx="230">
                  <c:v>-99</c:v>
                </c:pt>
                <c:pt idx="231">
                  <c:v>-99</c:v>
                </c:pt>
                <c:pt idx="232">
                  <c:v>-99</c:v>
                </c:pt>
                <c:pt idx="233">
                  <c:v>-99</c:v>
                </c:pt>
                <c:pt idx="234">
                  <c:v>-99</c:v>
                </c:pt>
                <c:pt idx="235">
                  <c:v>-99</c:v>
                </c:pt>
                <c:pt idx="236">
                  <c:v>-99</c:v>
                </c:pt>
                <c:pt idx="237">
                  <c:v>-99</c:v>
                </c:pt>
                <c:pt idx="238">
                  <c:v>-99</c:v>
                </c:pt>
                <c:pt idx="239">
                  <c:v>-99</c:v>
                </c:pt>
                <c:pt idx="240">
                  <c:v>-99</c:v>
                </c:pt>
                <c:pt idx="241">
                  <c:v>-99</c:v>
                </c:pt>
                <c:pt idx="242">
                  <c:v>-99</c:v>
                </c:pt>
                <c:pt idx="243">
                  <c:v>-99</c:v>
                </c:pt>
                <c:pt idx="244">
                  <c:v>0.50731149883556559</c:v>
                </c:pt>
                <c:pt idx="245">
                  <c:v>0.50406001191697936</c:v>
                </c:pt>
                <c:pt idx="246">
                  <c:v>0.56887857105276873</c:v>
                </c:pt>
                <c:pt idx="247">
                  <c:v>0.51277039936146573</c:v>
                </c:pt>
                <c:pt idx="248">
                  <c:v>0.55775426359249547</c:v>
                </c:pt>
                <c:pt idx="249">
                  <c:v>0.54855615503664101</c:v>
                </c:pt>
                <c:pt idx="250">
                  <c:v>0.53310180005361063</c:v>
                </c:pt>
                <c:pt idx="251">
                  <c:v>0.50937839057827505</c:v>
                </c:pt>
                <c:pt idx="252">
                  <c:v>0.49942247585774219</c:v>
                </c:pt>
                <c:pt idx="253">
                  <c:v>0.54679154958026654</c:v>
                </c:pt>
                <c:pt idx="254">
                  <c:v>0.54293404128497458</c:v>
                </c:pt>
                <c:pt idx="255">
                  <c:v>0.45503924655742467</c:v>
                </c:pt>
                <c:pt idx="256">
                  <c:v>0.51224185637253761</c:v>
                </c:pt>
                <c:pt idx="257">
                  <c:v>0.54246129964852008</c:v>
                </c:pt>
                <c:pt idx="258">
                  <c:v>0.43898802270837844</c:v>
                </c:pt>
                <c:pt idx="259">
                  <c:v>0.3967901192948376</c:v>
                </c:pt>
                <c:pt idx="260">
                  <c:v>-99</c:v>
                </c:pt>
                <c:pt idx="261">
                  <c:v>-99</c:v>
                </c:pt>
                <c:pt idx="262">
                  <c:v>0.46193534625123089</c:v>
                </c:pt>
                <c:pt idx="263">
                  <c:v>0.46550007302187463</c:v>
                </c:pt>
                <c:pt idx="264">
                  <c:v>0.68080645938094975</c:v>
                </c:pt>
                <c:pt idx="265">
                  <c:v>1.5224089717762788</c:v>
                </c:pt>
                <c:pt idx="266">
                  <c:v>3.9621409970004939</c:v>
                </c:pt>
                <c:pt idx="267">
                  <c:v>7.2126572361804273</c:v>
                </c:pt>
                <c:pt idx="268">
                  <c:v>11.635270205589093</c:v>
                </c:pt>
                <c:pt idx="269">
                  <c:v>17.101029906389744</c:v>
                </c:pt>
                <c:pt idx="270">
                  <c:v>19.282976995693517</c:v>
                </c:pt>
                <c:pt idx="271">
                  <c:v>22.618956545986897</c:v>
                </c:pt>
                <c:pt idx="272">
                  <c:v>23.569782530180397</c:v>
                </c:pt>
                <c:pt idx="273">
                  <c:v>21.5827304172597</c:v>
                </c:pt>
                <c:pt idx="274">
                  <c:v>18.138839556717471</c:v>
                </c:pt>
                <c:pt idx="275">
                  <c:v>17.423498746640639</c:v>
                </c:pt>
                <c:pt idx="276">
                  <c:v>18.400780140293431</c:v>
                </c:pt>
                <c:pt idx="277">
                  <c:v>18.283300733204776</c:v>
                </c:pt>
                <c:pt idx="278">
                  <c:v>17.028353514719647</c:v>
                </c:pt>
                <c:pt idx="279">
                  <c:v>17.035900381619147</c:v>
                </c:pt>
                <c:pt idx="280">
                  <c:v>17.764007928926553</c:v>
                </c:pt>
                <c:pt idx="281">
                  <c:v>19.508200914417898</c:v>
                </c:pt>
                <c:pt idx="282">
                  <c:v>22.219824263713825</c:v>
                </c:pt>
                <c:pt idx="283">
                  <c:v>21.658075669062384</c:v>
                </c:pt>
                <c:pt idx="284">
                  <c:v>19.0490864572517</c:v>
                </c:pt>
                <c:pt idx="285">
                  <c:v>19.268105098179362</c:v>
                </c:pt>
                <c:pt idx="286">
                  <c:v>16.02328484531558</c:v>
                </c:pt>
                <c:pt idx="287">
                  <c:v>12.415999885764908</c:v>
                </c:pt>
                <c:pt idx="288">
                  <c:v>10.182148689337858</c:v>
                </c:pt>
                <c:pt idx="289">
                  <c:v>7.1036919509898429</c:v>
                </c:pt>
                <c:pt idx="290">
                  <c:v>4.0615748419236191</c:v>
                </c:pt>
                <c:pt idx="291">
                  <c:v>3.2298856030022636</c:v>
                </c:pt>
                <c:pt idx="292">
                  <c:v>3.4069184806128394</c:v>
                </c:pt>
                <c:pt idx="293">
                  <c:v>3.5944366516875377</c:v>
                </c:pt>
                <c:pt idx="294">
                  <c:v>3.7558252082271579</c:v>
                </c:pt>
                <c:pt idx="295">
                  <c:v>2.8306030750742237</c:v>
                </c:pt>
                <c:pt idx="296">
                  <c:v>2.831010286282206</c:v>
                </c:pt>
                <c:pt idx="297">
                  <c:v>5.7645278186398778</c:v>
                </c:pt>
              </c:numCache>
            </c:numRef>
          </c:xVal>
          <c:yVal>
            <c:numRef>
              <c:f>'Program Steps'!$C$24:$C$777</c:f>
              <c:numCache>
                <c:formatCode>0.00</c:formatCode>
                <c:ptCount val="754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  <c:pt idx="3">
                  <c:v>0.2</c:v>
                </c:pt>
                <c:pt idx="4">
                  <c:v>0.25</c:v>
                </c:pt>
                <c:pt idx="5">
                  <c:v>0.3</c:v>
                </c:pt>
                <c:pt idx="6">
                  <c:v>0.35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</c:v>
                </c:pt>
                <c:pt idx="12">
                  <c:v>0.65</c:v>
                </c:pt>
                <c:pt idx="13">
                  <c:v>0.7</c:v>
                </c:pt>
                <c:pt idx="14">
                  <c:v>0.75</c:v>
                </c:pt>
                <c:pt idx="15">
                  <c:v>0.8</c:v>
                </c:pt>
                <c:pt idx="16">
                  <c:v>0.85</c:v>
                </c:pt>
                <c:pt idx="17">
                  <c:v>0.9</c:v>
                </c:pt>
                <c:pt idx="18">
                  <c:v>0.95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1.1499999999999999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2.35</c:v>
                </c:pt>
                <c:pt idx="47">
                  <c:v>2.4</c:v>
                </c:pt>
                <c:pt idx="48">
                  <c:v>2.4500000000000002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2.85</c:v>
                </c:pt>
                <c:pt idx="57">
                  <c:v>2.9</c:v>
                </c:pt>
                <c:pt idx="58">
                  <c:v>2.95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3.35</c:v>
                </c:pt>
                <c:pt idx="67">
                  <c:v>3.4</c:v>
                </c:pt>
                <c:pt idx="68">
                  <c:v>3.45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3.85</c:v>
                </c:pt>
                <c:pt idx="77">
                  <c:v>3.9</c:v>
                </c:pt>
                <c:pt idx="78">
                  <c:v>3.95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4.1500000000000004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4.6500000000000004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8.1999999999999993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</c:v>
                </c:pt>
                <c:pt idx="167">
                  <c:v>8.4</c:v>
                </c:pt>
                <c:pt idx="168">
                  <c:v>8.4499999999999993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8.6999999999999993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</c:v>
                </c:pt>
                <c:pt idx="177">
                  <c:v>8.9</c:v>
                </c:pt>
                <c:pt idx="178">
                  <c:v>8.9499999999999993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9.1999999999999993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</c:v>
                </c:pt>
                <c:pt idx="187">
                  <c:v>9.4</c:v>
                </c:pt>
                <c:pt idx="188">
                  <c:v>9.4499999999999993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9.6999999999999993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</c:v>
                </c:pt>
                <c:pt idx="197">
                  <c:v>9.9</c:v>
                </c:pt>
                <c:pt idx="198">
                  <c:v>9.9499999999999993</c:v>
                </c:pt>
                <c:pt idx="199">
                  <c:v>10</c:v>
                </c:pt>
                <c:pt idx="200">
                  <c:v>10.050000000000001</c:v>
                </c:pt>
                <c:pt idx="201">
                  <c:v>10.1</c:v>
                </c:pt>
                <c:pt idx="202">
                  <c:v>10.15</c:v>
                </c:pt>
                <c:pt idx="203">
                  <c:v>10.199999999999999</c:v>
                </c:pt>
                <c:pt idx="204">
                  <c:v>10.25</c:v>
                </c:pt>
                <c:pt idx="205">
                  <c:v>10.3</c:v>
                </c:pt>
                <c:pt idx="206">
                  <c:v>10.35</c:v>
                </c:pt>
                <c:pt idx="207">
                  <c:v>10.4</c:v>
                </c:pt>
                <c:pt idx="208">
                  <c:v>10.45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</c:v>
                </c:pt>
                <c:pt idx="217">
                  <c:v>10.9</c:v>
                </c:pt>
                <c:pt idx="218">
                  <c:v>10.95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</c:v>
                </c:pt>
                <c:pt idx="227">
                  <c:v>11.4</c:v>
                </c:pt>
                <c:pt idx="228">
                  <c:v>11.45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</c:v>
                </c:pt>
                <c:pt idx="237">
                  <c:v>11.9</c:v>
                </c:pt>
                <c:pt idx="238">
                  <c:v>11.95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</c:v>
                </c:pt>
                <c:pt idx="247">
                  <c:v>12.4</c:v>
                </c:pt>
                <c:pt idx="248">
                  <c:v>12.45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</c:v>
                </c:pt>
                <c:pt idx="257">
                  <c:v>12.9</c:v>
                </c:pt>
                <c:pt idx="258">
                  <c:v>12.95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</c:v>
                </c:pt>
                <c:pt idx="267">
                  <c:v>13.4</c:v>
                </c:pt>
                <c:pt idx="268">
                  <c:v>13.45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</c:v>
                </c:pt>
                <c:pt idx="277">
                  <c:v>13.9</c:v>
                </c:pt>
                <c:pt idx="278">
                  <c:v>13.95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</c:v>
                </c:pt>
                <c:pt idx="287">
                  <c:v>14.4</c:v>
                </c:pt>
                <c:pt idx="288">
                  <c:v>14.45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</c:v>
                </c:pt>
                <c:pt idx="297">
                  <c:v>14.9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5D-4B73-BD62-F1459E2EE79A}"/>
            </c:ext>
          </c:extLst>
        </c:ser>
        <c:ser>
          <c:idx val="1"/>
          <c:order val="1"/>
          <c:tx>
            <c:v>Critical</c:v>
          </c:tx>
          <c:spPr>
            <a:ln w="44450">
              <a:solidFill>
                <a:srgbClr val="FF0000"/>
              </a:solidFill>
              <a:prstDash val="dashDot"/>
            </a:ln>
          </c:spPr>
          <c:marker>
            <c:symbol val="square"/>
            <c:size val="5"/>
          </c:marker>
          <c:xVal>
            <c:numRef>
              <c:f>'CPT Graphs'!$AP$43:$AP$44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xVal>
          <c:yVal>
            <c:numRef>
              <c:f>'CPT Graphs'!$AQ$43:$AQ$44</c:f>
              <c:numCache>
                <c:formatCode>General</c:formatCode>
                <c:ptCount val="2"/>
                <c:pt idx="0">
                  <c:v>0</c:v>
                </c:pt>
                <c:pt idx="1">
                  <c:v>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5D-4B73-BD62-F1459E2EE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19200"/>
        <c:axId val="91296512"/>
      </c:scatterChart>
      <c:valAx>
        <c:axId val="90819200"/>
        <c:scaling>
          <c:orientation val="minMax"/>
          <c:max val="3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Calculated</a:t>
                </a:r>
                <a:r>
                  <a:rPr lang="en-US" baseline="0"/>
                  <a:t> Factor of Safety, FS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1126141008748226"/>
              <c:y val="7.0492373659740981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91296512"/>
        <c:crosses val="autoZero"/>
        <c:crossBetween val="midCat"/>
        <c:majorUnit val="0.5"/>
        <c:minorUnit val="0.1"/>
      </c:valAx>
      <c:valAx>
        <c:axId val="91296512"/>
        <c:scaling>
          <c:orientation val="maxMin"/>
          <c:max val="20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90819200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322511216439698"/>
          <c:y val="0.11673541841277373"/>
          <c:w val="0.65349153722591924"/>
          <c:h val="0.85746321057561226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'Program Steps'!$N$25:$N$514</c:f>
              <c:numCache>
                <c:formatCode>0.00</c:formatCode>
                <c:ptCount val="490"/>
                <c:pt idx="0">
                  <c:v>3.4710743801652901</c:v>
                </c:pt>
                <c:pt idx="1">
                  <c:v>4.95867768595041</c:v>
                </c:pt>
                <c:pt idx="2">
                  <c:v>5.7851239669421499</c:v>
                </c:pt>
                <c:pt idx="3">
                  <c:v>2.97520661157025</c:v>
                </c:pt>
                <c:pt idx="4">
                  <c:v>1.8181818181818199</c:v>
                </c:pt>
                <c:pt idx="5">
                  <c:v>2.4793388429752099</c:v>
                </c:pt>
                <c:pt idx="6">
                  <c:v>1.65289256198347</c:v>
                </c:pt>
                <c:pt idx="7">
                  <c:v>0.495867768595041</c:v>
                </c:pt>
                <c:pt idx="8">
                  <c:v>0.826446280991736</c:v>
                </c:pt>
                <c:pt idx="9">
                  <c:v>2.1487603305785101</c:v>
                </c:pt>
                <c:pt idx="10">
                  <c:v>1.8181818181818199</c:v>
                </c:pt>
                <c:pt idx="11">
                  <c:v>2.6446280991735498</c:v>
                </c:pt>
                <c:pt idx="12">
                  <c:v>1.32231404958678</c:v>
                </c:pt>
                <c:pt idx="13">
                  <c:v>0.330578512396694</c:v>
                </c:pt>
                <c:pt idx="14">
                  <c:v>0.661157024793388</c:v>
                </c:pt>
                <c:pt idx="15">
                  <c:v>4.95867768595041</c:v>
                </c:pt>
                <c:pt idx="16">
                  <c:v>6.1157024793388404</c:v>
                </c:pt>
                <c:pt idx="17">
                  <c:v>6.7768595041322301</c:v>
                </c:pt>
                <c:pt idx="18">
                  <c:v>6.2809917355371896</c:v>
                </c:pt>
                <c:pt idx="19">
                  <c:v>7.2727272727272698</c:v>
                </c:pt>
                <c:pt idx="20">
                  <c:v>8.5950413223140494</c:v>
                </c:pt>
                <c:pt idx="21">
                  <c:v>9.0909090909090899</c:v>
                </c:pt>
                <c:pt idx="22">
                  <c:v>9.0909090909090899</c:v>
                </c:pt>
                <c:pt idx="23">
                  <c:v>9.2561983471074392</c:v>
                </c:pt>
                <c:pt idx="24">
                  <c:v>8.5950413223140494</c:v>
                </c:pt>
                <c:pt idx="25">
                  <c:v>8.4297520661157002</c:v>
                </c:pt>
                <c:pt idx="26">
                  <c:v>8.5950413223140494</c:v>
                </c:pt>
                <c:pt idx="27">
                  <c:v>8.5950413223140494</c:v>
                </c:pt>
                <c:pt idx="28">
                  <c:v>8.5950413223140494</c:v>
                </c:pt>
                <c:pt idx="29">
                  <c:v>8.2644628099173598</c:v>
                </c:pt>
                <c:pt idx="30">
                  <c:v>8.0991735537190106</c:v>
                </c:pt>
                <c:pt idx="31">
                  <c:v>7.4380165289256199</c:v>
                </c:pt>
                <c:pt idx="32">
                  <c:v>6.9421487603305803</c:v>
                </c:pt>
                <c:pt idx="33">
                  <c:v>6.1157024793388404</c:v>
                </c:pt>
                <c:pt idx="34">
                  <c:v>5.6198347107437998</c:v>
                </c:pt>
                <c:pt idx="35">
                  <c:v>5.4545454545454497</c:v>
                </c:pt>
                <c:pt idx="36">
                  <c:v>5.7851239669421499</c:v>
                </c:pt>
                <c:pt idx="37">
                  <c:v>6.2809917355371896</c:v>
                </c:pt>
                <c:pt idx="38">
                  <c:v>6.2809917355371896</c:v>
                </c:pt>
                <c:pt idx="39">
                  <c:v>6.1157024793388404</c:v>
                </c:pt>
                <c:pt idx="40">
                  <c:v>6.1157024793388404</c:v>
                </c:pt>
                <c:pt idx="41">
                  <c:v>6.1157024793388404</c:v>
                </c:pt>
                <c:pt idx="42">
                  <c:v>6.4462809917355397</c:v>
                </c:pt>
                <c:pt idx="43">
                  <c:v>6.7768595041322301</c:v>
                </c:pt>
                <c:pt idx="44">
                  <c:v>7.1074380165289304</c:v>
                </c:pt>
                <c:pt idx="45">
                  <c:v>6.61157024793388</c:v>
                </c:pt>
                <c:pt idx="46">
                  <c:v>5.9504132231405</c:v>
                </c:pt>
                <c:pt idx="47">
                  <c:v>5.7851239669421499</c:v>
                </c:pt>
                <c:pt idx="48">
                  <c:v>5.2892561983471102</c:v>
                </c:pt>
                <c:pt idx="49">
                  <c:v>4.95867768595041</c:v>
                </c:pt>
                <c:pt idx="50">
                  <c:v>4.2975206611570202</c:v>
                </c:pt>
                <c:pt idx="51">
                  <c:v>3.9669421487603298</c:v>
                </c:pt>
                <c:pt idx="52">
                  <c:v>3.8016528925619801</c:v>
                </c:pt>
                <c:pt idx="53">
                  <c:v>4.1322314049586799</c:v>
                </c:pt>
                <c:pt idx="54">
                  <c:v>3.4710743801652901</c:v>
                </c:pt>
                <c:pt idx="55">
                  <c:v>3.1404958677686001</c:v>
                </c:pt>
                <c:pt idx="56">
                  <c:v>3.6363636363636398</c:v>
                </c:pt>
                <c:pt idx="57">
                  <c:v>5.9504132231405</c:v>
                </c:pt>
                <c:pt idx="58">
                  <c:v>7.4380165289256199</c:v>
                </c:pt>
                <c:pt idx="59">
                  <c:v>8.4297520661157002</c:v>
                </c:pt>
                <c:pt idx="60">
                  <c:v>9.0909090909090899</c:v>
                </c:pt>
                <c:pt idx="61">
                  <c:v>10.247933884297501</c:v>
                </c:pt>
                <c:pt idx="62">
                  <c:v>10.4132231404959</c:v>
                </c:pt>
                <c:pt idx="63">
                  <c:v>8.0991735537190106</c:v>
                </c:pt>
                <c:pt idx="64">
                  <c:v>5.6198347107437998</c:v>
                </c:pt>
                <c:pt idx="65">
                  <c:v>5.6198347107437998</c:v>
                </c:pt>
                <c:pt idx="66">
                  <c:v>5.1239669421487601</c:v>
                </c:pt>
                <c:pt idx="67">
                  <c:v>4.4628099173553704</c:v>
                </c:pt>
                <c:pt idx="68">
                  <c:v>3.8016528925619801</c:v>
                </c:pt>
                <c:pt idx="69">
                  <c:v>4.7933884297520697</c:v>
                </c:pt>
                <c:pt idx="70">
                  <c:v>5.2892561983471102</c:v>
                </c:pt>
                <c:pt idx="71">
                  <c:v>4.6280991735537196</c:v>
                </c:pt>
                <c:pt idx="72">
                  <c:v>4.7933884297520697</c:v>
                </c:pt>
                <c:pt idx="73">
                  <c:v>5.7851239669421499</c:v>
                </c:pt>
                <c:pt idx="74">
                  <c:v>6.61157024793388</c:v>
                </c:pt>
                <c:pt idx="75">
                  <c:v>7.1074380165289304</c:v>
                </c:pt>
                <c:pt idx="76">
                  <c:v>7.60330578512397</c:v>
                </c:pt>
                <c:pt idx="77">
                  <c:v>6.9421487603305803</c:v>
                </c:pt>
                <c:pt idx="78">
                  <c:v>6.61157024793388</c:v>
                </c:pt>
                <c:pt idx="79">
                  <c:v>6.1157024793388404</c:v>
                </c:pt>
                <c:pt idx="80">
                  <c:v>5.4545454545454497</c:v>
                </c:pt>
                <c:pt idx="81">
                  <c:v>4.7933884297520697</c:v>
                </c:pt>
                <c:pt idx="82">
                  <c:v>4.2975206611570202</c:v>
                </c:pt>
                <c:pt idx="83">
                  <c:v>3.8016528925619801</c:v>
                </c:pt>
                <c:pt idx="84">
                  <c:v>3.6363636363636398</c:v>
                </c:pt>
                <c:pt idx="85">
                  <c:v>5.1239669421487601</c:v>
                </c:pt>
                <c:pt idx="86">
                  <c:v>6.2809917355371896</c:v>
                </c:pt>
                <c:pt idx="87">
                  <c:v>8.7603305785124004</c:v>
                </c:pt>
                <c:pt idx="88">
                  <c:v>12.2314049586777</c:v>
                </c:pt>
                <c:pt idx="89">
                  <c:v>15.206611570247899</c:v>
                </c:pt>
                <c:pt idx="90">
                  <c:v>15.3719008264463</c:v>
                </c:pt>
                <c:pt idx="91">
                  <c:v>15.0413223140496</c:v>
                </c:pt>
                <c:pt idx="92">
                  <c:v>15.3719008264463</c:v>
                </c:pt>
                <c:pt idx="93">
                  <c:v>17.190082644628099</c:v>
                </c:pt>
                <c:pt idx="94">
                  <c:v>17.355371900826398</c:v>
                </c:pt>
                <c:pt idx="95">
                  <c:v>15.8677685950413</c:v>
                </c:pt>
                <c:pt idx="96">
                  <c:v>14.214876033057902</c:v>
                </c:pt>
                <c:pt idx="97">
                  <c:v>14.380165289256199</c:v>
                </c:pt>
                <c:pt idx="98">
                  <c:v>14.545454545454501</c:v>
                </c:pt>
                <c:pt idx="99">
                  <c:v>13.223140495867799</c:v>
                </c:pt>
                <c:pt idx="100">
                  <c:v>12.2314049586777</c:v>
                </c:pt>
                <c:pt idx="101">
                  <c:v>10.909090909090899</c:v>
                </c:pt>
                <c:pt idx="102">
                  <c:v>11.735537190082599</c:v>
                </c:pt>
                <c:pt idx="103">
                  <c:v>11.735537190082599</c:v>
                </c:pt>
                <c:pt idx="104">
                  <c:v>12.5619834710744</c:v>
                </c:pt>
                <c:pt idx="105">
                  <c:v>13.8842975206612</c:v>
                </c:pt>
                <c:pt idx="106">
                  <c:v>18.016528925619799</c:v>
                </c:pt>
                <c:pt idx="107">
                  <c:v>19.008264462809901</c:v>
                </c:pt>
                <c:pt idx="108">
                  <c:v>19.008264462809901</c:v>
                </c:pt>
                <c:pt idx="109">
                  <c:v>18.347107438016501</c:v>
                </c:pt>
                <c:pt idx="110">
                  <c:v>16.8595041322314</c:v>
                </c:pt>
                <c:pt idx="111">
                  <c:v>16.528925619834698</c:v>
                </c:pt>
                <c:pt idx="112">
                  <c:v>17.355371900826398</c:v>
                </c:pt>
                <c:pt idx="113">
                  <c:v>18.181818181818201</c:v>
                </c:pt>
                <c:pt idx="114">
                  <c:v>18.842975206611602</c:v>
                </c:pt>
                <c:pt idx="115">
                  <c:v>19.504132231404999</c:v>
                </c:pt>
                <c:pt idx="116">
                  <c:v>18.677685950413199</c:v>
                </c:pt>
                <c:pt idx="117">
                  <c:v>18.016528925619799</c:v>
                </c:pt>
                <c:pt idx="118">
                  <c:v>17.851239669421499</c:v>
                </c:pt>
                <c:pt idx="119">
                  <c:v>18.181818181818201</c:v>
                </c:pt>
                <c:pt idx="120">
                  <c:v>19.1735537190083</c:v>
                </c:pt>
                <c:pt idx="121">
                  <c:v>18.677685950413199</c:v>
                </c:pt>
                <c:pt idx="122">
                  <c:v>18.347107438016501</c:v>
                </c:pt>
                <c:pt idx="123">
                  <c:v>18.842975206611602</c:v>
                </c:pt>
                <c:pt idx="124">
                  <c:v>19.669421487603302</c:v>
                </c:pt>
                <c:pt idx="125">
                  <c:v>18.5123966942149</c:v>
                </c:pt>
                <c:pt idx="126">
                  <c:v>20.330578512396698</c:v>
                </c:pt>
                <c:pt idx="127">
                  <c:v>19.3388429752066</c:v>
                </c:pt>
                <c:pt idx="128">
                  <c:v>19.669421487603302</c:v>
                </c:pt>
                <c:pt idx="129">
                  <c:v>18.677685950413199</c:v>
                </c:pt>
                <c:pt idx="130">
                  <c:v>18.347107438016501</c:v>
                </c:pt>
                <c:pt idx="131">
                  <c:v>16.528925619834698</c:v>
                </c:pt>
                <c:pt idx="132">
                  <c:v>16.694214876033101</c:v>
                </c:pt>
                <c:pt idx="133">
                  <c:v>16.528925619834698</c:v>
                </c:pt>
                <c:pt idx="134">
                  <c:v>13.223140495867799</c:v>
                </c:pt>
                <c:pt idx="135">
                  <c:v>16.0330578512397</c:v>
                </c:pt>
                <c:pt idx="136">
                  <c:v>19.1735537190083</c:v>
                </c:pt>
                <c:pt idx="137">
                  <c:v>18.5123966942149</c:v>
                </c:pt>
                <c:pt idx="138">
                  <c:v>17.190082644628099</c:v>
                </c:pt>
                <c:pt idx="139">
                  <c:v>15.537190082644599</c:v>
                </c:pt>
                <c:pt idx="140">
                  <c:v>15.206611570247899</c:v>
                </c:pt>
                <c:pt idx="141">
                  <c:v>19.669421487603302</c:v>
                </c:pt>
                <c:pt idx="142">
                  <c:v>16.528925619834698</c:v>
                </c:pt>
                <c:pt idx="143">
                  <c:v>17.024793388429799</c:v>
                </c:pt>
                <c:pt idx="144">
                  <c:v>18.347107438016501</c:v>
                </c:pt>
                <c:pt idx="145">
                  <c:v>12.892561983471101</c:v>
                </c:pt>
                <c:pt idx="146">
                  <c:v>9.7520661157024797</c:v>
                </c:pt>
                <c:pt idx="147">
                  <c:v>15.702479338843</c:v>
                </c:pt>
                <c:pt idx="148">
                  <c:v>10.082644628099199</c:v>
                </c:pt>
                <c:pt idx="149">
                  <c:v>15.8677685950413</c:v>
                </c:pt>
                <c:pt idx="150">
                  <c:v>15.206611570247899</c:v>
                </c:pt>
                <c:pt idx="151">
                  <c:v>15.8677685950413</c:v>
                </c:pt>
                <c:pt idx="152">
                  <c:v>17.190082644628099</c:v>
                </c:pt>
                <c:pt idx="153">
                  <c:v>15.0413223140496</c:v>
                </c:pt>
                <c:pt idx="154">
                  <c:v>12.396694214876</c:v>
                </c:pt>
                <c:pt idx="155">
                  <c:v>11.5702479338843</c:v>
                </c:pt>
                <c:pt idx="156">
                  <c:v>11.735537190082599</c:v>
                </c:pt>
                <c:pt idx="157">
                  <c:v>11.404958677686</c:v>
                </c:pt>
                <c:pt idx="158">
                  <c:v>10.247933884297501</c:v>
                </c:pt>
                <c:pt idx="159">
                  <c:v>11.900826446281</c:v>
                </c:pt>
                <c:pt idx="160">
                  <c:v>15.3719008264463</c:v>
                </c:pt>
                <c:pt idx="161">
                  <c:v>17.6859504132231</c:v>
                </c:pt>
              </c:numCache>
            </c:numRef>
          </c:xVal>
          <c:yVal>
            <c:numRef>
              <c:f>'Program Steps'!$C$25:$C$514</c:f>
              <c:numCache>
                <c:formatCode>0.00</c:formatCode>
                <c:ptCount val="490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E0-4096-8C59-13A4D3E82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600832"/>
        <c:axId val="76602752"/>
      </c:scatterChart>
      <c:valAx>
        <c:axId val="76600832"/>
        <c:scaling>
          <c:orientation val="minMax"/>
          <c:max val="30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Cone Resistance, q</a:t>
                </a:r>
                <a:r>
                  <a:rPr lang="en-US" sz="1400" baseline="-25000"/>
                  <a:t>t</a:t>
                </a:r>
                <a:r>
                  <a:rPr lang="en-US" sz="1400"/>
                  <a:t> (MPa)</a:t>
                </a:r>
              </a:p>
            </c:rich>
          </c:tx>
          <c:layout>
            <c:manualLayout>
              <c:xMode val="edge"/>
              <c:yMode val="edge"/>
              <c:x val="0.19289071587393272"/>
              <c:y val="8.6030009528176837E-3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6602752"/>
        <c:crosses val="autoZero"/>
        <c:crossBetween val="midCat"/>
        <c:majorUnit val="10"/>
        <c:minorUnit val="2"/>
      </c:valAx>
      <c:valAx>
        <c:axId val="76602752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Depth (m)</a:t>
                </a:r>
              </a:p>
            </c:rich>
          </c:tx>
          <c:layout>
            <c:manualLayout>
              <c:xMode val="edge"/>
              <c:yMode val="edge"/>
              <c:x val="3.4297879947669092E-2"/>
              <c:y val="0.48139397452619026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6600832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08416820935639"/>
          <c:y val="0.13937703483248273"/>
          <c:w val="0.76666325480763287"/>
          <c:h val="0.83550415897642649"/>
        </c:manualLayout>
      </c:layout>
      <c:scatterChart>
        <c:scatterStyle val="smoothMarker"/>
        <c:varyColors val="0"/>
        <c:ser>
          <c:idx val="0"/>
          <c:order val="0"/>
          <c:tx>
            <c:v>Index Ic</c:v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'Program Steps'!$Y$25:$Y$514</c:f>
              <c:numCache>
                <c:formatCode>0.00</c:formatCode>
                <c:ptCount val="490"/>
                <c:pt idx="0">
                  <c:v>1.8254678344677775</c:v>
                </c:pt>
                <c:pt idx="1">
                  <c:v>1.6403613117289104</c:v>
                </c:pt>
                <c:pt idx="2">
                  <c:v>1.5976502434535105</c:v>
                </c:pt>
                <c:pt idx="3">
                  <c:v>1.8941295558416729</c:v>
                </c:pt>
                <c:pt idx="4">
                  <c:v>2.2015942642577526</c:v>
                </c:pt>
                <c:pt idx="5">
                  <c:v>2.1823253874405046</c:v>
                </c:pt>
                <c:pt idx="6">
                  <c:v>2.232661399861211</c:v>
                </c:pt>
                <c:pt idx="7">
                  <c:v>3.0046987078932634</c:v>
                </c:pt>
                <c:pt idx="8">
                  <c:v>2.6724794531777669</c:v>
                </c:pt>
                <c:pt idx="9">
                  <c:v>2.1681121925009452</c:v>
                </c:pt>
                <c:pt idx="10">
                  <c:v>2.1450042356905419</c:v>
                </c:pt>
                <c:pt idx="11">
                  <c:v>1.9396106003484894</c:v>
                </c:pt>
                <c:pt idx="12">
                  <c:v>2.3723286988451133</c:v>
                </c:pt>
                <c:pt idx="13">
                  <c:v>3.1747000201737321</c:v>
                </c:pt>
                <c:pt idx="14">
                  <c:v>2.7487202307992176</c:v>
                </c:pt>
                <c:pt idx="15">
                  <c:v>1.6579960465770052</c:v>
                </c:pt>
                <c:pt idx="16">
                  <c:v>1.5361467953197845</c:v>
                </c:pt>
                <c:pt idx="17">
                  <c:v>1.5800359825063381</c:v>
                </c:pt>
                <c:pt idx="18">
                  <c:v>1.6658197710288354</c:v>
                </c:pt>
                <c:pt idx="19">
                  <c:v>1.6986655923276504</c:v>
                </c:pt>
                <c:pt idx="20">
                  <c:v>1.5493608412434365</c:v>
                </c:pt>
                <c:pt idx="21">
                  <c:v>1.586472038965921</c:v>
                </c:pt>
                <c:pt idx="22">
                  <c:v>1.6008745413365506</c:v>
                </c:pt>
                <c:pt idx="23">
                  <c:v>1.6100185790006019</c:v>
                </c:pt>
                <c:pt idx="24">
                  <c:v>1.6695480690910443</c:v>
                </c:pt>
                <c:pt idx="25">
                  <c:v>1.6988810059473247</c:v>
                </c:pt>
                <c:pt idx="26">
                  <c:v>1.7235690895250542</c:v>
                </c:pt>
                <c:pt idx="27">
                  <c:v>1.7173952932705929</c:v>
                </c:pt>
                <c:pt idx="28">
                  <c:v>1.7109274373834906</c:v>
                </c:pt>
                <c:pt idx="29">
                  <c:v>1.7359218659276687</c:v>
                </c:pt>
                <c:pt idx="30">
                  <c:v>1.7453831367822219</c:v>
                </c:pt>
                <c:pt idx="31">
                  <c:v>1.785256288408829</c:v>
                </c:pt>
                <c:pt idx="32">
                  <c:v>1.8022930261652947</c:v>
                </c:pt>
                <c:pt idx="33">
                  <c:v>1.8392412405362997</c:v>
                </c:pt>
                <c:pt idx="34">
                  <c:v>1.8340248483724859</c:v>
                </c:pt>
                <c:pt idx="35">
                  <c:v>1.8049232843914251</c:v>
                </c:pt>
                <c:pt idx="36">
                  <c:v>1.8483500148329886</c:v>
                </c:pt>
                <c:pt idx="37">
                  <c:v>1.7925075134476038</c:v>
                </c:pt>
                <c:pt idx="38">
                  <c:v>1.815301584166465</c:v>
                </c:pt>
                <c:pt idx="39">
                  <c:v>1.8169265342375238</c:v>
                </c:pt>
                <c:pt idx="40">
                  <c:v>1.8098460178741254</c:v>
                </c:pt>
                <c:pt idx="41">
                  <c:v>1.8426377049128633</c:v>
                </c:pt>
                <c:pt idx="42">
                  <c:v>1.8064202402755385</c:v>
                </c:pt>
                <c:pt idx="43">
                  <c:v>1.7911158380665404</c:v>
                </c:pt>
                <c:pt idx="44">
                  <c:v>1.7868797010088653</c:v>
                </c:pt>
                <c:pt idx="45">
                  <c:v>1.824774166968463</c:v>
                </c:pt>
                <c:pt idx="46">
                  <c:v>1.8352582840467329</c:v>
                </c:pt>
                <c:pt idx="47">
                  <c:v>1.8475142038766861</c:v>
                </c:pt>
                <c:pt idx="48">
                  <c:v>1.9124547937095382</c:v>
                </c:pt>
                <c:pt idx="49">
                  <c:v>1.9563853399689966</c:v>
                </c:pt>
                <c:pt idx="50">
                  <c:v>2.0115817784146017</c:v>
                </c:pt>
                <c:pt idx="51">
                  <c:v>2.0269333242284229</c:v>
                </c:pt>
                <c:pt idx="52">
                  <c:v>2.0626160014766848</c:v>
                </c:pt>
                <c:pt idx="53">
                  <c:v>2.0082707827229669</c:v>
                </c:pt>
                <c:pt idx="54">
                  <c:v>2.0393657987100164</c:v>
                </c:pt>
                <c:pt idx="55">
                  <c:v>2.0910390144409017</c:v>
                </c:pt>
                <c:pt idx="56">
                  <c:v>1.9939999641898645</c:v>
                </c:pt>
                <c:pt idx="57">
                  <c:v>1.8155924565160051</c:v>
                </c:pt>
                <c:pt idx="58">
                  <c:v>1.7203672591034742</c:v>
                </c:pt>
                <c:pt idx="59">
                  <c:v>1.7003841169269927</c:v>
                </c:pt>
                <c:pt idx="60">
                  <c:v>1.6991648722195867</c:v>
                </c:pt>
                <c:pt idx="61">
                  <c:v>1.6582153714659849</c:v>
                </c:pt>
                <c:pt idx="62">
                  <c:v>1.6659018483499646</c:v>
                </c:pt>
                <c:pt idx="63">
                  <c:v>1.8198149135454613</c:v>
                </c:pt>
                <c:pt idx="64">
                  <c:v>2.0103926950810869</c:v>
                </c:pt>
                <c:pt idx="65">
                  <c:v>1.9391422114325834</c:v>
                </c:pt>
                <c:pt idx="66">
                  <c:v>1.9386018386463517</c:v>
                </c:pt>
                <c:pt idx="67">
                  <c:v>2.0566491324237854</c:v>
                </c:pt>
                <c:pt idx="68">
                  <c:v>2.0967066891646606</c:v>
                </c:pt>
                <c:pt idx="69">
                  <c:v>1.9505660697007898</c:v>
                </c:pt>
                <c:pt idx="70">
                  <c:v>1.9350837075421068</c:v>
                </c:pt>
                <c:pt idx="71">
                  <c:v>1.9576422196331791</c:v>
                </c:pt>
                <c:pt idx="72">
                  <c:v>1.9774039362119247</c:v>
                </c:pt>
                <c:pt idx="73">
                  <c:v>1.9367679282048729</c:v>
                </c:pt>
                <c:pt idx="74">
                  <c:v>1.8677376954851679</c:v>
                </c:pt>
                <c:pt idx="75">
                  <c:v>1.8622470597479797</c:v>
                </c:pt>
                <c:pt idx="76">
                  <c:v>1.8080382238754726</c:v>
                </c:pt>
                <c:pt idx="77">
                  <c:v>1.895198071188005</c:v>
                </c:pt>
                <c:pt idx="78">
                  <c:v>1.8863992049187397</c:v>
                </c:pt>
                <c:pt idx="79">
                  <c:v>1.9084016462308875</c:v>
                </c:pt>
                <c:pt idx="80">
                  <c:v>2.0016174218744416</c:v>
                </c:pt>
                <c:pt idx="81">
                  <c:v>2.0365868092151547</c:v>
                </c:pt>
                <c:pt idx="82">
                  <c:v>2.0732693350008704</c:v>
                </c:pt>
                <c:pt idx="83">
                  <c:v>2.115649227521228</c:v>
                </c:pt>
                <c:pt idx="84">
                  <c:v>2.098116529200619</c:v>
                </c:pt>
                <c:pt idx="85">
                  <c:v>1.8988120366355887</c:v>
                </c:pt>
                <c:pt idx="86">
                  <c:v>1.8554366632661774</c:v>
                </c:pt>
                <c:pt idx="87">
                  <c:v>1.7624404192906449</c:v>
                </c:pt>
                <c:pt idx="88">
                  <c:v>1.5682355395581218</c:v>
                </c:pt>
                <c:pt idx="89">
                  <c:v>1.5456519248645293</c:v>
                </c:pt>
                <c:pt idx="90">
                  <c:v>1.6064720175802889</c:v>
                </c:pt>
                <c:pt idx="91">
                  <c:v>1.6272064743997168</c:v>
                </c:pt>
                <c:pt idx="92">
                  <c:v>1.6097789501894275</c:v>
                </c:pt>
                <c:pt idx="93">
                  <c:v>1.5345629665483331</c:v>
                </c:pt>
                <c:pt idx="94">
                  <c:v>1.5456450540080833</c:v>
                </c:pt>
                <c:pt idx="95">
                  <c:v>1.6261102259430906</c:v>
                </c:pt>
                <c:pt idx="96">
                  <c:v>1.6771811699708097</c:v>
                </c:pt>
                <c:pt idx="97">
                  <c:v>1.6531716648798049</c:v>
                </c:pt>
                <c:pt idx="98">
                  <c:v>1.6507363145622689</c:v>
                </c:pt>
                <c:pt idx="99">
                  <c:v>1.6975709860190029</c:v>
                </c:pt>
                <c:pt idx="100">
                  <c:v>1.7479561394970546</c:v>
                </c:pt>
                <c:pt idx="101">
                  <c:v>1.8450920481422226</c:v>
                </c:pt>
                <c:pt idx="102">
                  <c:v>1.8124165630261411</c:v>
                </c:pt>
                <c:pt idx="103">
                  <c:v>1.6920737786739808</c:v>
                </c:pt>
                <c:pt idx="104">
                  <c:v>1.6916386660695282</c:v>
                </c:pt>
                <c:pt idx="105">
                  <c:v>1.6559760909234582</c:v>
                </c:pt>
                <c:pt idx="106">
                  <c:v>1.5499568362452503</c:v>
                </c:pt>
                <c:pt idx="107">
                  <c:v>1.5188353032346591</c:v>
                </c:pt>
                <c:pt idx="108">
                  <c:v>1.5588709667945089</c:v>
                </c:pt>
                <c:pt idx="109">
                  <c:v>1.5851418531183972</c:v>
                </c:pt>
                <c:pt idx="110">
                  <c:v>1.6164515170222951</c:v>
                </c:pt>
                <c:pt idx="111">
                  <c:v>1.6012973025243982</c:v>
                </c:pt>
                <c:pt idx="112">
                  <c:v>1.5849926768936526</c:v>
                </c:pt>
                <c:pt idx="113">
                  <c:v>1.5568166974967612</c:v>
                </c:pt>
                <c:pt idx="114">
                  <c:v>1.5577907907869557</c:v>
                </c:pt>
                <c:pt idx="115">
                  <c:v>1.5470733039631319</c:v>
                </c:pt>
                <c:pt idx="116">
                  <c:v>1.5885701893164481</c:v>
                </c:pt>
                <c:pt idx="117">
                  <c:v>1.6144877158016075</c:v>
                </c:pt>
                <c:pt idx="118">
                  <c:v>1.6077133341888132</c:v>
                </c:pt>
                <c:pt idx="119">
                  <c:v>1.6028305815626498</c:v>
                </c:pt>
                <c:pt idx="120">
                  <c:v>1.5848929754288623</c:v>
                </c:pt>
                <c:pt idx="121">
                  <c:v>1.5960056970118062</c:v>
                </c:pt>
                <c:pt idx="122">
                  <c:v>1.5915867815144333</c:v>
                </c:pt>
                <c:pt idx="123">
                  <c:v>1.5832714969149531</c:v>
                </c:pt>
                <c:pt idx="124">
                  <c:v>1.5812995077341225</c:v>
                </c:pt>
                <c:pt idx="125">
                  <c:v>1.6272802457863444</c:v>
                </c:pt>
                <c:pt idx="126">
                  <c:v>1.5599105827770021</c:v>
                </c:pt>
                <c:pt idx="127">
                  <c:v>1.6033467728876738</c:v>
                </c:pt>
                <c:pt idx="128">
                  <c:v>1.5868371394574139</c:v>
                </c:pt>
                <c:pt idx="129">
                  <c:v>1.6067400691367593</c:v>
                </c:pt>
                <c:pt idx="130">
                  <c:v>1.6149491301917072</c:v>
                </c:pt>
                <c:pt idx="131">
                  <c:v>1.6547011083665299</c:v>
                </c:pt>
                <c:pt idx="132">
                  <c:v>1.6527007457193224</c:v>
                </c:pt>
                <c:pt idx="133">
                  <c:v>1.6575624426254509</c:v>
                </c:pt>
                <c:pt idx="134">
                  <c:v>1.8234314568966745</c:v>
                </c:pt>
                <c:pt idx="135">
                  <c:v>1.7721060390059864</c:v>
                </c:pt>
                <c:pt idx="136">
                  <c:v>1.5692325277786818</c:v>
                </c:pt>
                <c:pt idx="137">
                  <c:v>1.6553231293009083</c:v>
                </c:pt>
                <c:pt idx="138">
                  <c:v>1.7146319378990189</c:v>
                </c:pt>
                <c:pt idx="139">
                  <c:v>1.7806258494486116</c:v>
                </c:pt>
                <c:pt idx="140">
                  <c:v>1.80738033055776</c:v>
                </c:pt>
                <c:pt idx="141">
                  <c:v>1.6386294535962287</c:v>
                </c:pt>
                <c:pt idx="142">
                  <c:v>1.6343870421636821</c:v>
                </c:pt>
                <c:pt idx="143">
                  <c:v>1.7151259033704482</c:v>
                </c:pt>
                <c:pt idx="144">
                  <c:v>1.6460215256675022</c:v>
                </c:pt>
                <c:pt idx="145">
                  <c:v>1.7823854966242934</c:v>
                </c:pt>
                <c:pt idx="146">
                  <c:v>2.1603725427271496</c:v>
                </c:pt>
                <c:pt idx="147">
                  <c:v>1.7197813742126662</c:v>
                </c:pt>
                <c:pt idx="148">
                  <c:v>2.0654953291704046</c:v>
                </c:pt>
                <c:pt idx="149">
                  <c:v>1.7692788670957929</c:v>
                </c:pt>
                <c:pt idx="150">
                  <c:v>1.7473513438285653</c:v>
                </c:pt>
                <c:pt idx="151">
                  <c:v>1.7724543905432526</c:v>
                </c:pt>
                <c:pt idx="152">
                  <c:v>1.6580529797550549</c:v>
                </c:pt>
                <c:pt idx="153">
                  <c:v>1.7558916861353151</c:v>
                </c:pt>
                <c:pt idx="154">
                  <c:v>1.8971802757980225</c:v>
                </c:pt>
                <c:pt idx="155">
                  <c:v>1.9081688382701367</c:v>
                </c:pt>
                <c:pt idx="156">
                  <c:v>1.886615236842772</c:v>
                </c:pt>
                <c:pt idx="157">
                  <c:v>1.926164176711878</c:v>
                </c:pt>
                <c:pt idx="158">
                  <c:v>1.9939068902128982</c:v>
                </c:pt>
                <c:pt idx="159">
                  <c:v>1.9445851512943675</c:v>
                </c:pt>
                <c:pt idx="160">
                  <c:v>1.7244634706975797</c:v>
                </c:pt>
                <c:pt idx="161">
                  <c:v>1.6941643782987112</c:v>
                </c:pt>
              </c:numCache>
            </c:numRef>
          </c:xVal>
          <c:yVal>
            <c:numRef>
              <c:f>'Program Steps'!$C$25:$C$514</c:f>
              <c:numCache>
                <c:formatCode>0.00</c:formatCode>
                <c:ptCount val="490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C8-4182-8136-122B84351E7C}"/>
            </c:ext>
          </c:extLst>
        </c:ser>
        <c:ser>
          <c:idx val="1"/>
          <c:order val="1"/>
          <c:tx>
            <c:v>Gr Sand</c:v>
          </c:tx>
          <c:spPr>
            <a:ln w="28575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'CPT Graphs'!$R$56:$R$57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C8-4182-8136-122B84351E7C}"/>
            </c:ext>
          </c:extLst>
        </c:ser>
        <c:ser>
          <c:idx val="2"/>
          <c:order val="2"/>
          <c:tx>
            <c:v>Sand</c:v>
          </c:tx>
          <c:spPr>
            <a:ln w="41275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'CPT Graphs'!$S$56:$S$57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C8-4182-8136-122B84351E7C}"/>
            </c:ext>
          </c:extLst>
        </c:ser>
        <c:ser>
          <c:idx val="3"/>
          <c:order val="3"/>
          <c:tx>
            <c:v>Sand Mix</c:v>
          </c:tx>
          <c:spPr>
            <a:ln>
              <a:solidFill>
                <a:srgbClr val="00B050"/>
              </a:solidFill>
              <a:prstDash val="lgDashDot"/>
            </a:ln>
          </c:spPr>
          <c:marker>
            <c:symbol val="none"/>
          </c:marker>
          <c:xVal>
            <c:numRef>
              <c:f>'CPT Graphs'!$T$56:$T$57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5C8-4182-8136-122B84351E7C}"/>
            </c:ext>
          </c:extLst>
        </c:ser>
        <c:ser>
          <c:idx val="4"/>
          <c:order val="4"/>
          <c:tx>
            <c:v>Silt Mix</c:v>
          </c:tx>
          <c:spPr>
            <a:ln w="31750">
              <a:solidFill>
                <a:schemeClr val="accent3">
                  <a:lumMod val="75000"/>
                </a:schemeClr>
              </a:solidFill>
              <a:prstDash val="sysDash"/>
            </a:ln>
          </c:spPr>
          <c:marker>
            <c:symbol val="none"/>
          </c:marker>
          <c:xVal>
            <c:numRef>
              <c:f>'CPT Graphs'!$U$56:$U$57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5C8-4182-8136-122B84351E7C}"/>
            </c:ext>
          </c:extLst>
        </c:ser>
        <c:ser>
          <c:idx val="5"/>
          <c:order val="5"/>
          <c:tx>
            <c:v>Clay</c:v>
          </c:tx>
          <c:spPr>
            <a:ln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'CPT Graphs'!$AA$56:$AA$57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'CPT Graphs'!$Q$56:$Q$57</c:f>
              <c:numCache>
                <c:formatCode>General</c:formatCode>
                <c:ptCount val="2"/>
                <c:pt idx="0">
                  <c:v>0</c:v>
                </c:pt>
                <c:pt idx="1">
                  <c:v>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5C8-4182-8136-122B84351E7C}"/>
            </c:ext>
          </c:extLst>
        </c:ser>
        <c:ser>
          <c:idx val="6"/>
          <c:order val="6"/>
          <c:tx>
            <c:v>Ic (iterative)</c:v>
          </c:tx>
          <c:spPr>
            <a:ln>
              <a:solidFill>
                <a:srgbClr val="BE2CA9"/>
              </a:solidFill>
            </a:ln>
          </c:spPr>
          <c:marker>
            <c:symbol val="none"/>
          </c:marker>
          <c:xVal>
            <c:numRef>
              <c:f>'Program Steps'!$CS$25:$CS$310</c:f>
              <c:numCache>
                <c:formatCode>0.00</c:formatCode>
                <c:ptCount val="286"/>
                <c:pt idx="0">
                  <c:v>1.6130437298439138</c:v>
                </c:pt>
                <c:pt idx="1">
                  <c:v>1.4524296420354386</c:v>
                </c:pt>
                <c:pt idx="2">
                  <c:v>1.4246199530458601</c:v>
                </c:pt>
                <c:pt idx="3">
                  <c:v>1.6847317740901051</c:v>
                </c:pt>
                <c:pt idx="4">
                  <c:v>1.9580240295712492</c:v>
                </c:pt>
                <c:pt idx="5">
                  <c:v>2.0013083531276186</c:v>
                </c:pt>
                <c:pt idx="6">
                  <c:v>1.9929602657050085</c:v>
                </c:pt>
                <c:pt idx="7">
                  <c:v>2.6426273050583289</c:v>
                </c:pt>
                <c:pt idx="8">
                  <c:v>2.3757181197154078</c:v>
                </c:pt>
                <c:pt idx="9">
                  <c:v>1.9963423055147047</c:v>
                </c:pt>
                <c:pt idx="10">
                  <c:v>1.9366859577434949</c:v>
                </c:pt>
                <c:pt idx="11">
                  <c:v>1.7414775523622734</c:v>
                </c:pt>
                <c:pt idx="12">
                  <c:v>2.1589420070118361</c:v>
                </c:pt>
                <c:pt idx="13">
                  <c:v>2.7855594598528546</c:v>
                </c:pt>
                <c:pt idx="14">
                  <c:v>2.4622075905261629</c:v>
                </c:pt>
                <c:pt idx="15">
                  <c:v>1.5031321041153032</c:v>
                </c:pt>
                <c:pt idx="16">
                  <c:v>1.3752775445644672</c:v>
                </c:pt>
                <c:pt idx="17">
                  <c:v>1.4678913091598207</c:v>
                </c:pt>
                <c:pt idx="18">
                  <c:v>1.565581719871318</c:v>
                </c:pt>
                <c:pt idx="19">
                  <c:v>1.6235988945103283</c:v>
                </c:pt>
                <c:pt idx="20">
                  <c:v>1.4690281515872277</c:v>
                </c:pt>
                <c:pt idx="21">
                  <c:v>1.5198432880905468</c:v>
                </c:pt>
                <c:pt idx="22">
                  <c:v>1.5369524706792697</c:v>
                </c:pt>
                <c:pt idx="23">
                  <c:v>1.5499311271310392</c:v>
                </c:pt>
                <c:pt idx="24">
                  <c:v>1.6110272012635125</c:v>
                </c:pt>
                <c:pt idx="25">
                  <c:v>1.6429552281309912</c:v>
                </c:pt>
                <c:pt idx="26">
                  <c:v>1.6728317382209839</c:v>
                </c:pt>
                <c:pt idx="27">
                  <c:v>1.6663319604761995</c:v>
                </c:pt>
                <c:pt idx="28">
                  <c:v>1.6594712838852104</c:v>
                </c:pt>
                <c:pt idx="29">
                  <c:v>1.6845557678152465</c:v>
                </c:pt>
                <c:pt idx="30">
                  <c:v>1.6937922027261103</c:v>
                </c:pt>
                <c:pt idx="31">
                  <c:v>1.7315000734058228</c:v>
                </c:pt>
                <c:pt idx="32">
                  <c:v>1.7446453070692669</c:v>
                </c:pt>
                <c:pt idx="33">
                  <c:v>1.7743846809191792</c:v>
                </c:pt>
                <c:pt idx="34">
                  <c:v>1.7588111112642015</c:v>
                </c:pt>
                <c:pt idx="35">
                  <c:v>1.7203286358142649</c:v>
                </c:pt>
                <c:pt idx="36">
                  <c:v>1.7801220849965769</c:v>
                </c:pt>
                <c:pt idx="37">
                  <c:v>1.7245930246461172</c:v>
                </c:pt>
                <c:pt idx="38">
                  <c:v>1.7515972465131833</c:v>
                </c:pt>
                <c:pt idx="39">
                  <c:v>1.7505899391594071</c:v>
                </c:pt>
                <c:pt idx="40">
                  <c:v>1.7425392079712743</c:v>
                </c:pt>
                <c:pt idx="41">
                  <c:v>1.7813386233339485</c:v>
                </c:pt>
                <c:pt idx="42">
                  <c:v>1.745192533460177</c:v>
                </c:pt>
                <c:pt idx="43">
                  <c:v>1.733213002472457</c:v>
                </c:pt>
                <c:pt idx="44">
                  <c:v>1.7336863488065775</c:v>
                </c:pt>
                <c:pt idx="45">
                  <c:v>1.769889710928509</c:v>
                </c:pt>
                <c:pt idx="46">
                  <c:v>1.769815982396703</c:v>
                </c:pt>
                <c:pt idx="47">
                  <c:v>1.7808873762398749</c:v>
                </c:pt>
                <c:pt idx="48">
                  <c:v>1.8467874331512102</c:v>
                </c:pt>
                <c:pt idx="49">
                  <c:v>1.8908285153041893</c:v>
                </c:pt>
                <c:pt idx="50">
                  <c:v>1.9376517430868636</c:v>
                </c:pt>
                <c:pt idx="51">
                  <c:v>1.9444509932558622</c:v>
                </c:pt>
                <c:pt idx="52">
                  <c:v>1.9817508126109264</c:v>
                </c:pt>
                <c:pt idx="53">
                  <c:v>1.9279135286481173</c:v>
                </c:pt>
                <c:pt idx="54">
                  <c:v>1.9366069203999037</c:v>
                </c:pt>
                <c:pt idx="55">
                  <c:v>1.9837423739122932</c:v>
                </c:pt>
                <c:pt idx="56">
                  <c:v>1.8868177091862774</c:v>
                </c:pt>
                <c:pt idx="57">
                  <c:v>1.747871831902827</c:v>
                </c:pt>
                <c:pt idx="58">
                  <c:v>1.6638326216772741</c:v>
                </c:pt>
                <c:pt idx="59">
                  <c:v>1.6554845338135438</c:v>
                </c:pt>
                <c:pt idx="60">
                  <c:v>1.6621749982281582</c:v>
                </c:pt>
                <c:pt idx="61">
                  <c:v>1.6269029438916109</c:v>
                </c:pt>
                <c:pt idx="62">
                  <c:v>1.6370920399949354</c:v>
                </c:pt>
                <c:pt idx="63">
                  <c:v>1.7891104531021096</c:v>
                </c:pt>
                <c:pt idx="64">
                  <c:v>1.9712913889711867</c:v>
                </c:pt>
                <c:pt idx="65">
                  <c:v>1.8870321038249527</c:v>
                </c:pt>
                <c:pt idx="66">
                  <c:v>1.8732534718089475</c:v>
                </c:pt>
                <c:pt idx="67">
                  <c:v>1.9965887920740124</c:v>
                </c:pt>
                <c:pt idx="68">
                  <c:v>2.0204928359608676</c:v>
                </c:pt>
                <c:pt idx="69">
                  <c:v>1.8769102039685701</c:v>
                </c:pt>
                <c:pt idx="70">
                  <c:v>1.873334917242677</c:v>
                </c:pt>
                <c:pt idx="71">
                  <c:v>1.8793643751202578</c:v>
                </c:pt>
                <c:pt idx="72">
                  <c:v>1.909952147948986</c:v>
                </c:pt>
                <c:pt idx="73">
                  <c:v>1.8880237813321206</c:v>
                </c:pt>
                <c:pt idx="74">
                  <c:v>1.8228848297365514</c:v>
                </c:pt>
                <c:pt idx="75">
                  <c:v>1.8251796318023328</c:v>
                </c:pt>
                <c:pt idx="76">
                  <c:v>1.7690933039147752</c:v>
                </c:pt>
                <c:pt idx="77">
                  <c:v>1.8608192685283238</c:v>
                </c:pt>
                <c:pt idx="78">
                  <c:v>1.8442577110873373</c:v>
                </c:pt>
                <c:pt idx="79">
                  <c:v>1.8600258878855469</c:v>
                </c:pt>
                <c:pt idx="80">
                  <c:v>1.9563960267957856</c:v>
                </c:pt>
                <c:pt idx="81">
                  <c:v>1.9798157505459244</c:v>
                </c:pt>
                <c:pt idx="82">
                  <c:v>2.0072426024357601</c:v>
                </c:pt>
                <c:pt idx="83">
                  <c:v>2.0385003984871264</c:v>
                </c:pt>
                <c:pt idx="84">
                  <c:v>2.0064316790485579</c:v>
                </c:pt>
                <c:pt idx="85">
                  <c:v>1.8168543130844925</c:v>
                </c:pt>
                <c:pt idx="86">
                  <c:v>1.7984812059203901</c:v>
                </c:pt>
                <c:pt idx="87">
                  <c:v>1.7319276538911905</c:v>
                </c:pt>
                <c:pt idx="88">
                  <c:v>1.5419584741928709</c:v>
                </c:pt>
                <c:pt idx="89">
                  <c:v>1.5362864382083063</c:v>
                </c:pt>
                <c:pt idx="90">
                  <c:v>1.6051119077594185</c:v>
                </c:pt>
                <c:pt idx="91">
                  <c:v>1.6265112452873325</c:v>
                </c:pt>
                <c:pt idx="92">
                  <c:v>1.6084094718694066</c:v>
                </c:pt>
                <c:pt idx="93">
                  <c:v>1.5322883903551687</c:v>
                </c:pt>
                <c:pt idx="94">
                  <c:v>1.545116570000814</c:v>
                </c:pt>
                <c:pt idx="95">
                  <c:v>1.6283064654362909</c:v>
                </c:pt>
                <c:pt idx="96">
                  <c:v>1.6772813998895235</c:v>
                </c:pt>
                <c:pt idx="97">
                  <c:v>1.6509981371273359</c:v>
                </c:pt>
                <c:pt idx="98">
                  <c:v>1.6489365016322426</c:v>
                </c:pt>
                <c:pt idx="99">
                  <c:v>1.6939529384521246</c:v>
                </c:pt>
                <c:pt idx="100">
                  <c:v>1.744306508012049</c:v>
                </c:pt>
                <c:pt idx="101">
                  <c:v>1.8446653290386734</c:v>
                </c:pt>
                <c:pt idx="102">
                  <c:v>1.8134334342242662</c:v>
                </c:pt>
                <c:pt idx="103">
                  <c:v>1.6757213340384325</c:v>
                </c:pt>
                <c:pt idx="104">
                  <c:v>1.6816110993861344</c:v>
                </c:pt>
                <c:pt idx="105">
                  <c:v>1.6497176539144012</c:v>
                </c:pt>
                <c:pt idx="106">
                  <c:v>1.550731368969164</c:v>
                </c:pt>
                <c:pt idx="107">
                  <c:v>1.5196587558103594</c:v>
                </c:pt>
                <c:pt idx="108">
                  <c:v>1.5639958550306152</c:v>
                </c:pt>
                <c:pt idx="109">
                  <c:v>1.5905872216327854</c:v>
                </c:pt>
                <c:pt idx="110">
                  <c:v>1.6194205458181063</c:v>
                </c:pt>
                <c:pt idx="111">
                  <c:v>1.6007465926426525</c:v>
                </c:pt>
                <c:pt idx="112">
                  <c:v>1.5859792685440028</c:v>
                </c:pt>
                <c:pt idx="113">
                  <c:v>1.5577085646786959</c:v>
                </c:pt>
                <c:pt idx="114">
                  <c:v>1.5612325192825818</c:v>
                </c:pt>
                <c:pt idx="115">
                  <c:v>1.5514841956647676</c:v>
                </c:pt>
                <c:pt idx="116">
                  <c:v>1.5945158779025901</c:v>
                </c:pt>
                <c:pt idx="117">
                  <c:v>1.6207050170885231</c:v>
                </c:pt>
                <c:pt idx="118">
                  <c:v>1.6122823684525751</c:v>
                </c:pt>
                <c:pt idx="119">
                  <c:v>1.607922304163627</c:v>
                </c:pt>
                <c:pt idx="120">
                  <c:v>1.5915081889320504</c:v>
                </c:pt>
                <c:pt idx="121">
                  <c:v>1.6018342027481751</c:v>
                </c:pt>
                <c:pt idx="122">
                  <c:v>1.5954422935676715</c:v>
                </c:pt>
                <c:pt idx="123">
                  <c:v>1.5879133561329015</c:v>
                </c:pt>
                <c:pt idx="124">
                  <c:v>1.5885832276135232</c:v>
                </c:pt>
                <c:pt idx="125">
                  <c:v>1.6354728752679106</c:v>
                </c:pt>
                <c:pt idx="126">
                  <c:v>1.5666770727213917</c:v>
                </c:pt>
                <c:pt idx="127">
                  <c:v>1.6114235637032055</c:v>
                </c:pt>
                <c:pt idx="128">
                  <c:v>1.5940088301076627</c:v>
                </c:pt>
                <c:pt idx="129">
                  <c:v>1.6123521748423268</c:v>
                </c:pt>
                <c:pt idx="130">
                  <c:v>1.6199831480069289</c:v>
                </c:pt>
                <c:pt idx="131">
                  <c:v>1.6562987727045695</c:v>
                </c:pt>
                <c:pt idx="132">
                  <c:v>1.6546242154284037</c:v>
                </c:pt>
                <c:pt idx="133">
                  <c:v>1.6591322021838621</c:v>
                </c:pt>
                <c:pt idx="134">
                  <c:v>1.8281013039892036</c:v>
                </c:pt>
                <c:pt idx="135">
                  <c:v>1.7855705411227598</c:v>
                </c:pt>
                <c:pt idx="136">
                  <c:v>1.5708513716312218</c:v>
                </c:pt>
                <c:pt idx="137">
                  <c:v>1.6647514270904049</c:v>
                </c:pt>
                <c:pt idx="138">
                  <c:v>1.7255808933326306</c:v>
                </c:pt>
                <c:pt idx="139">
                  <c:v>1.7919227766596617</c:v>
                </c:pt>
                <c:pt idx="140">
                  <c:v>1.8202143797785175</c:v>
                </c:pt>
                <c:pt idx="141">
                  <c:v>1.6497492832333738</c:v>
                </c:pt>
                <c:pt idx="142">
                  <c:v>1.6302533926335792</c:v>
                </c:pt>
                <c:pt idx="143">
                  <c:v>1.7244056265302854</c:v>
                </c:pt>
                <c:pt idx="144">
                  <c:v>1.6521594881743689</c:v>
                </c:pt>
                <c:pt idx="145">
                  <c:v>1.7749881142520842</c:v>
                </c:pt>
                <c:pt idx="146">
                  <c:v>2.1835876739208895</c:v>
                </c:pt>
                <c:pt idx="147">
                  <c:v>1.7219160401731703</c:v>
                </c:pt>
                <c:pt idx="148">
                  <c:v>2.0767579735053889</c:v>
                </c:pt>
                <c:pt idx="149">
                  <c:v>1.7787708079810485</c:v>
                </c:pt>
                <c:pt idx="150">
                  <c:v>1.7496703195614602</c:v>
                </c:pt>
                <c:pt idx="151">
                  <c:v>1.7819323185627207</c:v>
                </c:pt>
                <c:pt idx="152">
                  <c:v>1.6584758604532293</c:v>
                </c:pt>
                <c:pt idx="153">
                  <c:v>1.7577091396234912</c:v>
                </c:pt>
                <c:pt idx="154">
                  <c:v>1.9011591156305898</c:v>
                </c:pt>
                <c:pt idx="155">
                  <c:v>1.9064032564987698</c:v>
                </c:pt>
                <c:pt idx="156">
                  <c:v>1.8824929560287564</c:v>
                </c:pt>
                <c:pt idx="157">
                  <c:v>1.9251892250337799</c:v>
                </c:pt>
                <c:pt idx="158">
                  <c:v>1.992142278210334</c:v>
                </c:pt>
                <c:pt idx="159">
                  <c:v>1.9507877597623227</c:v>
                </c:pt>
                <c:pt idx="160">
                  <c:v>1.7220828643374728</c:v>
                </c:pt>
                <c:pt idx="161">
                  <c:v>1.7005943254977069</c:v>
                </c:pt>
              </c:numCache>
            </c:numRef>
          </c:xVal>
          <c:yVal>
            <c:numRef>
              <c:f>'Program Steps'!$BX$25:$BX$310</c:f>
              <c:numCache>
                <c:formatCode>0.00</c:formatCode>
                <c:ptCount val="286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5C8-4182-8136-122B84351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62528"/>
        <c:axId val="77464704"/>
      </c:scatterChart>
      <c:valAx>
        <c:axId val="77462528"/>
        <c:scaling>
          <c:orientation val="minMax"/>
          <c:min val="1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err="1"/>
                  <a:t>CPT</a:t>
                </a:r>
                <a:r>
                  <a:rPr lang="en-US" sz="1400" baseline="0" dirty="0"/>
                  <a:t> Material Index</a:t>
                </a:r>
                <a:r>
                  <a:rPr lang="en-US" sz="1400" dirty="0"/>
                  <a:t>, I</a:t>
                </a:r>
                <a:r>
                  <a:rPr lang="en-US" sz="1400" baseline="-25000" dirty="0"/>
                  <a:t>C</a:t>
                </a:r>
                <a:r>
                  <a:rPr lang="en-US" sz="1400" dirty="0"/>
                  <a:t>   </a:t>
                </a:r>
              </a:p>
            </c:rich>
          </c:tx>
          <c:layout>
            <c:manualLayout>
              <c:xMode val="edge"/>
              <c:yMode val="edge"/>
              <c:x val="0.16319568835138384"/>
              <c:y val="3.6787209509352492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7464704"/>
        <c:crosses val="autoZero"/>
        <c:crossBetween val="midCat"/>
        <c:majorUnit val="1"/>
      </c:valAx>
      <c:valAx>
        <c:axId val="77464704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7462528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9691445967241"/>
          <c:y val="0.12542696220003488"/>
          <c:w val="0.77127507861477784"/>
          <c:h val="0.84652600029176572"/>
        </c:manualLayout>
      </c:layout>
      <c:scatterChart>
        <c:scatterStyle val="smoothMarker"/>
        <c:varyColors val="0"/>
        <c:ser>
          <c:idx val="0"/>
          <c:order val="0"/>
          <c:tx>
            <c:v>YSR</c:v>
          </c:tx>
          <c:spPr>
            <a:ln w="22225">
              <a:solidFill>
                <a:srgbClr val="00B050"/>
              </a:solidFill>
            </a:ln>
          </c:spPr>
          <c:marker>
            <c:symbol val="circle"/>
            <c:size val="7"/>
            <c:spPr>
              <a:solidFill>
                <a:srgbClr val="F2F494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'Program Steps'!$BP$25:$BP$611</c:f>
              <c:numCache>
                <c:formatCode>General</c:formatCode>
                <c:ptCount val="587"/>
                <c:pt idx="0">
                  <c:v>4.2076631749772329</c:v>
                </c:pt>
                <c:pt idx="1">
                  <c:v>5.1428394573190124</c:v>
                </c:pt>
                <c:pt idx="2">
                  <c:v>5.4455407193441179</c:v>
                </c:pt>
                <c:pt idx="3">
                  <c:v>3.1910968229757035</c:v>
                </c:pt>
                <c:pt idx="4">
                  <c:v>2.1857916486265401</c:v>
                </c:pt>
                <c:pt idx="5">
                  <c:v>2.6826999549908974</c:v>
                </c:pt>
                <c:pt idx="6">
                  <c:v>1.9719054021921283</c:v>
                </c:pt>
                <c:pt idx="7">
                  <c:v>3.9110018597447436</c:v>
                </c:pt>
                <c:pt idx="8">
                  <c:v>3.0930796387140749</c:v>
                </c:pt>
                <c:pt idx="9">
                  <c:v>2.236637036042866</c:v>
                </c:pt>
                <c:pt idx="10">
                  <c:v>1.9346197625245722</c:v>
                </c:pt>
                <c:pt idx="11">
                  <c:v>2.4839129436497536</c:v>
                </c:pt>
                <c:pt idx="12">
                  <c:v>1.6485949559240198</c:v>
                </c:pt>
                <c:pt idx="13">
                  <c:v>2.3299362329991258</c:v>
                </c:pt>
                <c:pt idx="14">
                  <c:v>3.0187323437316333</c:v>
                </c:pt>
                <c:pt idx="15">
                  <c:v>3.7113095733295309</c:v>
                </c:pt>
                <c:pt idx="16">
                  <c:v>4.247596425324196</c:v>
                </c:pt>
                <c:pt idx="17">
                  <c:v>4.5274393788855063</c:v>
                </c:pt>
                <c:pt idx="18">
                  <c:v>4.2032607229809118</c:v>
                </c:pt>
                <c:pt idx="19">
                  <c:v>4.6138384926240654</c:v>
                </c:pt>
                <c:pt idx="20">
                  <c:v>5.0956897508579413</c:v>
                </c:pt>
                <c:pt idx="21">
                  <c:v>5.2017449235026412</c:v>
                </c:pt>
                <c:pt idx="22">
                  <c:v>5.1293387613798531</c:v>
                </c:pt>
                <c:pt idx="23">
                  <c:v>5.0893461784123026</c:v>
                </c:pt>
                <c:pt idx="24">
                  <c:v>4.7565490561344168</c:v>
                </c:pt>
                <c:pt idx="25">
                  <c:v>4.6094658570415525</c:v>
                </c:pt>
                <c:pt idx="26">
                  <c:v>4.5950265049244088</c:v>
                </c:pt>
                <c:pt idx="27">
                  <c:v>4.5158231613568116</c:v>
                </c:pt>
                <c:pt idx="28">
                  <c:v>4.439790384582424</c:v>
                </c:pt>
                <c:pt idx="29">
                  <c:v>4.2441808452787333</c:v>
                </c:pt>
                <c:pt idx="30">
                  <c:v>4.1146335980099433</c:v>
                </c:pt>
                <c:pt idx="31">
                  <c:v>3.8062400068894848</c:v>
                </c:pt>
                <c:pt idx="32">
                  <c:v>3.5636410476121214</c:v>
                </c:pt>
                <c:pt idx="33">
                  <c:v>3.200512946151528</c:v>
                </c:pt>
                <c:pt idx="34">
                  <c:v>2.9654542878914687</c:v>
                </c:pt>
                <c:pt idx="35">
                  <c:v>2.8697323422792782</c:v>
                </c:pt>
                <c:pt idx="36">
                  <c:v>2.9506598056621427</c:v>
                </c:pt>
                <c:pt idx="37">
                  <c:v>3.090765753496906</c:v>
                </c:pt>
                <c:pt idx="38">
                  <c:v>3.0503266320448361</c:v>
                </c:pt>
                <c:pt idx="39">
                  <c:v>2.9597465048706062</c:v>
                </c:pt>
                <c:pt idx="40">
                  <c:v>2.9139965498923686</c:v>
                </c:pt>
                <c:pt idx="41">
                  <c:v>2.8703766090987419</c:v>
                </c:pt>
                <c:pt idx="42">
                  <c:v>2.9522698827460205</c:v>
                </c:pt>
                <c:pt idx="43">
                  <c:v>3.0238016482642855</c:v>
                </c:pt>
                <c:pt idx="44">
                  <c:v>3.0918332302563738</c:v>
                </c:pt>
                <c:pt idx="45">
                  <c:v>2.8960802123959173</c:v>
                </c:pt>
                <c:pt idx="46">
                  <c:v>2.6480030194188848</c:v>
                </c:pt>
                <c:pt idx="47">
                  <c:v>2.569731493872192</c:v>
                </c:pt>
                <c:pt idx="48">
                  <c:v>2.3738542161910274</c:v>
                </c:pt>
                <c:pt idx="49">
                  <c:v>2.2389023940213466</c:v>
                </c:pt>
                <c:pt idx="50">
                  <c:v>1.9938076477757261</c:v>
                </c:pt>
                <c:pt idx="51">
                  <c:v>1.8592083094304013</c:v>
                </c:pt>
                <c:pt idx="52">
                  <c:v>1.7850594292459141</c:v>
                </c:pt>
                <c:pt idx="53">
                  <c:v>1.8710503315667539</c:v>
                </c:pt>
                <c:pt idx="54">
                  <c:v>1.6315278206378925</c:v>
                </c:pt>
                <c:pt idx="55">
                  <c:v>1.5035991598012193</c:v>
                </c:pt>
                <c:pt idx="56">
                  <c:v>1.6551065266578806</c:v>
                </c:pt>
                <c:pt idx="57">
                  <c:v>2.3574604696529264</c:v>
                </c:pt>
                <c:pt idx="58">
                  <c:v>2.7489629152377786</c:v>
                </c:pt>
                <c:pt idx="59">
                  <c:v>2.988138875369649</c:v>
                </c:pt>
                <c:pt idx="60">
                  <c:v>3.117799509910713</c:v>
                </c:pt>
                <c:pt idx="61">
                  <c:v>3.3587722743857471</c:v>
                </c:pt>
                <c:pt idx="62">
                  <c:v>3.3686142381715003</c:v>
                </c:pt>
                <c:pt idx="63">
                  <c:v>2.7733404901683518</c:v>
                </c:pt>
                <c:pt idx="64">
                  <c:v>2.1015948464041152</c:v>
                </c:pt>
                <c:pt idx="65">
                  <c:v>2.0807864695277813</c:v>
                </c:pt>
                <c:pt idx="66">
                  <c:v>1.9203587448976831</c:v>
                </c:pt>
                <c:pt idx="67">
                  <c:v>1.7258090302120017</c:v>
                </c:pt>
                <c:pt idx="68">
                  <c:v>1.5173222595346116</c:v>
                </c:pt>
                <c:pt idx="69">
                  <c:v>1.77765077667446</c:v>
                </c:pt>
                <c:pt idx="70">
                  <c:v>1.895241055954769</c:v>
                </c:pt>
                <c:pt idx="71">
                  <c:v>1.7044554536088623</c:v>
                </c:pt>
                <c:pt idx="72">
                  <c:v>1.7353472884177119</c:v>
                </c:pt>
                <c:pt idx="73">
                  <c:v>1.9695500146209466</c:v>
                </c:pt>
                <c:pt idx="74">
                  <c:v>2.1565023357170694</c:v>
                </c:pt>
                <c:pt idx="75">
                  <c:v>2.2578125426159046</c:v>
                </c:pt>
                <c:pt idx="76">
                  <c:v>2.3456758539213842</c:v>
                </c:pt>
                <c:pt idx="77">
                  <c:v>2.1706189169932557</c:v>
                </c:pt>
                <c:pt idx="78">
                  <c:v>2.0782110571991259</c:v>
                </c:pt>
                <c:pt idx="79">
                  <c:v>1.944702082647682</c:v>
                </c:pt>
                <c:pt idx="80">
                  <c:v>1.7737883675302841</c:v>
                </c:pt>
                <c:pt idx="81">
                  <c:v>1.5987898920696013</c:v>
                </c:pt>
                <c:pt idx="82">
                  <c:v>1.4636449370247575</c:v>
                </c:pt>
                <c:pt idx="83">
                  <c:v>1.3303333923464353</c:v>
                </c:pt>
                <c:pt idx="84">
                  <c:v>1.2723616950440089</c:v>
                </c:pt>
                <c:pt idx="85">
                  <c:v>1.6261679429251499</c:v>
                </c:pt>
                <c:pt idx="86">
                  <c:v>1.8748946001082305</c:v>
                </c:pt>
                <c:pt idx="87">
                  <c:v>2.373594605909692</c:v>
                </c:pt>
                <c:pt idx="88">
                  <c:v>3.0104611159579218</c:v>
                </c:pt>
                <c:pt idx="89">
                  <c:v>3.4992492684649386</c:v>
                </c:pt>
                <c:pt idx="90">
                  <c:v>3.495097789143442</c:v>
                </c:pt>
                <c:pt idx="91">
                  <c:v>3.4079894260657504</c:v>
                </c:pt>
                <c:pt idx="92">
                  <c:v>3.4302052916714838</c:v>
                </c:pt>
                <c:pt idx="93">
                  <c:v>3.6870337337895709</c:v>
                </c:pt>
                <c:pt idx="94">
                  <c:v>3.6792323862363614</c:v>
                </c:pt>
                <c:pt idx="95">
                  <c:v>3.4155626244312236</c:v>
                </c:pt>
                <c:pt idx="96">
                  <c:v>3.1235349278386266</c:v>
                </c:pt>
                <c:pt idx="97">
                  <c:v>3.1218257382892816</c:v>
                </c:pt>
                <c:pt idx="98">
                  <c:v>3.1204097036691048</c:v>
                </c:pt>
                <c:pt idx="99">
                  <c:v>2.8852718012366543</c:v>
                </c:pt>
                <c:pt idx="100">
                  <c:v>2.7020937999169385</c:v>
                </c:pt>
                <c:pt idx="101">
                  <c:v>2.4641887110148923</c:v>
                </c:pt>
                <c:pt idx="102">
                  <c:v>2.5771984891983712</c:v>
                </c:pt>
                <c:pt idx="103">
                  <c:v>2.5547646306465701</c:v>
                </c:pt>
                <c:pt idx="104">
                  <c:v>2.6643931112413117</c:v>
                </c:pt>
                <c:pt idx="105">
                  <c:v>2.8439422638644438</c:v>
                </c:pt>
                <c:pt idx="106">
                  <c:v>3.4118726068120431</c:v>
                </c:pt>
                <c:pt idx="107">
                  <c:v>3.5184675615112395</c:v>
                </c:pt>
                <c:pt idx="108">
                  <c:v>3.4897341883181774</c:v>
                </c:pt>
                <c:pt idx="109">
                  <c:v>3.3670928686410346</c:v>
                </c:pt>
                <c:pt idx="110">
                  <c:v>3.1449059384448668</c:v>
                </c:pt>
                <c:pt idx="111">
                  <c:v>3.0747620927600248</c:v>
                </c:pt>
                <c:pt idx="112">
                  <c:v>3.1611271873807287</c:v>
                </c:pt>
                <c:pt idx="113">
                  <c:v>3.2444866602785072</c:v>
                </c:pt>
                <c:pt idx="114">
                  <c:v>3.3092664998810131</c:v>
                </c:pt>
                <c:pt idx="115">
                  <c:v>3.361551384894788</c:v>
                </c:pt>
                <c:pt idx="116">
                  <c:v>3.2316547071372166</c:v>
                </c:pt>
                <c:pt idx="117">
                  <c:v>3.1232014326713857</c:v>
                </c:pt>
                <c:pt idx="118">
                  <c:v>3.0781481305306357</c:v>
                </c:pt>
                <c:pt idx="119">
                  <c:v>3.0910283741063793</c:v>
                </c:pt>
                <c:pt idx="120">
                  <c:v>3.1935298521170945</c:v>
                </c:pt>
                <c:pt idx="121">
                  <c:v>3.1044759549864875</c:v>
                </c:pt>
                <c:pt idx="122">
                  <c:v>3.0458178317815321</c:v>
                </c:pt>
                <c:pt idx="123">
                  <c:v>3.0826602811209445</c:v>
                </c:pt>
                <c:pt idx="124">
                  <c:v>3.1572214296610595</c:v>
                </c:pt>
                <c:pt idx="125">
                  <c:v>3.0026718083957111</c:v>
                </c:pt>
                <c:pt idx="126">
                  <c:v>3.186460118680718</c:v>
                </c:pt>
                <c:pt idx="127">
                  <c:v>3.049899420256156</c:v>
                </c:pt>
                <c:pt idx="128">
                  <c:v>3.0653060429785675</c:v>
                </c:pt>
                <c:pt idx="129">
                  <c:v>2.934671237557589</c:v>
                </c:pt>
                <c:pt idx="130">
                  <c:v>2.871937783593451</c:v>
                </c:pt>
                <c:pt idx="131">
                  <c:v>2.6460143269146092</c:v>
                </c:pt>
                <c:pt idx="132">
                  <c:v>2.6433195842258184</c:v>
                </c:pt>
                <c:pt idx="133">
                  <c:v>2.6097481951157873</c:v>
                </c:pt>
                <c:pt idx="134">
                  <c:v>2.1982194509013855</c:v>
                </c:pt>
                <c:pt idx="135">
                  <c:v>2.5177757741567985</c:v>
                </c:pt>
                <c:pt idx="136">
                  <c:v>2.8450297141552459</c:v>
                </c:pt>
                <c:pt idx="137">
                  <c:v>2.7545992927232992</c:v>
                </c:pt>
                <c:pt idx="138">
                  <c:v>2.5914737435135509</c:v>
                </c:pt>
                <c:pt idx="139">
                  <c:v>2.3934988844934248</c:v>
                </c:pt>
                <c:pt idx="140">
                  <c:v>2.3401094895606627</c:v>
                </c:pt>
                <c:pt idx="141">
                  <c:v>2.8053485161278786</c:v>
                </c:pt>
                <c:pt idx="142">
                  <c:v>2.4501885414237656</c:v>
                </c:pt>
                <c:pt idx="143">
                  <c:v>2.4913574161359135</c:v>
                </c:pt>
                <c:pt idx="144">
                  <c:v>2.6106596930017112</c:v>
                </c:pt>
                <c:pt idx="145">
                  <c:v>2.0049409265729272</c:v>
                </c:pt>
                <c:pt idx="146">
                  <c:v>1.6441116829419766</c:v>
                </c:pt>
                <c:pt idx="147">
                  <c:v>2.288100263295076</c:v>
                </c:pt>
                <c:pt idx="148">
                  <c:v>1.6463109655406936</c:v>
                </c:pt>
                <c:pt idx="149">
                  <c:v>2.2769124108527063</c:v>
                </c:pt>
                <c:pt idx="150">
                  <c:v>2.1899882460749658</c:v>
                </c:pt>
                <c:pt idx="151">
                  <c:v>2.2457198738553732</c:v>
                </c:pt>
                <c:pt idx="152">
                  <c:v>2.3663372000433656</c:v>
                </c:pt>
                <c:pt idx="153">
                  <c:v>2.1327010503251187</c:v>
                </c:pt>
                <c:pt idx="154">
                  <c:v>1.8394336058263321</c:v>
                </c:pt>
                <c:pt idx="155">
                  <c:v>1.7396977909236842</c:v>
                </c:pt>
                <c:pt idx="156">
                  <c:v>1.7453157478503458</c:v>
                </c:pt>
                <c:pt idx="157">
                  <c:v>1.6975222994650503</c:v>
                </c:pt>
                <c:pt idx="158">
                  <c:v>1.5626213947070571</c:v>
                </c:pt>
                <c:pt idx="159">
                  <c:v>1.7359850330652711</c:v>
                </c:pt>
                <c:pt idx="160">
                  <c:v>2.0793925209960986</c:v>
                </c:pt>
                <c:pt idx="161">
                  <c:v>2.2891571995566742</c:v>
                </c:pt>
              </c:numCache>
            </c:numRef>
          </c:xVal>
          <c:yVal>
            <c:numRef>
              <c:f>'Program Steps'!$C$25:$C$611</c:f>
              <c:numCache>
                <c:formatCode>0.00</c:formatCode>
                <c:ptCount val="587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39-4C77-9238-AB975EC29260}"/>
            </c:ext>
          </c:extLst>
        </c:ser>
        <c:ser>
          <c:idx val="1"/>
          <c:order val="1"/>
          <c:tx>
            <c:v>Limit CSL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'Program Steps'!$BR$25:$BR$310</c:f>
              <c:numCache>
                <c:formatCode>0.00</c:formatCode>
                <c:ptCount val="286"/>
                <c:pt idx="0">
                  <c:v>3.0485302948174118</c:v>
                </c:pt>
                <c:pt idx="1">
                  <c:v>3.1204699724344538</c:v>
                </c:pt>
                <c:pt idx="2">
                  <c:v>3.1481149085198292</c:v>
                </c:pt>
                <c:pt idx="3">
                  <c:v>3.007974970173692</c:v>
                </c:pt>
                <c:pt idx="4">
                  <c:v>2.9049340195792612</c:v>
                </c:pt>
                <c:pt idx="5">
                  <c:v>2.9707080158016308</c:v>
                </c:pt>
                <c:pt idx="6">
                  <c:v>2.8852130508026734</c:v>
                </c:pt>
                <c:pt idx="7">
                  <c:v>-99</c:v>
                </c:pt>
                <c:pt idx="8">
                  <c:v>-99</c:v>
                </c:pt>
                <c:pt idx="9">
                  <c:v>2.9390266785608055</c:v>
                </c:pt>
                <c:pt idx="10">
                  <c:v>2.9006840412804049</c:v>
                </c:pt>
                <c:pt idx="11">
                  <c:v>2.9626029480350971</c:v>
                </c:pt>
                <c:pt idx="12">
                  <c:v>2.8401497635436175</c:v>
                </c:pt>
                <c:pt idx="13">
                  <c:v>-99</c:v>
                </c:pt>
                <c:pt idx="14">
                  <c:v>-99</c:v>
                </c:pt>
                <c:pt idx="15">
                  <c:v>3.0789178890810014</c:v>
                </c:pt>
                <c:pt idx="16">
                  <c:v>3.1195249768848821</c:v>
                </c:pt>
                <c:pt idx="17">
                  <c:v>3.1482438139021913</c:v>
                </c:pt>
                <c:pt idx="18">
                  <c:v>3.1328585449583852</c:v>
                </c:pt>
                <c:pt idx="19">
                  <c:v>3.1723829304318594</c:v>
                </c:pt>
                <c:pt idx="20">
                  <c:v>3.2026248558561421</c:v>
                </c:pt>
                <c:pt idx="21">
                  <c:v>3.2185910926590768</c:v>
                </c:pt>
                <c:pt idx="22">
                  <c:v>3.2178465408836265</c:v>
                </c:pt>
                <c:pt idx="23">
                  <c:v>3.2207567956332466</c:v>
                </c:pt>
                <c:pt idx="24">
                  <c:v>3.2027698431279519</c:v>
                </c:pt>
                <c:pt idx="25">
                  <c:v>3.1971494370527287</c:v>
                </c:pt>
                <c:pt idx="26">
                  <c:v>3.2018395966821362</c:v>
                </c:pt>
                <c:pt idx="27">
                  <c:v>3.1988425715393003</c:v>
                </c:pt>
                <c:pt idx="28">
                  <c:v>3.1959120979546847</c:v>
                </c:pt>
                <c:pt idx="29">
                  <c:v>3.1844588271896059</c:v>
                </c:pt>
                <c:pt idx="30">
                  <c:v>3.177206195770879</c:v>
                </c:pt>
                <c:pt idx="31">
                  <c:v>3.1545516909498854</c:v>
                </c:pt>
                <c:pt idx="32">
                  <c:v>3.1351227387472327</c:v>
                </c:pt>
                <c:pt idx="33">
                  <c:v>3.1024691059292882</c:v>
                </c:pt>
                <c:pt idx="34">
                  <c:v>3.0789032797949707</c:v>
                </c:pt>
                <c:pt idx="35">
                  <c:v>3.0684531458624935</c:v>
                </c:pt>
                <c:pt idx="36">
                  <c:v>3.0831029278465545</c:v>
                </c:pt>
                <c:pt idx="37">
                  <c:v>3.0988825492100109</c:v>
                </c:pt>
                <c:pt idx="38">
                  <c:v>3.0981705268108515</c:v>
                </c:pt>
                <c:pt idx="39">
                  <c:v>3.0900169629774146</c:v>
                </c:pt>
                <c:pt idx="40">
                  <c:v>3.0874618049403937</c:v>
                </c:pt>
                <c:pt idx="41">
                  <c:v>3.086836782537056</c:v>
                </c:pt>
                <c:pt idx="42">
                  <c:v>3.0969168606551283</c:v>
                </c:pt>
                <c:pt idx="43">
                  <c:v>3.1071136420964947</c:v>
                </c:pt>
                <c:pt idx="44">
                  <c:v>3.1173339530245223</c:v>
                </c:pt>
                <c:pt idx="45">
                  <c:v>3.0987044947876332</c:v>
                </c:pt>
                <c:pt idx="46">
                  <c:v>3.0710301686666321</c:v>
                </c:pt>
                <c:pt idx="47">
                  <c:v>3.0632594619906039</c:v>
                </c:pt>
                <c:pt idx="48">
                  <c:v>3.0420277440713028</c:v>
                </c:pt>
                <c:pt idx="49">
                  <c:v>3.0265668668783854</c:v>
                </c:pt>
                <c:pt idx="50">
                  <c:v>2.9934852910685636</c:v>
                </c:pt>
                <c:pt idx="51">
                  <c:v>2.9742071688968048</c:v>
                </c:pt>
                <c:pt idx="52">
                  <c:v>2.96424858438637</c:v>
                </c:pt>
                <c:pt idx="53">
                  <c:v>2.9794261210704729</c:v>
                </c:pt>
                <c:pt idx="54">
                  <c:v>2.9404981730510711</c:v>
                </c:pt>
                <c:pt idx="55">
                  <c:v>2.9190284211111948</c:v>
                </c:pt>
                <c:pt idx="56">
                  <c:v>2.9467075807310961</c:v>
                </c:pt>
                <c:pt idx="57">
                  <c:v>3.0539680171829615</c:v>
                </c:pt>
                <c:pt idx="58">
                  <c:v>3.1053169065412836</c:v>
                </c:pt>
                <c:pt idx="59">
                  <c:v>3.1359861484303466</c:v>
                </c:pt>
                <c:pt idx="60">
                  <c:v>3.1541619522844222</c:v>
                </c:pt>
                <c:pt idx="61">
                  <c:v>3.1835349462059535</c:v>
                </c:pt>
                <c:pt idx="62">
                  <c:v>3.1869115882023338</c:v>
                </c:pt>
                <c:pt idx="63">
                  <c:v>3.1223341845152741</c:v>
                </c:pt>
                <c:pt idx="64">
                  <c:v>3.0342532660156238</c:v>
                </c:pt>
                <c:pt idx="65">
                  <c:v>3.0313811356316775</c:v>
                </c:pt>
                <c:pt idx="66">
                  <c:v>3.0078561071642671</c:v>
                </c:pt>
                <c:pt idx="67">
                  <c:v>2.9773524080731311</c:v>
                </c:pt>
                <c:pt idx="68">
                  <c:v>2.9407309911914772</c:v>
                </c:pt>
                <c:pt idx="69">
                  <c:v>2.9886523056885204</c:v>
                </c:pt>
                <c:pt idx="70">
                  <c:v>3.0098696063005144</c:v>
                </c:pt>
                <c:pt idx="71">
                  <c:v>2.9784753631730174</c:v>
                </c:pt>
                <c:pt idx="72">
                  <c:v>2.9855381452302479</c:v>
                </c:pt>
                <c:pt idx="73">
                  <c:v>3.0269033417251299</c:v>
                </c:pt>
                <c:pt idx="74">
                  <c:v>3.0569613893850933</c:v>
                </c:pt>
                <c:pt idx="75">
                  <c:v>3.0736208548558572</c:v>
                </c:pt>
                <c:pt idx="76">
                  <c:v>3.0880626323315394</c:v>
                </c:pt>
                <c:pt idx="77">
                  <c:v>3.0649134069130426</c:v>
                </c:pt>
                <c:pt idx="78">
                  <c:v>3.0517395273639809</c:v>
                </c:pt>
                <c:pt idx="79">
                  <c:v>3.0318556908962302</c:v>
                </c:pt>
                <c:pt idx="80">
                  <c:v>3.0045145114819309</c:v>
                </c:pt>
                <c:pt idx="81">
                  <c:v>2.9738614418291274</c:v>
                </c:pt>
                <c:pt idx="82">
                  <c:v>2.9485162940110938</c:v>
                </c:pt>
                <c:pt idx="83">
                  <c:v>2.9211751454477386</c:v>
                </c:pt>
                <c:pt idx="84">
                  <c:v>2.9101748461629025</c:v>
                </c:pt>
                <c:pt idx="85">
                  <c:v>2.9835992148997637</c:v>
                </c:pt>
                <c:pt idx="86">
                  <c:v>3.0296185575590688</c:v>
                </c:pt>
                <c:pt idx="87">
                  <c:v>3.1101992474165523</c:v>
                </c:pt>
                <c:pt idx="88">
                  <c:v>3.1975357481350408</c:v>
                </c:pt>
                <c:pt idx="89">
                  <c:v>3.2584547340175916</c:v>
                </c:pt>
                <c:pt idx="90">
                  <c:v>3.2605488638959952</c:v>
                </c:pt>
                <c:pt idx="91">
                  <c:v>3.2528260217806713</c:v>
                </c:pt>
                <c:pt idx="92">
                  <c:v>3.257737249893045</c:v>
                </c:pt>
                <c:pt idx="93">
                  <c:v>3.2895034770860576</c:v>
                </c:pt>
                <c:pt idx="94">
                  <c:v>3.291048459577381</c:v>
                </c:pt>
                <c:pt idx="95">
                  <c:v>3.2628905603916789</c:v>
                </c:pt>
                <c:pt idx="96">
                  <c:v>3.2294316287047939</c:v>
                </c:pt>
                <c:pt idx="97">
                  <c:v>3.2314263891705974</c:v>
                </c:pt>
                <c:pt idx="98">
                  <c:v>3.2333657236349036</c:v>
                </c:pt>
                <c:pt idx="99">
                  <c:v>3.2047468255588014</c:v>
                </c:pt>
                <c:pt idx="100">
                  <c:v>3.181492052151492</c:v>
                </c:pt>
                <c:pt idx="101">
                  <c:v>3.1485489308391941</c:v>
                </c:pt>
                <c:pt idx="102">
                  <c:v>3.1670254786289065</c:v>
                </c:pt>
                <c:pt idx="103">
                  <c:v>3.1666330652096377</c:v>
                </c:pt>
                <c:pt idx="104">
                  <c:v>3.1840453602707623</c:v>
                </c:pt>
                <c:pt idx="105">
                  <c:v>3.2110614086493525</c:v>
                </c:pt>
                <c:pt idx="106">
                  <c:v>3.286883531976998</c:v>
                </c:pt>
                <c:pt idx="107">
                  <c:v>3.3022404301119814</c:v>
                </c:pt>
                <c:pt idx="108">
                  <c:v>3.3004471498829111</c:v>
                </c:pt>
                <c:pt idx="109">
                  <c:v>3.2877997334265703</c:v>
                </c:pt>
                <c:pt idx="110">
                  <c:v>3.2611180504041304</c:v>
                </c:pt>
                <c:pt idx="111">
                  <c:v>3.2542795946153227</c:v>
                </c:pt>
                <c:pt idx="112">
                  <c:v>3.2676898693546175</c:v>
                </c:pt>
                <c:pt idx="113">
                  <c:v>3.2808169445596413</c:v>
                </c:pt>
                <c:pt idx="114">
                  <c:v>3.2905639735501309</c:v>
                </c:pt>
                <c:pt idx="115">
                  <c:v>3.2997500194592515</c:v>
                </c:pt>
                <c:pt idx="116">
                  <c:v>3.2845745726792721</c:v>
                </c:pt>
                <c:pt idx="117">
                  <c:v>3.272003006877537</c:v>
                </c:pt>
                <c:pt idx="118">
                  <c:v>3.2681683918308706</c:v>
                </c:pt>
                <c:pt idx="119">
                  <c:v>3.2722547409757494</c:v>
                </c:pt>
                <c:pt idx="120">
                  <c:v>3.2875969029402925</c:v>
                </c:pt>
                <c:pt idx="121">
                  <c:v>3.2779905419103037</c:v>
                </c:pt>
                <c:pt idx="122">
                  <c:v>3.2718140125837492</c:v>
                </c:pt>
                <c:pt idx="123">
                  <c:v>3.278795421261766</c:v>
                </c:pt>
                <c:pt idx="124">
                  <c:v>3.2905559242332565</c:v>
                </c:pt>
                <c:pt idx="125">
                  <c:v>3.2701485563189094</c:v>
                </c:pt>
                <c:pt idx="126">
                  <c:v>3.2987887093944304</c:v>
                </c:pt>
                <c:pt idx="127">
                  <c:v>3.281204158129063</c:v>
                </c:pt>
                <c:pt idx="128">
                  <c:v>3.2856007466409123</c:v>
                </c:pt>
                <c:pt idx="129">
                  <c:v>3.2685852499880275</c:v>
                </c:pt>
                <c:pt idx="130">
                  <c:v>3.2616460585424036</c:v>
                </c:pt>
                <c:pt idx="131">
                  <c:v>3.2291042581810898</c:v>
                </c:pt>
                <c:pt idx="132">
                  <c:v>3.2306659429908602</c:v>
                </c:pt>
                <c:pt idx="133">
                  <c:v>3.2267496565105702</c:v>
                </c:pt>
                <c:pt idx="134">
                  <c:v>3.1579865797907463</c:v>
                </c:pt>
                <c:pt idx="135">
                  <c:v>3.2119292065077309</c:v>
                </c:pt>
                <c:pt idx="136">
                  <c:v>3.2694908083842229</c:v>
                </c:pt>
                <c:pt idx="137">
                  <c:v>3.2548597434423101</c:v>
                </c:pt>
                <c:pt idx="138">
                  <c:v>3.2299867397569413</c:v>
                </c:pt>
                <c:pt idx="139">
                  <c:v>3.1979769858024452</c:v>
                </c:pt>
                <c:pt idx="140">
                  <c:v>3.1898083761365266</c:v>
                </c:pt>
                <c:pt idx="141">
                  <c:v>3.2689654604429292</c:v>
                </c:pt>
                <c:pt idx="142">
                  <c:v>3.2172487540973229</c:v>
                </c:pt>
                <c:pt idx="143">
                  <c:v>3.2216227156058626</c:v>
                </c:pt>
                <c:pt idx="144">
                  <c:v>3.2446300183518515</c:v>
                </c:pt>
                <c:pt idx="145">
                  <c:v>3.1402044403744491</c:v>
                </c:pt>
                <c:pt idx="146">
                  <c:v>3.0536134400319725</c:v>
                </c:pt>
                <c:pt idx="147">
                  <c:v>3.1941974341970116</c:v>
                </c:pt>
                <c:pt idx="148">
                  <c:v>3.0628759045563827</c:v>
                </c:pt>
                <c:pt idx="149">
                  <c:v>3.1928334253662007</c:v>
                </c:pt>
                <c:pt idx="150">
                  <c:v>3.1806565268447842</c:v>
                </c:pt>
                <c:pt idx="151">
                  <c:v>3.1902601614988346</c:v>
                </c:pt>
                <c:pt idx="152">
                  <c:v>3.2168024820657077</c:v>
                </c:pt>
                <c:pt idx="153">
                  <c:v>3.1740816863929027</c:v>
                </c:pt>
                <c:pt idx="154">
                  <c:v>3.1152467471573364</c:v>
                </c:pt>
                <c:pt idx="155">
                  <c:v>3.0961395491058927</c:v>
                </c:pt>
                <c:pt idx="156">
                  <c:v>3.0994454527101394</c:v>
                </c:pt>
                <c:pt idx="157">
                  <c:v>3.0892136161816275</c:v>
                </c:pt>
                <c:pt idx="158">
                  <c:v>3.0586894084176888</c:v>
                </c:pt>
                <c:pt idx="159">
                  <c:v>3.0975795864748119</c:v>
                </c:pt>
                <c:pt idx="160">
                  <c:v>3.1743646335029734</c:v>
                </c:pt>
                <c:pt idx="161">
                  <c:v>3.2137935112017932</c:v>
                </c:pt>
              </c:numCache>
            </c:numRef>
          </c:xVal>
          <c:yVal>
            <c:numRef>
              <c:f>'Program Steps'!$B$25:$B$310</c:f>
              <c:numCache>
                <c:formatCode>0.00</c:formatCode>
                <c:ptCount val="286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39-4C77-9238-AB975EC29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17728"/>
        <c:axId val="77824000"/>
      </c:scatterChart>
      <c:valAx>
        <c:axId val="77817728"/>
        <c:scaling>
          <c:orientation val="minMax"/>
          <c:max val="8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Yield</a:t>
                </a:r>
                <a:r>
                  <a:rPr lang="en-US" sz="1400" baseline="0"/>
                  <a:t> Stress Ratio, YSR</a:t>
                </a:r>
                <a:endParaRPr lang="en-US" sz="1400"/>
              </a:p>
            </c:rich>
          </c:tx>
          <c:layout>
            <c:manualLayout>
              <c:xMode val="edge"/>
              <c:yMode val="edge"/>
              <c:x val="0.13004849057680909"/>
              <c:y val="1.4937377517115723E-2"/>
            </c:manualLayout>
          </c:layout>
          <c:overlay val="0"/>
        </c:title>
        <c:numFmt formatCode="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77824000"/>
        <c:crosses val="autoZero"/>
        <c:crossBetween val="midCat"/>
        <c:majorUnit val="1"/>
        <c:minorUnit val="0.2"/>
      </c:valAx>
      <c:valAx>
        <c:axId val="7782400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 baseline="0"/>
            </a:pPr>
            <a:endParaRPr lang="en-US"/>
          </a:p>
        </c:txPr>
        <c:crossAx val="77817728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49021754013660807"/>
          <c:y val="0.82730793551781279"/>
          <c:w val="0.41055812881401332"/>
          <c:h val="0.10931916672402264"/>
        </c:manualLayout>
      </c:layout>
      <c:overlay val="0"/>
      <c:spPr>
        <a:solidFill>
          <a:sysClr val="window" lastClr="FFFFFF"/>
        </a:solidFill>
        <a:ln w="19050">
          <a:solidFill>
            <a:sysClr val="windowText" lastClr="000000"/>
          </a:solidFill>
        </a:ln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37364426855752"/>
          <c:y val="0.14877616815296932"/>
          <c:w val="0.74424645371250309"/>
          <c:h val="0.813560818254212"/>
        </c:manualLayout>
      </c:layout>
      <c:scatterChart>
        <c:scatterStyle val="lineMarker"/>
        <c:varyColors val="0"/>
        <c:ser>
          <c:idx val="3"/>
          <c:order val="0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CONSOLs!$N$12:$N$18</c:f>
              <c:numCache>
                <c:formatCode>0.00</c:formatCode>
                <c:ptCount val="7"/>
                <c:pt idx="0">
                  <c:v>3.338855775669245</c:v>
                </c:pt>
                <c:pt idx="1">
                  <c:v>2.9422576464367967</c:v>
                </c:pt>
                <c:pt idx="2">
                  <c:v>2.8193647017101466</c:v>
                </c:pt>
                <c:pt idx="3">
                  <c:v>3.7955272681946792</c:v>
                </c:pt>
                <c:pt idx="4">
                  <c:v>3.1130635200599737</c:v>
                </c:pt>
                <c:pt idx="5">
                  <c:v>2.7489300432318711</c:v>
                </c:pt>
                <c:pt idx="6">
                  <c:v>2.3200582790403761</c:v>
                </c:pt>
              </c:numCache>
            </c:numRef>
          </c:xVal>
          <c:yVal>
            <c:numRef>
              <c:f>CONSOLs!$F$12:$F$18</c:f>
              <c:numCache>
                <c:formatCode>0.00</c:formatCode>
                <c:ptCount val="7"/>
                <c:pt idx="0">
                  <c:v>10.667479427003961</c:v>
                </c:pt>
                <c:pt idx="1">
                  <c:v>11.277049679975617</c:v>
                </c:pt>
                <c:pt idx="2">
                  <c:v>13.715330691862237</c:v>
                </c:pt>
                <c:pt idx="3">
                  <c:v>14.020115818348064</c:v>
                </c:pt>
                <c:pt idx="4">
                  <c:v>14.324900944833891</c:v>
                </c:pt>
                <c:pt idx="5">
                  <c:v>23.163669612922888</c:v>
                </c:pt>
                <c:pt idx="6">
                  <c:v>21.639743980493751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11-424A-8D36-51960DDBD9A7}"/>
            </c:ext>
          </c:extLst>
        </c:ser>
        <c:ser>
          <c:idx val="0"/>
          <c:order val="1"/>
          <c:tx>
            <c:v>Q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Data'!$X$132:$X$275</c:f>
              <c:numCache>
                <c:formatCode>0.00</c:formatCode>
                <c:ptCount val="144"/>
                <c:pt idx="0">
                  <c:v>3.7363271333679982</c:v>
                </c:pt>
                <c:pt idx="1">
                  <c:v>3.4929685510483357</c:v>
                </c:pt>
                <c:pt idx="2">
                  <c:v>3.5552615432089847</c:v>
                </c:pt>
                <c:pt idx="3">
                  <c:v>3.4765856797857606</c:v>
                </c:pt>
                <c:pt idx="4">
                  <c:v>3.4152856408709851</c:v>
                </c:pt>
                <c:pt idx="5">
                  <c:v>3.4553598004008412</c:v>
                </c:pt>
                <c:pt idx="6">
                  <c:v>3.3767298230680329</c:v>
                </c:pt>
                <c:pt idx="7">
                  <c:v>3.3493141731961207</c:v>
                </c:pt>
                <c:pt idx="8">
                  <c:v>3.3768630542779161</c:v>
                </c:pt>
                <c:pt idx="9">
                  <c:v>3.3402883081365111</c:v>
                </c:pt>
                <c:pt idx="10">
                  <c:v>3.2937156687086393</c:v>
                </c:pt>
                <c:pt idx="11">
                  <c:v>3.3485693019919784</c:v>
                </c:pt>
                <c:pt idx="12">
                  <c:v>3.2848502822876786</c:v>
                </c:pt>
                <c:pt idx="13">
                  <c:v>3.287454715780993</c:v>
                </c:pt>
                <c:pt idx="14">
                  <c:v>3.2058984146580856</c:v>
                </c:pt>
                <c:pt idx="15">
                  <c:v>3.247344415116761</c:v>
                </c:pt>
                <c:pt idx="16">
                  <c:v>3.2064791945716276</c:v>
                </c:pt>
                <c:pt idx="17">
                  <c:v>3.2414893656552448</c:v>
                </c:pt>
                <c:pt idx="18">
                  <c:v>3.3068049733224525</c:v>
                </c:pt>
                <c:pt idx="19">
                  <c:v>3.1822541462049947</c:v>
                </c:pt>
                <c:pt idx="20">
                  <c:v>3.1035963162764069</c:v>
                </c:pt>
                <c:pt idx="21">
                  <c:v>3.1308866612788595</c:v>
                </c:pt>
                <c:pt idx="22">
                  <c:v>3.061391098859414</c:v>
                </c:pt>
                <c:pt idx="23">
                  <c:v>3.0760607465867449</c:v>
                </c:pt>
                <c:pt idx="24">
                  <c:v>3.1428665879127657</c:v>
                </c:pt>
                <c:pt idx="25">
                  <c:v>3.0056833426780991</c:v>
                </c:pt>
                <c:pt idx="26">
                  <c:v>2.9924643810579488</c:v>
                </c:pt>
                <c:pt idx="27">
                  <c:v>2.737322129419701</c:v>
                </c:pt>
                <c:pt idx="28">
                  <c:v>2.8784107973898223</c:v>
                </c:pt>
                <c:pt idx="29">
                  <c:v>3.1524886991209597</c:v>
                </c:pt>
                <c:pt idx="30">
                  <c:v>3.1747311962472335</c:v>
                </c:pt>
                <c:pt idx="31">
                  <c:v>3.0963699037282031</c:v>
                </c:pt>
                <c:pt idx="32">
                  <c:v>2.9188593878616733</c:v>
                </c:pt>
                <c:pt idx="33">
                  <c:v>2.8624753278577204</c:v>
                </c:pt>
                <c:pt idx="34">
                  <c:v>2.9526821572902313</c:v>
                </c:pt>
                <c:pt idx="35">
                  <c:v>3.064010728816954</c:v>
                </c:pt>
                <c:pt idx="36">
                  <c:v>3.0601150276896116</c:v>
                </c:pt>
                <c:pt idx="37">
                  <c:v>2.9892385160396708</c:v>
                </c:pt>
                <c:pt idx="38">
                  <c:v>2.9114181330619551</c:v>
                </c:pt>
                <c:pt idx="39">
                  <c:v>2.7815467958300353</c:v>
                </c:pt>
                <c:pt idx="40">
                  <c:v>2.8645736107496225</c:v>
                </c:pt>
                <c:pt idx="41">
                  <c:v>2.9431049844098056</c:v>
                </c:pt>
                <c:pt idx="42">
                  <c:v>3.0868037201511727</c:v>
                </c:pt>
                <c:pt idx="43">
                  <c:v>3.0116786757019516</c:v>
                </c:pt>
                <c:pt idx="44">
                  <c:v>3.0603171313551831</c:v>
                </c:pt>
                <c:pt idx="45">
                  <c:v>3.1067252797800005</c:v>
                </c:pt>
                <c:pt idx="46">
                  <c:v>3.0631773509364173</c:v>
                </c:pt>
                <c:pt idx="47">
                  <c:v>2.9459835377501493</c:v>
                </c:pt>
                <c:pt idx="48">
                  <c:v>2.7386643456761157</c:v>
                </c:pt>
                <c:pt idx="49">
                  <c:v>2.734854919374591</c:v>
                </c:pt>
                <c:pt idx="50">
                  <c:v>2.8353699504469567</c:v>
                </c:pt>
                <c:pt idx="51">
                  <c:v>2.7140593742461965</c:v>
                </c:pt>
                <c:pt idx="52">
                  <c:v>2.9014227252206162</c:v>
                </c:pt>
                <c:pt idx="53">
                  <c:v>2.8276166617938165</c:v>
                </c:pt>
                <c:pt idx="54">
                  <c:v>2.6587544751396566</c:v>
                </c:pt>
                <c:pt idx="55">
                  <c:v>2.9871204963347711</c:v>
                </c:pt>
                <c:pt idx="56">
                  <c:v>3.0692820891713835</c:v>
                </c:pt>
                <c:pt idx="57">
                  <c:v>3.0870843805588617</c:v>
                </c:pt>
                <c:pt idx="58">
                  <c:v>3.035200187035382</c:v>
                </c:pt>
                <c:pt idx="59">
                  <c:v>3.059341075529455</c:v>
                </c:pt>
                <c:pt idx="60">
                  <c:v>3.0931575559732889</c:v>
                </c:pt>
                <c:pt idx="61">
                  <c:v>2.8589327803088413</c:v>
                </c:pt>
                <c:pt idx="62">
                  <c:v>2.8559651044746945</c:v>
                </c:pt>
                <c:pt idx="63">
                  <c:v>3.0075039899023741</c:v>
                </c:pt>
                <c:pt idx="64">
                  <c:v>3.1288653071143315</c:v>
                </c:pt>
                <c:pt idx="65">
                  <c:v>3.0630145115763181</c:v>
                </c:pt>
                <c:pt idx="66">
                  <c:v>2.9742378324097452</c:v>
                </c:pt>
                <c:pt idx="67">
                  <c:v>2.9637692890392904</c:v>
                </c:pt>
                <c:pt idx="68">
                  <c:v>2.8367555093831602</c:v>
                </c:pt>
                <c:pt idx="69">
                  <c:v>2.9596232905983819</c:v>
                </c:pt>
                <c:pt idx="70">
                  <c:v>2.9729871057727504</c:v>
                </c:pt>
                <c:pt idx="71">
                  <c:v>2.8418814528880012</c:v>
                </c:pt>
                <c:pt idx="72">
                  <c:v>2.8166344969036889</c:v>
                </c:pt>
                <c:pt idx="73">
                  <c:v>2.8028146221012182</c:v>
                </c:pt>
                <c:pt idx="74">
                  <c:v>2.705279700199017</c:v>
                </c:pt>
                <c:pt idx="75">
                  <c:v>2.8041998280009008</c:v>
                </c:pt>
                <c:pt idx="76">
                  <c:v>2.769442478882747</c:v>
                </c:pt>
                <c:pt idx="77">
                  <c:v>3.0183944425598881</c:v>
                </c:pt>
                <c:pt idx="78">
                  <c:v>2.9077787677700577</c:v>
                </c:pt>
                <c:pt idx="79">
                  <c:v>2.9766226667064779</c:v>
                </c:pt>
                <c:pt idx="80">
                  <c:v>3.0358359353795836</c:v>
                </c:pt>
                <c:pt idx="81">
                  <c:v>2.8928889355543412</c:v>
                </c:pt>
                <c:pt idx="82">
                  <c:v>2.9527124059228345</c:v>
                </c:pt>
                <c:pt idx="83">
                  <c:v>3.002484438695483</c:v>
                </c:pt>
                <c:pt idx="84">
                  <c:v>2.9336307501620795</c:v>
                </c:pt>
                <c:pt idx="85">
                  <c:v>2.9898963035493837</c:v>
                </c:pt>
                <c:pt idx="86">
                  <c:v>2.9843256895572354</c:v>
                </c:pt>
                <c:pt idx="87">
                  <c:v>2.877671061413829</c:v>
                </c:pt>
                <c:pt idx="88">
                  <c:v>2.9216266325106686</c:v>
                </c:pt>
                <c:pt idx="89">
                  <c:v>2.7027059565570042</c:v>
                </c:pt>
                <c:pt idx="90">
                  <c:v>3.0460910536576509</c:v>
                </c:pt>
                <c:pt idx="91">
                  <c:v>2.7436747972384641</c:v>
                </c:pt>
                <c:pt idx="92">
                  <c:v>2.991128102962902</c:v>
                </c:pt>
                <c:pt idx="93">
                  <c:v>2.8709607124346719</c:v>
                </c:pt>
                <c:pt idx="94">
                  <c:v>3.0081192992784729</c:v>
                </c:pt>
                <c:pt idx="95">
                  <c:v>2.8970409698963286</c:v>
                </c:pt>
                <c:pt idx="96">
                  <c:v>2.9495656086682822</c:v>
                </c:pt>
                <c:pt idx="97">
                  <c:v>2.9906952478972983</c:v>
                </c:pt>
                <c:pt idx="98">
                  <c:v>2.9780345249113207</c:v>
                </c:pt>
                <c:pt idx="99">
                  <c:v>2.7512683634786543</c:v>
                </c:pt>
                <c:pt idx="100">
                  <c:v>2.7641620844669261</c:v>
                </c:pt>
                <c:pt idx="101">
                  <c:v>2.9031618015696643</c:v>
                </c:pt>
                <c:pt idx="102">
                  <c:v>2.9830455061157894</c:v>
                </c:pt>
                <c:pt idx="103">
                  <c:v>2.9328184390449894</c:v>
                </c:pt>
                <c:pt idx="104">
                  <c:v>2.745822999391089</c:v>
                </c:pt>
                <c:pt idx="105">
                  <c:v>2.8928210223358919</c:v>
                </c:pt>
                <c:pt idx="106">
                  <c:v>2.6929465212380896</c:v>
                </c:pt>
                <c:pt idx="107">
                  <c:v>2.742617084096528</c:v>
                </c:pt>
                <c:pt idx="108">
                  <c:v>2.8695861141546555</c:v>
                </c:pt>
                <c:pt idx="109">
                  <c:v>2.6833982162199321</c:v>
                </c:pt>
                <c:pt idx="110">
                  <c:v>2.786217779295908</c:v>
                </c:pt>
                <c:pt idx="111">
                  <c:v>2.7134442875026106</c:v>
                </c:pt>
                <c:pt idx="112">
                  <c:v>2.8274825480246588</c:v>
                </c:pt>
                <c:pt idx="113">
                  <c:v>2.962471525179053</c:v>
                </c:pt>
                <c:pt idx="114">
                  <c:v>2.898778694023</c:v>
                </c:pt>
                <c:pt idx="115">
                  <c:v>2.8434296591792636</c:v>
                </c:pt>
                <c:pt idx="116">
                  <c:v>2.927337058056084</c:v>
                </c:pt>
                <c:pt idx="117">
                  <c:v>2.7722717096049538</c:v>
                </c:pt>
                <c:pt idx="118">
                  <c:v>2.876481635001189</c:v>
                </c:pt>
                <c:pt idx="119">
                  <c:v>2.8898227528921168</c:v>
                </c:pt>
                <c:pt idx="120">
                  <c:v>2.9273366041824573</c:v>
                </c:pt>
                <c:pt idx="121">
                  <c:v>2.8963597578931197</c:v>
                </c:pt>
                <c:pt idx="122">
                  <c:v>2.881786272471222</c:v>
                </c:pt>
                <c:pt idx="123">
                  <c:v>2.8611728129568132</c:v>
                </c:pt>
                <c:pt idx="124">
                  <c:v>2.828429655188049</c:v>
                </c:pt>
                <c:pt idx="125">
                  <c:v>2.699757872014187</c:v>
                </c:pt>
                <c:pt idx="126">
                  <c:v>2.8970844912600322</c:v>
                </c:pt>
                <c:pt idx="127">
                  <c:v>2.8933758708330783</c:v>
                </c:pt>
                <c:pt idx="128">
                  <c:v>2.8520540597405022</c:v>
                </c:pt>
                <c:pt idx="129">
                  <c:v>2.9166967890441842</c:v>
                </c:pt>
                <c:pt idx="130">
                  <c:v>2.9681232355362765</c:v>
                </c:pt>
                <c:pt idx="131">
                  <c:v>2.8176109537441039</c:v>
                </c:pt>
                <c:pt idx="132">
                  <c:v>2.9413232221492058</c:v>
                </c:pt>
                <c:pt idx="133">
                  <c:v>2.7104727779101387</c:v>
                </c:pt>
                <c:pt idx="134">
                  <c:v>2.8656766593629945</c:v>
                </c:pt>
                <c:pt idx="135">
                  <c:v>2.7350736080931628</c:v>
                </c:pt>
                <c:pt idx="136">
                  <c:v>2.8030328383121383</c:v>
                </c:pt>
                <c:pt idx="137">
                  <c:v>2.7188887833726731</c:v>
                </c:pt>
                <c:pt idx="138">
                  <c:v>2.6504067302834078</c:v>
                </c:pt>
                <c:pt idx="139">
                  <c:v>2.8311686250991994</c:v>
                </c:pt>
                <c:pt idx="140">
                  <c:v>2.8669858413822591</c:v>
                </c:pt>
                <c:pt idx="141">
                  <c:v>2.8509227850842467</c:v>
                </c:pt>
                <c:pt idx="142">
                  <c:v>3.0011767082686025</c:v>
                </c:pt>
                <c:pt idx="143">
                  <c:v>2.8524819074067822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11-424A-8D36-51960DDBD9A7}"/>
            </c:ext>
          </c:extLst>
        </c:ser>
        <c:ser>
          <c:idx val="4"/>
          <c:order val="2"/>
          <c:tx>
            <c:v>Qu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'CPTu Data'!$Z$132:$Z$275</c:f>
              <c:numCache>
                <c:formatCode>0.00</c:formatCode>
                <c:ptCount val="144"/>
                <c:pt idx="0">
                  <c:v>4.1587974925521713</c:v>
                </c:pt>
                <c:pt idx="1">
                  <c:v>3.5357251705371944</c:v>
                </c:pt>
                <c:pt idx="2">
                  <c:v>3.6911479596691081</c:v>
                </c:pt>
                <c:pt idx="3">
                  <c:v>3.4465227526215081</c:v>
                </c:pt>
                <c:pt idx="4">
                  <c:v>3.2083289454482342</c:v>
                </c:pt>
                <c:pt idx="5">
                  <c:v>3.3681587220012177</c:v>
                </c:pt>
                <c:pt idx="6">
                  <c:v>3.3408888961409842</c:v>
                </c:pt>
                <c:pt idx="7">
                  <c:v>3.2390890448132255</c:v>
                </c:pt>
                <c:pt idx="8">
                  <c:v>3.2291865812867915</c:v>
                </c:pt>
                <c:pt idx="9">
                  <c:v>3.0660004499722162</c:v>
                </c:pt>
                <c:pt idx="10">
                  <c:v>3.0607338168686495</c:v>
                </c:pt>
                <c:pt idx="11">
                  <c:v>3.2277312916314078</c:v>
                </c:pt>
                <c:pt idx="12">
                  <c:v>3.3140160109704437</c:v>
                </c:pt>
                <c:pt idx="13">
                  <c:v>3.2810319201593434</c:v>
                </c:pt>
                <c:pt idx="14">
                  <c:v>3.0276959737720248</c:v>
                </c:pt>
                <c:pt idx="15">
                  <c:v>3.1439431685794617</c:v>
                </c:pt>
                <c:pt idx="16">
                  <c:v>3.0280683000996382</c:v>
                </c:pt>
                <c:pt idx="17">
                  <c:v>2.9125193286407312</c:v>
                </c:pt>
                <c:pt idx="18">
                  <c:v>3.074803831069826</c:v>
                </c:pt>
                <c:pt idx="19">
                  <c:v>2.920689398204471</c:v>
                </c:pt>
                <c:pt idx="20">
                  <c:v>2.8886334219632883</c:v>
                </c:pt>
                <c:pt idx="21">
                  <c:v>2.9320646484026605</c:v>
                </c:pt>
                <c:pt idx="22">
                  <c:v>2.8429756350129805</c:v>
                </c:pt>
                <c:pt idx="23">
                  <c:v>2.8709390981007288</c:v>
                </c:pt>
                <c:pt idx="24">
                  <c:v>3.0001833600507415</c:v>
                </c:pt>
                <c:pt idx="25">
                  <c:v>2.859291159420899</c:v>
                </c:pt>
                <c:pt idx="26">
                  <c:v>2.9878156671493272</c:v>
                </c:pt>
                <c:pt idx="27">
                  <c:v>2.5134542900763255</c:v>
                </c:pt>
                <c:pt idx="28">
                  <c:v>2.5895103989894115</c:v>
                </c:pt>
                <c:pt idx="29">
                  <c:v>2.8873884507805361</c:v>
                </c:pt>
                <c:pt idx="30">
                  <c:v>3.0091892474749957</c:v>
                </c:pt>
                <c:pt idx="31">
                  <c:v>2.9224130835512598</c:v>
                </c:pt>
                <c:pt idx="32">
                  <c:v>2.7205099175373832</c:v>
                </c:pt>
                <c:pt idx="33">
                  <c:v>2.6668204658163046</c:v>
                </c:pt>
                <c:pt idx="34">
                  <c:v>2.7829797556113363</c:v>
                </c:pt>
                <c:pt idx="35">
                  <c:v>2.8330690350489847</c:v>
                </c:pt>
                <c:pt idx="36">
                  <c:v>2.9173574349060778</c:v>
                </c:pt>
                <c:pt idx="37">
                  <c:v>2.8360701519857017</c:v>
                </c:pt>
                <c:pt idx="38">
                  <c:v>2.6596420581769413</c:v>
                </c:pt>
                <c:pt idx="39">
                  <c:v>2.5633500745375901</c:v>
                </c:pt>
                <c:pt idx="40">
                  <c:v>2.465166546274753</c:v>
                </c:pt>
                <c:pt idx="41">
                  <c:v>2.7120735051770084</c:v>
                </c:pt>
                <c:pt idx="42">
                  <c:v>2.956959043396727</c:v>
                </c:pt>
                <c:pt idx="43">
                  <c:v>2.8184509331644034</c:v>
                </c:pt>
                <c:pt idx="44">
                  <c:v>2.9026690555679595</c:v>
                </c:pt>
                <c:pt idx="45">
                  <c:v>3.2679037640378081</c:v>
                </c:pt>
                <c:pt idx="46">
                  <c:v>3.4526381326654634</c:v>
                </c:pt>
                <c:pt idx="47">
                  <c:v>2.9407173022950412</c:v>
                </c:pt>
                <c:pt idx="48">
                  <c:v>2.6831570215419571</c:v>
                </c:pt>
                <c:pt idx="49">
                  <c:v>2.7151758732415927</c:v>
                </c:pt>
                <c:pt idx="50">
                  <c:v>2.9080723023449093</c:v>
                </c:pt>
                <c:pt idx="51">
                  <c:v>2.6301284839440755</c:v>
                </c:pt>
                <c:pt idx="52">
                  <c:v>2.8255524265312282</c:v>
                </c:pt>
                <c:pt idx="53">
                  <c:v>2.6397302125038409</c:v>
                </c:pt>
                <c:pt idx="54">
                  <c:v>2.4042343785669358</c:v>
                </c:pt>
                <c:pt idx="55">
                  <c:v>2.8853007974558254</c:v>
                </c:pt>
                <c:pt idx="56">
                  <c:v>3.032306980137891</c:v>
                </c:pt>
                <c:pt idx="57">
                  <c:v>3.0267765959840975</c:v>
                </c:pt>
                <c:pt idx="58">
                  <c:v>2.9505957163046443</c:v>
                </c:pt>
                <c:pt idx="59">
                  <c:v>2.9377197058834614</c:v>
                </c:pt>
                <c:pt idx="60">
                  <c:v>3.0287831565435175</c:v>
                </c:pt>
                <c:pt idx="61">
                  <c:v>2.8026381566036016</c:v>
                </c:pt>
                <c:pt idx="62">
                  <c:v>2.5951409717685809</c:v>
                </c:pt>
                <c:pt idx="63">
                  <c:v>2.7359820065300839</c:v>
                </c:pt>
                <c:pt idx="64">
                  <c:v>2.9972125844629436</c:v>
                </c:pt>
                <c:pt idx="65">
                  <c:v>2.9580472603186689</c:v>
                </c:pt>
                <c:pt idx="66">
                  <c:v>2.9261307677076411</c:v>
                </c:pt>
                <c:pt idx="67">
                  <c:v>3.1123319999013566</c:v>
                </c:pt>
                <c:pt idx="68">
                  <c:v>2.7529133610038237</c:v>
                </c:pt>
                <c:pt idx="69">
                  <c:v>3.0984158469323799</c:v>
                </c:pt>
                <c:pt idx="70">
                  <c:v>2.9367432618434739</c:v>
                </c:pt>
                <c:pt idx="71">
                  <c:v>2.8251809597955329</c:v>
                </c:pt>
                <c:pt idx="72">
                  <c:v>2.67093223645904</c:v>
                </c:pt>
                <c:pt idx="73">
                  <c:v>2.7121618568524246</c:v>
                </c:pt>
                <c:pt idx="74">
                  <c:v>2.4739665417388665</c:v>
                </c:pt>
                <c:pt idx="75">
                  <c:v>2.5928277889683744</c:v>
                </c:pt>
                <c:pt idx="76">
                  <c:v>2.4228934353110922</c:v>
                </c:pt>
                <c:pt idx="77">
                  <c:v>2.8846377787582429</c:v>
                </c:pt>
                <c:pt idx="78">
                  <c:v>2.8609251867783758</c:v>
                </c:pt>
                <c:pt idx="79">
                  <c:v>2.9682153293574234</c:v>
                </c:pt>
                <c:pt idx="80">
                  <c:v>2.999034196899327</c:v>
                </c:pt>
                <c:pt idx="81">
                  <c:v>2.7795976727889231</c:v>
                </c:pt>
                <c:pt idx="82">
                  <c:v>3.0384333290254086</c:v>
                </c:pt>
                <c:pt idx="83">
                  <c:v>2.9208649410543295</c:v>
                </c:pt>
                <c:pt idx="84">
                  <c:v>2.8148924708522713</c:v>
                </c:pt>
                <c:pt idx="85">
                  <c:v>2.8691163157846447</c:v>
                </c:pt>
                <c:pt idx="86">
                  <c:v>3.0553848103961196</c:v>
                </c:pt>
                <c:pt idx="87">
                  <c:v>2.7606379910386489</c:v>
                </c:pt>
                <c:pt idx="88">
                  <c:v>2.9594565268522768</c:v>
                </c:pt>
                <c:pt idx="89">
                  <c:v>2.5705618996499746</c:v>
                </c:pt>
                <c:pt idx="90">
                  <c:v>3.564511589916854</c:v>
                </c:pt>
                <c:pt idx="91">
                  <c:v>2.5536477233676154</c:v>
                </c:pt>
                <c:pt idx="92">
                  <c:v>2.9503944028670599</c:v>
                </c:pt>
                <c:pt idx="93">
                  <c:v>2.792136616317769</c:v>
                </c:pt>
                <c:pt idx="94">
                  <c:v>2.8721484041204661</c:v>
                </c:pt>
                <c:pt idx="95">
                  <c:v>2.8764875848741189</c:v>
                </c:pt>
                <c:pt idx="96">
                  <c:v>2.8913249981452331</c:v>
                </c:pt>
                <c:pt idx="97">
                  <c:v>3.2084197813583923</c:v>
                </c:pt>
                <c:pt idx="98">
                  <c:v>3.343605757362293</c:v>
                </c:pt>
                <c:pt idx="99">
                  <c:v>2.7373971529307255</c:v>
                </c:pt>
                <c:pt idx="100">
                  <c:v>2.7076456807511913</c:v>
                </c:pt>
                <c:pt idx="101">
                  <c:v>2.9458727112569214</c:v>
                </c:pt>
                <c:pt idx="102">
                  <c:v>3.1223352067853636</c:v>
                </c:pt>
                <c:pt idx="103">
                  <c:v>2.8836381029324247</c:v>
                </c:pt>
                <c:pt idx="104">
                  <c:v>2.5993305854236852</c:v>
                </c:pt>
                <c:pt idx="105">
                  <c:v>2.8194884440385115</c:v>
                </c:pt>
                <c:pt idx="106">
                  <c:v>2.469751210765267</c:v>
                </c:pt>
                <c:pt idx="107">
                  <c:v>2.4811929287321957</c:v>
                </c:pt>
                <c:pt idx="108">
                  <c:v>2.5126811560631062</c:v>
                </c:pt>
                <c:pt idx="109">
                  <c:v>2.4891520277058587</c:v>
                </c:pt>
                <c:pt idx="110">
                  <c:v>2.5039601292421865</c:v>
                </c:pt>
                <c:pt idx="111">
                  <c:v>2.5736884898282191</c:v>
                </c:pt>
                <c:pt idx="112">
                  <c:v>2.7726356927781106</c:v>
                </c:pt>
                <c:pt idx="113">
                  <c:v>2.9145958322013636</c:v>
                </c:pt>
                <c:pt idx="114">
                  <c:v>2.8761770422923174</c:v>
                </c:pt>
                <c:pt idx="115">
                  <c:v>2.8405725248555398</c:v>
                </c:pt>
                <c:pt idx="116">
                  <c:v>2.8478065184542625</c:v>
                </c:pt>
                <c:pt idx="117">
                  <c:v>2.5397634646175549</c:v>
                </c:pt>
                <c:pt idx="118">
                  <c:v>2.8249736952411486</c:v>
                </c:pt>
                <c:pt idx="119">
                  <c:v>2.8118756969101431</c:v>
                </c:pt>
                <c:pt idx="120">
                  <c:v>2.8338615233673234</c:v>
                </c:pt>
                <c:pt idx="121">
                  <c:v>2.7596005245530457</c:v>
                </c:pt>
                <c:pt idx="122">
                  <c:v>3.0091229063647544</c:v>
                </c:pt>
                <c:pt idx="123">
                  <c:v>2.8522758652243607</c:v>
                </c:pt>
                <c:pt idx="124">
                  <c:v>2.7634453656164202</c:v>
                </c:pt>
                <c:pt idx="125">
                  <c:v>2.5837670381829123</c:v>
                </c:pt>
                <c:pt idx="126">
                  <c:v>2.7612055959051629</c:v>
                </c:pt>
                <c:pt idx="127">
                  <c:v>2.7435798891701824</c:v>
                </c:pt>
                <c:pt idx="128">
                  <c:v>3.0916511368346633</c:v>
                </c:pt>
                <c:pt idx="129">
                  <c:v>2.9338393690423219</c:v>
                </c:pt>
                <c:pt idx="130">
                  <c:v>3.1796681920270027</c:v>
                </c:pt>
                <c:pt idx="131">
                  <c:v>2.8588409344316976</c:v>
                </c:pt>
                <c:pt idx="132">
                  <c:v>2.9668223683307895</c:v>
                </c:pt>
                <c:pt idx="133">
                  <c:v>2.656317255644475</c:v>
                </c:pt>
                <c:pt idx="134">
                  <c:v>2.828524073745498</c:v>
                </c:pt>
                <c:pt idx="135">
                  <c:v>2.9222452338328724</c:v>
                </c:pt>
                <c:pt idx="136">
                  <c:v>2.9143130763114349</c:v>
                </c:pt>
                <c:pt idx="137">
                  <c:v>2.6392785092890971</c:v>
                </c:pt>
                <c:pt idx="138">
                  <c:v>2.7376301254410906</c:v>
                </c:pt>
                <c:pt idx="139">
                  <c:v>3.0566788732345298</c:v>
                </c:pt>
                <c:pt idx="140">
                  <c:v>2.9772401720838451</c:v>
                </c:pt>
                <c:pt idx="141">
                  <c:v>3.0172647970034268</c:v>
                </c:pt>
                <c:pt idx="142">
                  <c:v>3.5954349203502578</c:v>
                </c:pt>
                <c:pt idx="143">
                  <c:v>3.2150055217792413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11-424A-8D36-51960DDBD9A7}"/>
            </c:ext>
          </c:extLst>
        </c:ser>
        <c:ser>
          <c:idx val="5"/>
          <c:order val="3"/>
          <c:tx>
            <c:v>U*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'CPTu Data'!$Y$132:$Y$275</c:f>
              <c:numCache>
                <c:formatCode>0.00</c:formatCode>
                <c:ptCount val="144"/>
                <c:pt idx="0">
                  <c:v>2.8226075618655844</c:v>
                </c:pt>
                <c:pt idx="1">
                  <c:v>3.0066067118336597</c:v>
                </c:pt>
                <c:pt idx="2">
                  <c:v>2.9632518549369631</c:v>
                </c:pt>
                <c:pt idx="3">
                  <c:v>3.0625025255816918</c:v>
                </c:pt>
                <c:pt idx="4">
                  <c:v>3.1836532147246248</c:v>
                </c:pt>
                <c:pt idx="5">
                  <c:v>3.1006652240100046</c:v>
                </c:pt>
                <c:pt idx="6">
                  <c:v>2.9998737095501999</c:v>
                </c:pt>
                <c:pt idx="7">
                  <c:v>3.04970264396716</c:v>
                </c:pt>
                <c:pt idx="8">
                  <c:v>3.1029295841902198</c:v>
                </c:pt>
                <c:pt idx="9">
                  <c:v>3.1946108043190091</c:v>
                </c:pt>
                <c:pt idx="10">
                  <c:v>3.1248899148155731</c:v>
                </c:pt>
                <c:pt idx="11">
                  <c:v>3.05896689662185</c:v>
                </c:pt>
                <c:pt idx="12">
                  <c:v>2.8775021957216191</c:v>
                </c:pt>
                <c:pt idx="13">
                  <c:v>2.9120402149688198</c:v>
                </c:pt>
                <c:pt idx="14">
                  <c:v>3.0146987116486685</c:v>
                </c:pt>
                <c:pt idx="15">
                  <c:v>2.9740330369168224</c:v>
                </c:pt>
                <c:pt idx="16">
                  <c:v>3.0152858326254264</c:v>
                </c:pt>
                <c:pt idx="17">
                  <c:v>3.1777264854698455</c:v>
                </c:pt>
                <c:pt idx="18">
                  <c:v>3.1328938195558105</c:v>
                </c:pt>
                <c:pt idx="19">
                  <c:v>3.0753599430315832</c:v>
                </c:pt>
                <c:pt idx="20">
                  <c:v>2.9789303652028463</c:v>
                </c:pt>
                <c:pt idx="21">
                  <c:v>2.9826398669868146</c:v>
                </c:pt>
                <c:pt idx="22">
                  <c:v>2.9533898701016534</c:v>
                </c:pt>
                <c:pt idx="23">
                  <c:v>2.9511326634184938</c:v>
                </c:pt>
                <c:pt idx="24">
                  <c:v>2.9391057114724712</c:v>
                </c:pt>
                <c:pt idx="25">
                  <c:v>2.8491719352850837</c:v>
                </c:pt>
                <c:pt idx="26">
                  <c:v>2.7096759131506358</c:v>
                </c:pt>
                <c:pt idx="27">
                  <c:v>2.7378918267660288</c:v>
                </c:pt>
                <c:pt idx="28">
                  <c:v>2.8937723340673527</c:v>
                </c:pt>
                <c:pt idx="29">
                  <c:v>3.0583606434472181</c:v>
                </c:pt>
                <c:pt idx="30">
                  <c:v>2.9818341605083809</c:v>
                </c:pt>
                <c:pt idx="31">
                  <c:v>2.9362593934394785</c:v>
                </c:pt>
                <c:pt idx="32">
                  <c:v>2.8379274253164408</c:v>
                </c:pt>
                <c:pt idx="33">
                  <c:v>2.79707909878503</c:v>
                </c:pt>
                <c:pt idx="34">
                  <c:v>2.8345677722889997</c:v>
                </c:pt>
                <c:pt idx="35">
                  <c:v>2.9667051409940051</c:v>
                </c:pt>
                <c:pt idx="36">
                  <c:v>2.8828645437376723</c:v>
                </c:pt>
                <c:pt idx="37">
                  <c:v>2.8442205099600213</c:v>
                </c:pt>
                <c:pt idx="38">
                  <c:v>2.8820529317401582</c:v>
                </c:pt>
                <c:pt idx="39">
                  <c:v>2.7627639060493085</c:v>
                </c:pt>
                <c:pt idx="40">
                  <c:v>2.9860983337189944</c:v>
                </c:pt>
                <c:pt idx="41">
                  <c:v>2.8845155404681879</c:v>
                </c:pt>
                <c:pt idx="42">
                  <c:v>2.8891365779489826</c:v>
                </c:pt>
                <c:pt idx="43">
                  <c:v>2.8963723137313582</c:v>
                </c:pt>
                <c:pt idx="44">
                  <c:v>2.8967115002111532</c:v>
                </c:pt>
                <c:pt idx="45">
                  <c:v>2.63475211132286</c:v>
                </c:pt>
                <c:pt idx="46">
                  <c:v>2.3949433261753597</c:v>
                </c:pt>
                <c:pt idx="47">
                  <c:v>2.6786158156630293</c:v>
                </c:pt>
                <c:pt idx="48">
                  <c:v>2.5837983006630356</c:v>
                </c:pt>
                <c:pt idx="49">
                  <c:v>2.5482195871871998</c:v>
                </c:pt>
                <c:pt idx="50">
                  <c:v>2.5315625724222799</c:v>
                </c:pt>
                <c:pt idx="51">
                  <c:v>2.5932245778769034</c:v>
                </c:pt>
                <c:pt idx="52">
                  <c:v>2.7132977341473512</c:v>
                </c:pt>
                <c:pt idx="53">
                  <c:v>2.7662067024859214</c:v>
                </c:pt>
                <c:pt idx="54">
                  <c:v>2.7126502463018145</c:v>
                </c:pt>
                <c:pt idx="55">
                  <c:v>2.7955033668310283</c:v>
                </c:pt>
                <c:pt idx="56">
                  <c:v>2.7917101618851796</c:v>
                </c:pt>
                <c:pt idx="57">
                  <c:v>2.8253060429801811</c:v>
                </c:pt>
                <c:pt idx="58">
                  <c:v>2.8123701803338741</c:v>
                </c:pt>
                <c:pt idx="59">
                  <c:v>2.8628781097470242</c:v>
                </c:pt>
                <c:pt idx="60">
                  <c:v>2.8331827010454846</c:v>
                </c:pt>
                <c:pt idx="61">
                  <c:v>2.6663617517657623</c:v>
                </c:pt>
                <c:pt idx="62">
                  <c:v>2.8526494271867895</c:v>
                </c:pt>
                <c:pt idx="63">
                  <c:v>2.9656158484459492</c:v>
                </c:pt>
                <c:pt idx="64">
                  <c:v>2.9194227026666648</c:v>
                </c:pt>
                <c:pt idx="65">
                  <c:v>2.8500445756469963</c:v>
                </c:pt>
                <c:pt idx="66">
                  <c:v>2.7372847790515653</c:v>
                </c:pt>
                <c:pt idx="67">
                  <c:v>2.5490905435248576</c:v>
                </c:pt>
                <c:pt idx="68">
                  <c:v>2.6766334394351761</c:v>
                </c:pt>
                <c:pt idx="69">
                  <c:v>2.5552645584640419</c:v>
                </c:pt>
                <c:pt idx="70">
                  <c:v>2.7255114225291082</c:v>
                </c:pt>
                <c:pt idx="71">
                  <c:v>2.6183052121843997</c:v>
                </c:pt>
                <c:pt idx="72">
                  <c:v>2.7198953968965034</c:v>
                </c:pt>
                <c:pt idx="73">
                  <c:v>2.659808242095024</c:v>
                </c:pt>
                <c:pt idx="74">
                  <c:v>2.7229428261477806</c:v>
                </c:pt>
                <c:pt idx="75">
                  <c:v>2.7718951504688745</c:v>
                </c:pt>
                <c:pt idx="76">
                  <c:v>2.8726992777602383</c:v>
                </c:pt>
                <c:pt idx="77">
                  <c:v>2.8461880857289237</c:v>
                </c:pt>
                <c:pt idx="78">
                  <c:v>2.6909075736171988</c:v>
                </c:pt>
                <c:pt idx="79">
                  <c:v>2.7023566680652538</c:v>
                </c:pt>
                <c:pt idx="80">
                  <c:v>2.7687915673666561</c:v>
                </c:pt>
                <c:pt idx="81">
                  <c:v>2.7419436679959279</c:v>
                </c:pt>
                <c:pt idx="82">
                  <c:v>2.5994241473175674</c:v>
                </c:pt>
                <c:pt idx="83">
                  <c:v>2.7873600040825446</c:v>
                </c:pt>
                <c:pt idx="84">
                  <c:v>2.7746820749384393</c:v>
                </c:pt>
                <c:pt idx="85">
                  <c:v>2.8148486472035659</c:v>
                </c:pt>
                <c:pt idx="86">
                  <c:v>2.6344348052821971</c:v>
                </c:pt>
                <c:pt idx="87">
                  <c:v>2.735033442978811</c:v>
                </c:pt>
                <c:pt idx="88">
                  <c:v>2.6223638426182081</c:v>
                </c:pt>
                <c:pt idx="89">
                  <c:v>2.6298880602171937</c:v>
                </c:pt>
                <c:pt idx="90">
                  <c:v>2.2645854767782949</c:v>
                </c:pt>
                <c:pt idx="91">
                  <c:v>2.7110579454929593</c:v>
                </c:pt>
                <c:pt idx="92">
                  <c:v>2.7419894962040989</c:v>
                </c:pt>
                <c:pt idx="93">
                  <c:v>2.6952888805373219</c:v>
                </c:pt>
                <c:pt idx="94">
                  <c:v>2.8412348064219706</c:v>
                </c:pt>
                <c:pt idx="95">
                  <c:v>2.6593866920781548</c:v>
                </c:pt>
                <c:pt idx="96">
                  <c:v>2.7298259614026432</c:v>
                </c:pt>
                <c:pt idx="97">
                  <c:v>2.5037365524253077</c:v>
                </c:pt>
                <c:pt idx="98">
                  <c:v>2.3590012459467964</c:v>
                </c:pt>
                <c:pt idx="99">
                  <c:v>2.5540411978541333</c:v>
                </c:pt>
                <c:pt idx="100">
                  <c:v>2.6020776920086983</c:v>
                </c:pt>
                <c:pt idx="101">
                  <c:v>2.6053052769838643</c:v>
                </c:pt>
                <c:pt idx="102">
                  <c:v>2.5707448700144422</c:v>
                </c:pt>
                <c:pt idx="103">
                  <c:v>2.7100884285223117</c:v>
                </c:pt>
                <c:pt idx="104">
                  <c:v>2.6724380527085487</c:v>
                </c:pt>
                <c:pt idx="105">
                  <c:v>2.7051081276753477</c:v>
                </c:pt>
                <c:pt idx="106">
                  <c:v>2.7070765415086191</c:v>
                </c:pt>
                <c:pt idx="107">
                  <c:v>2.7760723692190541</c:v>
                </c:pt>
                <c:pt idx="108">
                  <c:v>2.9503781566028899</c:v>
                </c:pt>
                <c:pt idx="109">
                  <c:v>2.6739262453873192</c:v>
                </c:pt>
                <c:pt idx="110">
                  <c:v>2.8249222342290952</c:v>
                </c:pt>
                <c:pt idx="111">
                  <c:v>2.6442031398931132</c:v>
                </c:pt>
                <c:pt idx="112">
                  <c:v>2.6436279962813325</c:v>
                </c:pt>
                <c:pt idx="113">
                  <c:v>2.7290651851678005</c:v>
                </c:pt>
                <c:pt idx="114">
                  <c:v>2.6624549612033981</c:v>
                </c:pt>
                <c:pt idx="115">
                  <c:v>2.6066133530543163</c:v>
                </c:pt>
                <c:pt idx="116">
                  <c:v>2.7343014858641155</c:v>
                </c:pt>
                <c:pt idx="117">
                  <c:v>2.7696289170860475</c:v>
                </c:pt>
                <c:pt idx="118">
                  <c:v>2.6738961290226717</c:v>
                </c:pt>
                <c:pt idx="119">
                  <c:v>2.7073163833470137</c:v>
                </c:pt>
                <c:pt idx="120">
                  <c:v>2.7471396951731246</c:v>
                </c:pt>
                <c:pt idx="121">
                  <c:v>2.7659120337338963</c:v>
                </c:pt>
                <c:pt idx="122">
                  <c:v>2.5128463898697144</c:v>
                </c:pt>
                <c:pt idx="123">
                  <c:v>2.6242477288350381</c:v>
                </c:pt>
                <c:pt idx="124">
                  <c:v>2.6536058457954215</c:v>
                </c:pt>
                <c:pt idx="125">
                  <c:v>2.6130099719725246</c:v>
                </c:pt>
                <c:pt idx="126">
                  <c:v>2.7655946770121882</c:v>
                </c:pt>
                <c:pt idx="127">
                  <c:v>2.7758843272628937</c:v>
                </c:pt>
                <c:pt idx="128">
                  <c:v>2.3892582146165706</c:v>
                </c:pt>
                <c:pt idx="129">
                  <c:v>2.6380557336305999</c:v>
                </c:pt>
                <c:pt idx="130">
                  <c:v>2.4940665010237013</c:v>
                </c:pt>
                <c:pt idx="131">
                  <c:v>2.548454290094694</c:v>
                </c:pt>
                <c:pt idx="132">
                  <c:v>2.6471194292995075</c:v>
                </c:pt>
                <c:pt idx="133">
                  <c:v>2.5633703109472346</c:v>
                </c:pt>
                <c:pt idx="134">
                  <c:v>2.6533269619031761</c:v>
                </c:pt>
                <c:pt idx="135">
                  <c:v>2.3579242612497522</c:v>
                </c:pt>
                <c:pt idx="136">
                  <c:v>2.4740402142181561</c:v>
                </c:pt>
                <c:pt idx="137">
                  <c:v>2.5925329043433223</c:v>
                </c:pt>
                <c:pt idx="138">
                  <c:v>2.3923320704493332</c:v>
                </c:pt>
                <c:pt idx="139">
                  <c:v>2.3880159038585571</c:v>
                </c:pt>
                <c:pt idx="140">
                  <c:v>2.5185026036251128</c:v>
                </c:pt>
                <c:pt idx="141">
                  <c:v>2.455933198360583</c:v>
                </c:pt>
                <c:pt idx="142">
                  <c:v>2.1642002392305537</c:v>
                </c:pt>
                <c:pt idx="143">
                  <c:v>2.2763728352680044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11-424A-8D36-51960DDBD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8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24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YSR = Yield Stress Ratio</a:t>
                </a:r>
              </a:p>
            </c:rich>
          </c:tx>
          <c:layout>
            <c:manualLayout>
              <c:xMode val="edge"/>
              <c:yMode val="edge"/>
              <c:x val="0.20423752245831178"/>
              <c:y val="7.4884793684770864E-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2932731873988893"/>
          <c:y val="0.17890811671139975"/>
          <c:w val="0.34814140730933729"/>
          <c:h val="0.18232587457918986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77302455788933"/>
          <c:y val="0.1493334419112024"/>
          <c:w val="0.75415263426664747"/>
          <c:h val="0.81918424682701263"/>
        </c:manualLayout>
      </c:layout>
      <c:scatterChart>
        <c:scatterStyle val="smoothMarker"/>
        <c:varyColors val="0"/>
        <c:ser>
          <c:idx val="0"/>
          <c:order val="0"/>
          <c:tx>
            <c:v>CRR</c:v>
          </c:tx>
          <c:spPr>
            <a:ln w="15875">
              <a:solidFill>
                <a:schemeClr val="accent1"/>
              </a:solidFill>
            </a:ln>
          </c:spPr>
          <c:marker>
            <c:symbol val="diamond"/>
            <c:size val="8"/>
            <c:spPr>
              <a:solidFill>
                <a:srgbClr val="9AECEE"/>
              </a:solidFill>
              <a:ln w="15875"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'Program Steps'!$AT$25:$AT$514</c:f>
              <c:numCache>
                <c:formatCode>0.000</c:formatCode>
                <c:ptCount val="490"/>
                <c:pt idx="0">
                  <c:v>0.2298354698545467</c:v>
                </c:pt>
                <c:pt idx="1">
                  <c:v>0.28375262070500801</c:v>
                </c:pt>
                <c:pt idx="2">
                  <c:v>0.33893787767243883</c:v>
                </c:pt>
                <c:pt idx="3">
                  <c:v>0.20477258986711994</c:v>
                </c:pt>
                <c:pt idx="4">
                  <c:v>0.18615250461540023</c:v>
                </c:pt>
                <c:pt idx="5">
                  <c:v>0.23550018532493261</c:v>
                </c:pt>
                <c:pt idx="6">
                  <c:v>0.18086941883829899</c:v>
                </c:pt>
                <c:pt idx="7">
                  <c:v>0.1910663126888254</c:v>
                </c:pt>
                <c:pt idx="8">
                  <c:v>0.18650137464729877</c:v>
                </c:pt>
                <c:pt idx="9">
                  <c:v>0.20152932973082466</c:v>
                </c:pt>
                <c:pt idx="10">
                  <c:v>0.17667188157784156</c:v>
                </c:pt>
                <c:pt idx="11">
                  <c:v>0.18305347407228784</c:v>
                </c:pt>
                <c:pt idx="12">
                  <c:v>0.18028501616128934</c:v>
                </c:pt>
                <c:pt idx="13">
                  <c:v>0.17178539788940939</c:v>
                </c:pt>
                <c:pt idx="14">
                  <c:v>0.17598975877131501</c:v>
                </c:pt>
                <c:pt idx="15">
                  <c:v>0.23422183803569752</c:v>
                </c:pt>
                <c:pt idx="16">
                  <c:v>0.2854996534325871</c:v>
                </c:pt>
                <c:pt idx="17">
                  <c:v>0.3392173315122598</c:v>
                </c:pt>
                <c:pt idx="18">
                  <c:v>0.31313760390720952</c:v>
                </c:pt>
                <c:pt idx="19">
                  <c:v>0.42345419021105107</c:v>
                </c:pt>
                <c:pt idx="20">
                  <c:v>0.49739514270950069</c:v>
                </c:pt>
                <c:pt idx="21">
                  <c:v>0.56283501254976021</c:v>
                </c:pt>
                <c:pt idx="22">
                  <c:v>0.55954878622988646</c:v>
                </c:pt>
                <c:pt idx="23">
                  <c:v>0.57253137768898599</c:v>
                </c:pt>
                <c:pt idx="24">
                  <c:v>0.51105983316315351</c:v>
                </c:pt>
                <c:pt idx="25">
                  <c:v>0.50988201096511554</c:v>
                </c:pt>
                <c:pt idx="26">
                  <c:v>0.54715528402908209</c:v>
                </c:pt>
                <c:pt idx="27">
                  <c:v>0.52988665777720767</c:v>
                </c:pt>
                <c:pt idx="28">
                  <c:v>0.51337814113137659</c:v>
                </c:pt>
                <c:pt idx="29">
                  <c:v>0.48589662004343487</c:v>
                </c:pt>
                <c:pt idx="30">
                  <c:v>0.46547949791265925</c:v>
                </c:pt>
                <c:pt idx="31">
                  <c:v>0.4136508041005203</c:v>
                </c:pt>
                <c:pt idx="32">
                  <c:v>0.36795394332275755</c:v>
                </c:pt>
                <c:pt idx="33">
                  <c:v>0.30973121709301593</c:v>
                </c:pt>
                <c:pt idx="34">
                  <c:v>0.26870311705944144</c:v>
                </c:pt>
                <c:pt idx="35">
                  <c:v>0.2483898851821886</c:v>
                </c:pt>
                <c:pt idx="36">
                  <c:v>0.27876824048220228</c:v>
                </c:pt>
                <c:pt idx="37">
                  <c:v>0.28931389495626114</c:v>
                </c:pt>
                <c:pt idx="38">
                  <c:v>0.29446520393721337</c:v>
                </c:pt>
                <c:pt idx="39">
                  <c:v>0.28132291434330808</c:v>
                </c:pt>
                <c:pt idx="40">
                  <c:v>0.27551969452409542</c:v>
                </c:pt>
                <c:pt idx="41">
                  <c:v>0.28316454297421489</c:v>
                </c:pt>
                <c:pt idx="42">
                  <c:v>0.28980955849041323</c:v>
                </c:pt>
                <c:pt idx="43">
                  <c:v>0.30334749997913563</c:v>
                </c:pt>
                <c:pt idx="44">
                  <c:v>0.32172680834177303</c:v>
                </c:pt>
                <c:pt idx="45">
                  <c:v>0.29819731450913645</c:v>
                </c:pt>
                <c:pt idx="46">
                  <c:v>0.25799048233987432</c:v>
                </c:pt>
                <c:pt idx="47">
                  <c:v>0.25058375413526385</c:v>
                </c:pt>
                <c:pt idx="48">
                  <c:v>0.23911060108213844</c:v>
                </c:pt>
                <c:pt idx="49">
                  <c:v>0.23174338363537694</c:v>
                </c:pt>
                <c:pt idx="50">
                  <c:v>0.21192969799399242</c:v>
                </c:pt>
                <c:pt idx="51">
                  <c:v>0.19998977481834318</c:v>
                </c:pt>
                <c:pt idx="52">
                  <c:v>0.19905246459828155</c:v>
                </c:pt>
                <c:pt idx="53">
                  <c:v>0.20065019986504809</c:v>
                </c:pt>
                <c:pt idx="54">
                  <c:v>0.18242342991918134</c:v>
                </c:pt>
                <c:pt idx="55">
                  <c:v>0.17843096276862813</c:v>
                </c:pt>
                <c:pt idx="56">
                  <c:v>0.18073669849740542</c:v>
                </c:pt>
                <c:pt idx="57">
                  <c:v>0.23383359809655613</c:v>
                </c:pt>
                <c:pt idx="58">
                  <c:v>0.28118354233219478</c:v>
                </c:pt>
                <c:pt idx="59">
                  <c:v>0.33118901487606028</c:v>
                </c:pt>
                <c:pt idx="60">
                  <c:v>0.37278409028867854</c:v>
                </c:pt>
                <c:pt idx="61">
                  <c:v>0.43556765301895728</c:v>
                </c:pt>
                <c:pt idx="62">
                  <c:v>0.45117188445330242</c:v>
                </c:pt>
                <c:pt idx="63">
                  <c:v>0.34435303366473963</c:v>
                </c:pt>
                <c:pt idx="64">
                  <c:v>0.25554319178337848</c:v>
                </c:pt>
                <c:pt idx="65">
                  <c:v>0.23311471902274375</c:v>
                </c:pt>
                <c:pt idx="66">
                  <c:v>0.21100769627585436</c:v>
                </c:pt>
                <c:pt idx="67">
                  <c:v>0.20759490734550587</c:v>
                </c:pt>
                <c:pt idx="68">
                  <c:v>0.18977574911434497</c:v>
                </c:pt>
                <c:pt idx="69">
                  <c:v>0.19867565122909189</c:v>
                </c:pt>
                <c:pt idx="70">
                  <c:v>0.2120894287390522</c:v>
                </c:pt>
                <c:pt idx="71">
                  <c:v>0.19318954062217114</c:v>
                </c:pt>
                <c:pt idx="72">
                  <c:v>0.20024882794071863</c:v>
                </c:pt>
                <c:pt idx="73">
                  <c:v>0.22795208784311005</c:v>
                </c:pt>
                <c:pt idx="74">
                  <c:v>0.2470926229856186</c:v>
                </c:pt>
                <c:pt idx="75">
                  <c:v>0.26806713466943594</c:v>
                </c:pt>
                <c:pt idx="76">
                  <c:v>0.27598914075853648</c:v>
                </c:pt>
                <c:pt idx="77">
                  <c:v>0.26414404573257949</c:v>
                </c:pt>
                <c:pt idx="78">
                  <c:v>0.24479699976974004</c:v>
                </c:pt>
                <c:pt idx="79">
                  <c:v>0.22743520438550879</c:v>
                </c:pt>
                <c:pt idx="80">
                  <c:v>0.21962899554936596</c:v>
                </c:pt>
                <c:pt idx="81">
                  <c:v>0.20133209787466944</c:v>
                </c:pt>
                <c:pt idx="82">
                  <c:v>0.19081808629400612</c:v>
                </c:pt>
                <c:pt idx="83">
                  <c:v>0.1821900030594743</c:v>
                </c:pt>
                <c:pt idx="84">
                  <c:v>0.17560545989594828</c:v>
                </c:pt>
                <c:pt idx="85">
                  <c:v>0.18990905187019708</c:v>
                </c:pt>
                <c:pt idx="86">
                  <c:v>0.216697606731341</c:v>
                </c:pt>
                <c:pt idx="87">
                  <c:v>0.3005882567191458</c:v>
                </c:pt>
                <c:pt idx="88">
                  <c:v>0.47862447257767765</c:v>
                </c:pt>
                <c:pt idx="89">
                  <c:v>0.77839587852178405</c:v>
                </c:pt>
                <c:pt idx="90">
                  <c:v>0.79215411396581992</c:v>
                </c:pt>
                <c:pt idx="91">
                  <c:v>0.74274060390862839</c:v>
                </c:pt>
                <c:pt idx="92">
                  <c:v>0.77374442049009884</c:v>
                </c:pt>
                <c:pt idx="93">
                  <c:v>1.0128388238793347</c:v>
                </c:pt>
                <c:pt idx="94">
                  <c:v>1.0263636745597764</c:v>
                </c:pt>
                <c:pt idx="95">
                  <c:v>0.80786461946241606</c:v>
                </c:pt>
                <c:pt idx="96">
                  <c:v>0.63841941257202595</c:v>
                </c:pt>
                <c:pt idx="97">
                  <c:v>0.62493932486464376</c:v>
                </c:pt>
                <c:pt idx="98">
                  <c:v>0.63232012778914626</c:v>
                </c:pt>
                <c:pt idx="99">
                  <c:v>0.53997799198526375</c:v>
                </c:pt>
                <c:pt idx="100">
                  <c:v>0.48250403526372082</c:v>
                </c:pt>
                <c:pt idx="101">
                  <c:v>0.42753178096205924</c:v>
                </c:pt>
                <c:pt idx="102">
                  <c:v>0.47023466366852446</c:v>
                </c:pt>
                <c:pt idx="103">
                  <c:v>0.40308006393691714</c:v>
                </c:pt>
                <c:pt idx="104">
                  <c:v>0.45716000093782316</c:v>
                </c:pt>
                <c:pt idx="105">
                  <c:v>0.53415979733747687</c:v>
                </c:pt>
                <c:pt idx="106">
                  <c:v>0.99033899523161606</c:v>
                </c:pt>
                <c:pt idx="107">
                  <c:v>1.130273772348271</c:v>
                </c:pt>
                <c:pt idx="108">
                  <c:v>1.1129011571715417</c:v>
                </c:pt>
                <c:pt idx="109">
                  <c:v>0.99814553225895886</c:v>
                </c:pt>
                <c:pt idx="110">
                  <c:v>0.79594091945836143</c:v>
                </c:pt>
                <c:pt idx="111">
                  <c:v>0.75176664444486063</c:v>
                </c:pt>
                <c:pt idx="112">
                  <c:v>0.84116685319948248</c:v>
                </c:pt>
                <c:pt idx="113">
                  <c:v>0.94028316615058127</c:v>
                </c:pt>
                <c:pt idx="114">
                  <c:v>1.022101754436902</c:v>
                </c:pt>
                <c:pt idx="115">
                  <c:v>1.106223908034333</c:v>
                </c:pt>
                <c:pt idx="116">
                  <c:v>0.9709557885323632</c:v>
                </c:pt>
                <c:pt idx="117">
                  <c:v>0.87240294134679353</c:v>
                </c:pt>
                <c:pt idx="118">
                  <c:v>0.84457040071368827</c:v>
                </c:pt>
                <c:pt idx="119">
                  <c:v>0.87426526697683848</c:v>
                </c:pt>
                <c:pt idx="120">
                  <c:v>0.9964116157687134</c:v>
                </c:pt>
                <c:pt idx="121">
                  <c:v>0.9179061793409441</c:v>
                </c:pt>
                <c:pt idx="122">
                  <c:v>0.87100764200715985</c:v>
                </c:pt>
                <c:pt idx="123">
                  <c:v>0.92421878464644813</c:v>
                </c:pt>
                <c:pt idx="124">
                  <c:v>1.0220311065561094</c:v>
                </c:pt>
                <c:pt idx="125">
                  <c:v>0.85881806257917437</c:v>
                </c:pt>
                <c:pt idx="126">
                  <c:v>1.0970856850308643</c:v>
                </c:pt>
                <c:pt idx="127">
                  <c:v>0.94339477145547523</c:v>
                </c:pt>
                <c:pt idx="128">
                  <c:v>0.97951927560514196</c:v>
                </c:pt>
                <c:pt idx="129">
                  <c:v>0.84754783330233274</c:v>
                </c:pt>
                <c:pt idx="130">
                  <c:v>0.79947200738607149</c:v>
                </c:pt>
                <c:pt idx="131">
                  <c:v>0.61486156088737653</c:v>
                </c:pt>
                <c:pt idx="132">
                  <c:v>0.62065706004891474</c:v>
                </c:pt>
                <c:pt idx="133">
                  <c:v>0.60607482124800771</c:v>
                </c:pt>
                <c:pt idx="134">
                  <c:v>0.44558328592143587</c:v>
                </c:pt>
                <c:pt idx="135">
                  <c:v>0.63576814638462331</c:v>
                </c:pt>
                <c:pt idx="136">
                  <c:v>0.85405607933607863</c:v>
                </c:pt>
                <c:pt idx="137">
                  <c:v>0.76009696221608902</c:v>
                </c:pt>
                <c:pt idx="138">
                  <c:v>0.67851994850915887</c:v>
                </c:pt>
                <c:pt idx="139">
                  <c:v>0.57429825003730439</c:v>
                </c:pt>
                <c:pt idx="140">
                  <c:v>0.55863677984596727</c:v>
                </c:pt>
                <c:pt idx="141">
                  <c:v>0.8502736771183832</c:v>
                </c:pt>
                <c:pt idx="142">
                  <c:v>0.55692767424647993</c:v>
                </c:pt>
                <c:pt idx="143">
                  <c:v>0.63389372889199758</c:v>
                </c:pt>
                <c:pt idx="144">
                  <c:v>0.68767066160215717</c:v>
                </c:pt>
                <c:pt idx="145">
                  <c:v>0.37240064352045726</c:v>
                </c:pt>
                <c:pt idx="146">
                  <c:v>0.38263801322345919</c:v>
                </c:pt>
                <c:pt idx="147">
                  <c:v>0.51269113929717602</c:v>
                </c:pt>
                <c:pt idx="148">
                  <c:v>0.33178949289935833</c:v>
                </c:pt>
                <c:pt idx="149">
                  <c:v>0.54243143348635048</c:v>
                </c:pt>
                <c:pt idx="150">
                  <c:v>0.47905528556466315</c:v>
                </c:pt>
                <c:pt idx="151">
                  <c:v>0.53379375224806769</c:v>
                </c:pt>
                <c:pt idx="152">
                  <c:v>0.56044818065111746</c:v>
                </c:pt>
                <c:pt idx="153">
                  <c:v>0.46077736375132955</c:v>
                </c:pt>
                <c:pt idx="154">
                  <c:v>0.36135779234750759</c:v>
                </c:pt>
                <c:pt idx="155">
                  <c:v>0.32264784612864761</c:v>
                </c:pt>
                <c:pt idx="156">
                  <c:v>0.32079343719260189</c:v>
                </c:pt>
                <c:pt idx="157">
                  <c:v>0.31594330693581313</c:v>
                </c:pt>
                <c:pt idx="158">
                  <c:v>0.2869838227720799</c:v>
                </c:pt>
                <c:pt idx="159">
                  <c:v>0.34253418322085794</c:v>
                </c:pt>
                <c:pt idx="160">
                  <c:v>0.4437602372417298</c:v>
                </c:pt>
                <c:pt idx="161">
                  <c:v>0.57724869957897129</c:v>
                </c:pt>
              </c:numCache>
            </c:numRef>
          </c:xVal>
          <c:yVal>
            <c:numRef>
              <c:f>'Program Steps'!$C$25:$C$514</c:f>
              <c:numCache>
                <c:formatCode>0.00</c:formatCode>
                <c:ptCount val="490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3F-43C2-B478-759767C6E878}"/>
            </c:ext>
          </c:extLst>
        </c:ser>
        <c:ser>
          <c:idx val="1"/>
          <c:order val="1"/>
          <c:tx>
            <c:v>CSR</c:v>
          </c:tx>
          <c:spPr>
            <a:ln w="44450"/>
          </c:spPr>
          <c:marker>
            <c:symbol val="none"/>
          </c:marker>
          <c:xVal>
            <c:numRef>
              <c:f>'Program Steps'!$AR$25:$AR$514</c:f>
              <c:numCache>
                <c:formatCode>0.000</c:formatCode>
                <c:ptCount val="490"/>
                <c:pt idx="0">
                  <c:v>0.22252383780618576</c:v>
                </c:pt>
                <c:pt idx="1">
                  <c:v>0.22235066393114711</c:v>
                </c:pt>
                <c:pt idx="2">
                  <c:v>0.22217865859798921</c:v>
                </c:pt>
                <c:pt idx="3">
                  <c:v>0.22200782992799198</c:v>
                </c:pt>
                <c:pt idx="4">
                  <c:v>0.22419745697306973</c:v>
                </c:pt>
                <c:pt idx="5">
                  <c:v>0.23041349700259139</c:v>
                </c:pt>
                <c:pt idx="6">
                  <c:v>0.23634797918216705</c:v>
                </c:pt>
                <c:pt idx="7">
                  <c:v>0.24322167647442614</c:v>
                </c:pt>
                <c:pt idx="8">
                  <c:v>0.24763325738781286</c:v>
                </c:pt>
                <c:pt idx="9">
                  <c:v>0.25297276297113669</c:v>
                </c:pt>
                <c:pt idx="10">
                  <c:v>0.25807159084996706</c:v>
                </c:pt>
                <c:pt idx="11">
                  <c:v>0.26307647900266401</c:v>
                </c:pt>
                <c:pt idx="12">
                  <c:v>0.26793752841373353</c:v>
                </c:pt>
                <c:pt idx="13">
                  <c:v>0.27167278866996419</c:v>
                </c:pt>
                <c:pt idx="14">
                  <c:v>0.27719160309557417</c:v>
                </c:pt>
                <c:pt idx="15">
                  <c:v>0.28073680303596793</c:v>
                </c:pt>
                <c:pt idx="16">
                  <c:v>0.28586481142107678</c:v>
                </c:pt>
                <c:pt idx="17">
                  <c:v>0.28922797633396685</c:v>
                </c:pt>
                <c:pt idx="18">
                  <c:v>0.29388861036855884</c:v>
                </c:pt>
                <c:pt idx="19">
                  <c:v>0.2968348579927314</c:v>
                </c:pt>
                <c:pt idx="20">
                  <c:v>0.30091463384467565</c:v>
                </c:pt>
                <c:pt idx="21">
                  <c:v>0.30491397406895832</c:v>
                </c:pt>
                <c:pt idx="22">
                  <c:v>0.3074082672280537</c:v>
                </c:pt>
                <c:pt idx="23">
                  <c:v>0.31098772569175059</c:v>
                </c:pt>
                <c:pt idx="24">
                  <c:v>0.31326614140085857</c:v>
                </c:pt>
                <c:pt idx="25">
                  <c:v>0.31599420296084357</c:v>
                </c:pt>
                <c:pt idx="26">
                  <c:v>0.31859720211159354</c:v>
                </c:pt>
                <c:pt idx="27">
                  <c:v>0.32105761359278417</c:v>
                </c:pt>
                <c:pt idx="28">
                  <c:v>0.32343456115859259</c:v>
                </c:pt>
                <c:pt idx="29">
                  <c:v>0.3257331823340357</c:v>
                </c:pt>
                <c:pt idx="30">
                  <c:v>0.32794507836141823</c:v>
                </c:pt>
                <c:pt idx="31">
                  <c:v>0.33008063801841625</c:v>
                </c:pt>
                <c:pt idx="32">
                  <c:v>0.33215206777935607</c:v>
                </c:pt>
                <c:pt idx="33">
                  <c:v>0.33418211150326937</c:v>
                </c:pt>
                <c:pt idx="34">
                  <c:v>0.33619312790595934</c:v>
                </c:pt>
                <c:pt idx="35">
                  <c:v>0.33781883834715437</c:v>
                </c:pt>
                <c:pt idx="36">
                  <c:v>0.34027143236378982</c:v>
                </c:pt>
                <c:pt idx="37">
                  <c:v>0.34212716990219977</c:v>
                </c:pt>
                <c:pt idx="38">
                  <c:v>0.34393964998836468</c:v>
                </c:pt>
                <c:pt idx="39">
                  <c:v>0.345320844914415</c:v>
                </c:pt>
                <c:pt idx="40">
                  <c:v>0.34735089750627346</c:v>
                </c:pt>
                <c:pt idx="41">
                  <c:v>0.34931831447570877</c:v>
                </c:pt>
                <c:pt idx="42">
                  <c:v>0.35054868538957829</c:v>
                </c:pt>
                <c:pt idx="43">
                  <c:v>0.35205120937178142</c:v>
                </c:pt>
                <c:pt idx="44">
                  <c:v>0.35348493938209258</c:v>
                </c:pt>
                <c:pt idx="45">
                  <c:v>0.35483650182801008</c:v>
                </c:pt>
                <c:pt idx="46">
                  <c:v>0.35614726763103882</c:v>
                </c:pt>
                <c:pt idx="47">
                  <c:v>0.3572253053365036</c:v>
                </c:pt>
                <c:pt idx="48">
                  <c:v>0.35879601353698326</c:v>
                </c:pt>
                <c:pt idx="49">
                  <c:v>0.36003653130525776</c:v>
                </c:pt>
                <c:pt idx="50">
                  <c:v>0.3612248034413828</c:v>
                </c:pt>
                <c:pt idx="51">
                  <c:v>0.36241434150381258</c:v>
                </c:pt>
                <c:pt idx="52">
                  <c:v>0.36361240815427887</c:v>
                </c:pt>
                <c:pt idx="53">
                  <c:v>0.36497631980844158</c:v>
                </c:pt>
                <c:pt idx="54">
                  <c:v>0.36586305321943391</c:v>
                </c:pt>
                <c:pt idx="55">
                  <c:v>0.36705279514949479</c:v>
                </c:pt>
                <c:pt idx="56">
                  <c:v>0.36821443791880371</c:v>
                </c:pt>
                <c:pt idx="57">
                  <c:v>0.36936386361132784</c:v>
                </c:pt>
                <c:pt idx="58">
                  <c:v>0.37029616831499679</c:v>
                </c:pt>
                <c:pt idx="59">
                  <c:v>0.37097275910267058</c:v>
                </c:pt>
                <c:pt idx="60">
                  <c:v>0.37184253582168397</c:v>
                </c:pt>
                <c:pt idx="61">
                  <c:v>0.37258378136910664</c:v>
                </c:pt>
                <c:pt idx="62">
                  <c:v>0.37301706550227542</c:v>
                </c:pt>
                <c:pt idx="63">
                  <c:v>0.37350356947275742</c:v>
                </c:pt>
                <c:pt idx="64">
                  <c:v>0.37394862838619181</c:v>
                </c:pt>
                <c:pt idx="65">
                  <c:v>0.37430978514244551</c:v>
                </c:pt>
                <c:pt idx="66">
                  <c:v>0.37492855278979209</c:v>
                </c:pt>
                <c:pt idx="67">
                  <c:v>0.37537981547529353</c:v>
                </c:pt>
                <c:pt idx="68">
                  <c:v>0.37595017933880376</c:v>
                </c:pt>
                <c:pt idx="69">
                  <c:v>0.37646980250431983</c:v>
                </c:pt>
                <c:pt idx="70">
                  <c:v>0.37697058541974365</c:v>
                </c:pt>
                <c:pt idx="71">
                  <c:v>0.37729466511881149</c:v>
                </c:pt>
                <c:pt idx="72">
                  <c:v>0.37775616652613037</c:v>
                </c:pt>
                <c:pt idx="73">
                  <c:v>0.37825574850823712</c:v>
                </c:pt>
                <c:pt idx="74">
                  <c:v>0.37842995016168435</c:v>
                </c:pt>
                <c:pt idx="75">
                  <c:v>0.37857161503410325</c:v>
                </c:pt>
                <c:pt idx="76">
                  <c:v>0.37868268378937114</c:v>
                </c:pt>
                <c:pt idx="77">
                  <c:v>0.37877060930554385</c:v>
                </c:pt>
                <c:pt idx="78">
                  <c:v>0.37876922167624671</c:v>
                </c:pt>
                <c:pt idx="79">
                  <c:v>0.37878913869334135</c:v>
                </c:pt>
                <c:pt idx="80">
                  <c:v>0.37881072002383342</c:v>
                </c:pt>
                <c:pt idx="81">
                  <c:v>0.37876764245150873</c:v>
                </c:pt>
                <c:pt idx="82">
                  <c:v>0.37875029313733649</c:v>
                </c:pt>
                <c:pt idx="83">
                  <c:v>0.37874570765260374</c:v>
                </c:pt>
                <c:pt idx="84">
                  <c:v>0.37875271807303273</c:v>
                </c:pt>
                <c:pt idx="85">
                  <c:v>0.37878402113398424</c:v>
                </c:pt>
                <c:pt idx="86">
                  <c:v>0.37878578722177897</c:v>
                </c:pt>
                <c:pt idx="87">
                  <c:v>0.37859881350889535</c:v>
                </c:pt>
                <c:pt idx="88">
                  <c:v>0.3783339215832352</c:v>
                </c:pt>
                <c:pt idx="89">
                  <c:v>0.37796874516536982</c:v>
                </c:pt>
                <c:pt idx="90">
                  <c:v>0.37744000506775444</c:v>
                </c:pt>
                <c:pt idx="91">
                  <c:v>0.37680974038853299</c:v>
                </c:pt>
                <c:pt idx="92">
                  <c:v>0.37614566218252349</c:v>
                </c:pt>
                <c:pt idx="93">
                  <c:v>0.37546002870513023</c:v>
                </c:pt>
                <c:pt idx="94">
                  <c:v>0.37475558593497638</c:v>
                </c:pt>
                <c:pt idx="95">
                  <c:v>0.37400832564540948</c:v>
                </c:pt>
                <c:pt idx="96">
                  <c:v>0.37321136445909109</c:v>
                </c:pt>
                <c:pt idx="97">
                  <c:v>0.37240694053463069</c:v>
                </c:pt>
                <c:pt idx="98">
                  <c:v>0.37159503873953798</c:v>
                </c:pt>
                <c:pt idx="99">
                  <c:v>0.37075477965184367</c:v>
                </c:pt>
                <c:pt idx="100">
                  <c:v>0.36990302169427619</c:v>
                </c:pt>
                <c:pt idx="101">
                  <c:v>0.36902632483348091</c:v>
                </c:pt>
                <c:pt idx="102">
                  <c:v>0.36810315337136973</c:v>
                </c:pt>
                <c:pt idx="103">
                  <c:v>0.36714652904669792</c:v>
                </c:pt>
                <c:pt idx="104">
                  <c:v>0.36628338031756513</c:v>
                </c:pt>
                <c:pt idx="105">
                  <c:v>0.36535646276913353</c:v>
                </c:pt>
                <c:pt idx="106">
                  <c:v>0.3643830401321157</c:v>
                </c:pt>
                <c:pt idx="107">
                  <c:v>0.36333794590116442</c:v>
                </c:pt>
                <c:pt idx="108">
                  <c:v>0.36227192436910621</c:v>
                </c:pt>
                <c:pt idx="109">
                  <c:v>0.36092733081540401</c:v>
                </c:pt>
                <c:pt idx="110">
                  <c:v>0.36001492561378712</c:v>
                </c:pt>
                <c:pt idx="111">
                  <c:v>0.35887779045089557</c:v>
                </c:pt>
                <c:pt idx="112">
                  <c:v>0.35774783962956552</c:v>
                </c:pt>
                <c:pt idx="113">
                  <c:v>0.35659013266132134</c:v>
                </c:pt>
                <c:pt idx="114">
                  <c:v>0.35565263115165185</c:v>
                </c:pt>
                <c:pt idx="115">
                  <c:v>0.35420624128445238</c:v>
                </c:pt>
                <c:pt idx="116">
                  <c:v>0.35297786671165382</c:v>
                </c:pt>
                <c:pt idx="117">
                  <c:v>0.35172637183777788</c:v>
                </c:pt>
                <c:pt idx="118">
                  <c:v>0.35046129931996811</c:v>
                </c:pt>
                <c:pt idx="119">
                  <c:v>0.34894071150918665</c:v>
                </c:pt>
                <c:pt idx="120">
                  <c:v>0.3479152110912635</c:v>
                </c:pt>
                <c:pt idx="121">
                  <c:v>0.34635197494468356</c:v>
                </c:pt>
                <c:pt idx="122">
                  <c:v>0.34530674470970185</c:v>
                </c:pt>
                <c:pt idx="123">
                  <c:v>0.34400485175141093</c:v>
                </c:pt>
                <c:pt idx="124">
                  <c:v>0.34268974993467638</c:v>
                </c:pt>
                <c:pt idx="125">
                  <c:v>0.34161899371122828</c:v>
                </c:pt>
                <c:pt idx="126">
                  <c:v>0.34000061102894841</c:v>
                </c:pt>
                <c:pt idx="127">
                  <c:v>0.33865250401407432</c:v>
                </c:pt>
                <c:pt idx="128">
                  <c:v>0.3372931577405755</c:v>
                </c:pt>
                <c:pt idx="129">
                  <c:v>0.3362068174677677</c:v>
                </c:pt>
                <c:pt idx="130">
                  <c:v>0.33458515326188293</c:v>
                </c:pt>
                <c:pt idx="131">
                  <c:v>0.33350466298692905</c:v>
                </c:pt>
                <c:pt idx="132">
                  <c:v>0.33190434515675099</c:v>
                </c:pt>
                <c:pt idx="133">
                  <c:v>0.33083485322177786</c:v>
                </c:pt>
                <c:pt idx="134">
                  <c:v>0.32923187868274673</c:v>
                </c:pt>
                <c:pt idx="135">
                  <c:v>0.32815299190601827</c:v>
                </c:pt>
                <c:pt idx="136">
                  <c:v>0.32648284301552882</c:v>
                </c:pt>
                <c:pt idx="137">
                  <c:v>0.32514815606666969</c:v>
                </c:pt>
                <c:pt idx="138">
                  <c:v>0.32377748220659602</c:v>
                </c:pt>
                <c:pt idx="139">
                  <c:v>0.32267881807538601</c:v>
                </c:pt>
                <c:pt idx="140">
                  <c:v>0.32130975845935794</c:v>
                </c:pt>
                <c:pt idx="141">
                  <c:v>0.31993899546037191</c:v>
                </c:pt>
                <c:pt idx="142">
                  <c:v>0.31830298602079421</c:v>
                </c:pt>
                <c:pt idx="143">
                  <c:v>0.31727291122940821</c:v>
                </c:pt>
                <c:pt idx="144">
                  <c:v>0.31566462671331114</c:v>
                </c:pt>
                <c:pt idx="145">
                  <c:v>0.31460770671343991</c:v>
                </c:pt>
                <c:pt idx="146">
                  <c:v>0.31309659873702989</c:v>
                </c:pt>
                <c:pt idx="147">
                  <c:v>0.31201002919383336</c:v>
                </c:pt>
                <c:pt idx="148">
                  <c:v>0.31047233252071138</c:v>
                </c:pt>
                <c:pt idx="149">
                  <c:v>0.3094311666978074</c:v>
                </c:pt>
                <c:pt idx="150">
                  <c:v>0.30787904972513735</c:v>
                </c:pt>
                <c:pt idx="151">
                  <c:v>0.3066233632696217</c:v>
                </c:pt>
                <c:pt idx="152">
                  <c:v>0.30534981970596697</c:v>
                </c:pt>
                <c:pt idx="153">
                  <c:v>0.30411958568659603</c:v>
                </c:pt>
                <c:pt idx="154">
                  <c:v>0.30289451385834626</c:v>
                </c:pt>
                <c:pt idx="155">
                  <c:v>0.30191679236886604</c:v>
                </c:pt>
                <c:pt idx="156">
                  <c:v>0.30048516384917856</c:v>
                </c:pt>
                <c:pt idx="157">
                  <c:v>0.29907748617320323</c:v>
                </c:pt>
                <c:pt idx="158">
                  <c:v>0.29813991776267768</c:v>
                </c:pt>
                <c:pt idx="159">
                  <c:v>0.29721140155776299</c:v>
                </c:pt>
                <c:pt idx="160">
                  <c:v>0.29580317113863391</c:v>
                </c:pt>
                <c:pt idx="161">
                  <c:v>0.29444283808010902</c:v>
                </c:pt>
              </c:numCache>
            </c:numRef>
          </c:xVal>
          <c:yVal>
            <c:numRef>
              <c:f>'Program Steps'!$B$25:$B$514</c:f>
              <c:numCache>
                <c:formatCode>0.00</c:formatCode>
                <c:ptCount val="490"/>
                <c:pt idx="0">
                  <c:v>1.62932790224033</c:v>
                </c:pt>
                <c:pt idx="1">
                  <c:v>1.7311608961303451</c:v>
                </c:pt>
                <c:pt idx="2">
                  <c:v>1.8329938900203699</c:v>
                </c:pt>
                <c:pt idx="3">
                  <c:v>1.934826883910385</c:v>
                </c:pt>
                <c:pt idx="4">
                  <c:v>2.0366598778004099</c:v>
                </c:pt>
                <c:pt idx="5">
                  <c:v>2.138492871690425</c:v>
                </c:pt>
                <c:pt idx="6">
                  <c:v>2.2403258655804499</c:v>
                </c:pt>
                <c:pt idx="7">
                  <c:v>2.36252545824847</c:v>
                </c:pt>
                <c:pt idx="8">
                  <c:v>2.4439918533604899</c:v>
                </c:pt>
                <c:pt idx="9">
                  <c:v>2.5458248472505103</c:v>
                </c:pt>
                <c:pt idx="10">
                  <c:v>2.6476578411405298</c:v>
                </c:pt>
                <c:pt idx="11">
                  <c:v>2.7494908350305503</c:v>
                </c:pt>
                <c:pt idx="12">
                  <c:v>2.8513238289205698</c:v>
                </c:pt>
                <c:pt idx="13">
                  <c:v>2.93279022403259</c:v>
                </c:pt>
                <c:pt idx="14">
                  <c:v>3.0549898167006102</c:v>
                </c:pt>
                <c:pt idx="15">
                  <c:v>3.13645621181263</c:v>
                </c:pt>
                <c:pt idx="16">
                  <c:v>3.2586558044806502</c:v>
                </c:pt>
                <c:pt idx="17">
                  <c:v>3.34012219959267</c:v>
                </c:pt>
                <c:pt idx="18">
                  <c:v>3.4623217922606901</c:v>
                </c:pt>
                <c:pt idx="19">
                  <c:v>3.54378818737271</c:v>
                </c:pt>
                <c:pt idx="20">
                  <c:v>3.6659877800407301</c:v>
                </c:pt>
                <c:pt idx="21">
                  <c:v>3.78818737270876</c:v>
                </c:pt>
                <c:pt idx="22">
                  <c:v>3.8696537678207701</c:v>
                </c:pt>
                <c:pt idx="23">
                  <c:v>3.9918533604888</c:v>
                </c:pt>
                <c:pt idx="24">
                  <c:v>4.0733197556008198</c:v>
                </c:pt>
                <c:pt idx="25">
                  <c:v>4.1751527494908354</c:v>
                </c:pt>
                <c:pt idx="26">
                  <c:v>4.2769857433808598</c:v>
                </c:pt>
                <c:pt idx="27">
                  <c:v>4.3788187372708753</c:v>
                </c:pt>
                <c:pt idx="28">
                  <c:v>4.4806517311608998</c:v>
                </c:pt>
                <c:pt idx="29">
                  <c:v>4.5824847250509153</c:v>
                </c:pt>
                <c:pt idx="30">
                  <c:v>4.6843177189409397</c:v>
                </c:pt>
                <c:pt idx="31">
                  <c:v>4.7861507128309553</c:v>
                </c:pt>
                <c:pt idx="32">
                  <c:v>4.8879837067209797</c:v>
                </c:pt>
                <c:pt idx="33">
                  <c:v>4.9898167006109952</c:v>
                </c:pt>
                <c:pt idx="34">
                  <c:v>5.0916496945010197</c:v>
                </c:pt>
                <c:pt idx="35">
                  <c:v>5.1731160896130302</c:v>
                </c:pt>
                <c:pt idx="36">
                  <c:v>5.2953156822810596</c:v>
                </c:pt>
                <c:pt idx="37">
                  <c:v>5.3971486761710796</c:v>
                </c:pt>
                <c:pt idx="38">
                  <c:v>5.4989816700610996</c:v>
                </c:pt>
                <c:pt idx="39">
                  <c:v>5.5804480651731199</c:v>
                </c:pt>
                <c:pt idx="40">
                  <c:v>5.7026476578411396</c:v>
                </c:pt>
                <c:pt idx="41">
                  <c:v>5.82484725050917</c:v>
                </c:pt>
                <c:pt idx="42">
                  <c:v>5.9063136456211804</c:v>
                </c:pt>
                <c:pt idx="43">
                  <c:v>6.0081466395112049</c:v>
                </c:pt>
                <c:pt idx="44">
                  <c:v>6.1099796334012204</c:v>
                </c:pt>
                <c:pt idx="45">
                  <c:v>6.2118126272912448</c:v>
                </c:pt>
                <c:pt idx="46">
                  <c:v>6.3136456211812604</c:v>
                </c:pt>
                <c:pt idx="47">
                  <c:v>6.3951120162932797</c:v>
                </c:pt>
                <c:pt idx="48">
                  <c:v>6.5173116089613004</c:v>
                </c:pt>
                <c:pt idx="49">
                  <c:v>6.6191446028513248</c:v>
                </c:pt>
                <c:pt idx="50">
                  <c:v>6.7209775967413403</c:v>
                </c:pt>
                <c:pt idx="51">
                  <c:v>6.8228105906313647</c:v>
                </c:pt>
                <c:pt idx="52">
                  <c:v>6.9246435845213803</c:v>
                </c:pt>
                <c:pt idx="53">
                  <c:v>7.0468431771894098</c:v>
                </c:pt>
                <c:pt idx="54">
                  <c:v>7.12830957230143</c:v>
                </c:pt>
                <c:pt idx="55">
                  <c:v>7.2301425661914447</c:v>
                </c:pt>
                <c:pt idx="56">
                  <c:v>7.33197556008147</c:v>
                </c:pt>
                <c:pt idx="57">
                  <c:v>7.4338085539714847</c:v>
                </c:pt>
                <c:pt idx="58">
                  <c:v>7.53564154786151</c:v>
                </c:pt>
                <c:pt idx="59">
                  <c:v>7.6171079429735196</c:v>
                </c:pt>
                <c:pt idx="60">
                  <c:v>7.7393075356415499</c:v>
                </c:pt>
                <c:pt idx="61">
                  <c:v>7.8615071283095697</c:v>
                </c:pt>
                <c:pt idx="62">
                  <c:v>7.9429735234215899</c:v>
                </c:pt>
                <c:pt idx="63">
                  <c:v>8.0448065173116063</c:v>
                </c:pt>
                <c:pt idx="64">
                  <c:v>8.1466395112016308</c:v>
                </c:pt>
                <c:pt idx="65">
                  <c:v>8.2281059063136492</c:v>
                </c:pt>
                <c:pt idx="66">
                  <c:v>8.3503054989816707</c:v>
                </c:pt>
                <c:pt idx="67">
                  <c:v>8.4317718940936892</c:v>
                </c:pt>
                <c:pt idx="68">
                  <c:v>8.5539714867617107</c:v>
                </c:pt>
                <c:pt idx="69">
                  <c:v>8.6558044806517351</c:v>
                </c:pt>
                <c:pt idx="70">
                  <c:v>8.7576374745417507</c:v>
                </c:pt>
                <c:pt idx="71">
                  <c:v>8.8391038696537692</c:v>
                </c:pt>
                <c:pt idx="72">
                  <c:v>8.9409368635437865</c:v>
                </c:pt>
                <c:pt idx="73">
                  <c:v>9.0835030549898192</c:v>
                </c:pt>
                <c:pt idx="74">
                  <c:v>9.1649694501018306</c:v>
                </c:pt>
                <c:pt idx="75">
                  <c:v>9.2464358452138509</c:v>
                </c:pt>
                <c:pt idx="76">
                  <c:v>9.3686354378818706</c:v>
                </c:pt>
                <c:pt idx="77">
                  <c:v>9.4908350305498992</c:v>
                </c:pt>
                <c:pt idx="78">
                  <c:v>9.5723014256619106</c:v>
                </c:pt>
                <c:pt idx="79">
                  <c:v>9.674134419551935</c:v>
                </c:pt>
                <c:pt idx="80">
                  <c:v>9.7759674134419505</c:v>
                </c:pt>
                <c:pt idx="81">
                  <c:v>9.877800407331975</c:v>
                </c:pt>
                <c:pt idx="82">
                  <c:v>9.9796334012219994</c:v>
                </c:pt>
                <c:pt idx="83">
                  <c:v>10.061099796334</c:v>
                </c:pt>
                <c:pt idx="84">
                  <c:v>10.183299389002</c:v>
                </c:pt>
                <c:pt idx="85">
                  <c:v>10.2647657841141</c:v>
                </c:pt>
                <c:pt idx="86">
                  <c:v>10.386965376782101</c:v>
                </c:pt>
                <c:pt idx="87">
                  <c:v>10.509164969450101</c:v>
                </c:pt>
                <c:pt idx="88">
                  <c:v>10.5906313645621</c:v>
                </c:pt>
                <c:pt idx="89">
                  <c:v>10.692464358452099</c:v>
                </c:pt>
                <c:pt idx="90">
                  <c:v>10.7942973523422</c:v>
                </c:pt>
                <c:pt idx="91">
                  <c:v>10.896130346232201</c:v>
                </c:pt>
                <c:pt idx="92">
                  <c:v>10.997963340122199</c:v>
                </c:pt>
                <c:pt idx="93">
                  <c:v>11.099796334012201</c:v>
                </c:pt>
                <c:pt idx="94">
                  <c:v>11.2016293279022</c:v>
                </c:pt>
                <c:pt idx="95">
                  <c:v>11.303462321792299</c:v>
                </c:pt>
                <c:pt idx="96">
                  <c:v>11.4052953156823</c:v>
                </c:pt>
                <c:pt idx="97">
                  <c:v>11.5071283095723</c:v>
                </c:pt>
                <c:pt idx="98">
                  <c:v>11.6089613034623</c:v>
                </c:pt>
                <c:pt idx="99">
                  <c:v>11.710794297352301</c:v>
                </c:pt>
                <c:pt idx="100">
                  <c:v>11.8126272912424</c:v>
                </c:pt>
                <c:pt idx="101">
                  <c:v>11.9144602851324</c:v>
                </c:pt>
                <c:pt idx="102">
                  <c:v>12.016293279022401</c:v>
                </c:pt>
                <c:pt idx="103">
                  <c:v>12.118126272912399</c:v>
                </c:pt>
                <c:pt idx="104">
                  <c:v>12.2199592668024</c:v>
                </c:pt>
                <c:pt idx="105">
                  <c:v>12.321792260692501</c:v>
                </c:pt>
                <c:pt idx="106">
                  <c:v>12.4236252545825</c:v>
                </c:pt>
                <c:pt idx="107">
                  <c:v>12.5254582484725</c:v>
                </c:pt>
                <c:pt idx="108">
                  <c:v>12.627291242362499</c:v>
                </c:pt>
                <c:pt idx="109">
                  <c:v>12.7494908350305</c:v>
                </c:pt>
                <c:pt idx="110">
                  <c:v>12.8309572301426</c:v>
                </c:pt>
                <c:pt idx="111">
                  <c:v>12.932790224032601</c:v>
                </c:pt>
                <c:pt idx="112">
                  <c:v>13.034623217922601</c:v>
                </c:pt>
                <c:pt idx="113">
                  <c:v>13.1364562118126</c:v>
                </c:pt>
                <c:pt idx="114">
                  <c:v>13.217922606924599</c:v>
                </c:pt>
                <c:pt idx="115">
                  <c:v>13.340122199592699</c:v>
                </c:pt>
                <c:pt idx="116">
                  <c:v>13.4419551934827</c:v>
                </c:pt>
                <c:pt idx="117">
                  <c:v>13.5437881873727</c:v>
                </c:pt>
                <c:pt idx="118">
                  <c:v>13.645621181262699</c:v>
                </c:pt>
                <c:pt idx="119">
                  <c:v>13.767820773930801</c:v>
                </c:pt>
                <c:pt idx="120">
                  <c:v>13.8492871690428</c:v>
                </c:pt>
                <c:pt idx="121">
                  <c:v>13.9714867617108</c:v>
                </c:pt>
                <c:pt idx="122">
                  <c:v>14.052953156822801</c:v>
                </c:pt>
                <c:pt idx="123">
                  <c:v>14.1547861507128</c:v>
                </c:pt>
                <c:pt idx="124">
                  <c:v>14.256619144602899</c:v>
                </c:pt>
                <c:pt idx="125">
                  <c:v>14.3380855397149</c:v>
                </c:pt>
                <c:pt idx="126">
                  <c:v>14.4602851323829</c:v>
                </c:pt>
                <c:pt idx="127">
                  <c:v>14.5621181262729</c:v>
                </c:pt>
                <c:pt idx="128">
                  <c:v>14.663951120162899</c:v>
                </c:pt>
                <c:pt idx="129">
                  <c:v>14.745417515274999</c:v>
                </c:pt>
                <c:pt idx="130">
                  <c:v>14.867617107943</c:v>
                </c:pt>
                <c:pt idx="131">
                  <c:v>14.949083503055</c:v>
                </c:pt>
                <c:pt idx="132">
                  <c:v>15.071283095723</c:v>
                </c:pt>
                <c:pt idx="133">
                  <c:v>15.152749490834999</c:v>
                </c:pt>
                <c:pt idx="134">
                  <c:v>15.274949083503101</c:v>
                </c:pt>
                <c:pt idx="135">
                  <c:v>15.3564154786151</c:v>
                </c:pt>
                <c:pt idx="136">
                  <c:v>15.4786150712831</c:v>
                </c:pt>
                <c:pt idx="137">
                  <c:v>15.580448065173101</c:v>
                </c:pt>
                <c:pt idx="138">
                  <c:v>15.682281059063101</c:v>
                </c:pt>
                <c:pt idx="139">
                  <c:v>15.763747454175199</c:v>
                </c:pt>
                <c:pt idx="140">
                  <c:v>15.865580448065199</c:v>
                </c:pt>
                <c:pt idx="141">
                  <c:v>15.9674134419552</c:v>
                </c:pt>
                <c:pt idx="142">
                  <c:v>16.089613034623198</c:v>
                </c:pt>
                <c:pt idx="143">
                  <c:v>16.171079429735201</c:v>
                </c:pt>
                <c:pt idx="144">
                  <c:v>16.293279022403301</c:v>
                </c:pt>
                <c:pt idx="145">
                  <c:v>16.3747454175153</c:v>
                </c:pt>
                <c:pt idx="146">
                  <c:v>16.4969450101833</c:v>
                </c:pt>
                <c:pt idx="147">
                  <c:v>16.578411405295299</c:v>
                </c:pt>
                <c:pt idx="148">
                  <c:v>16.700610997963299</c:v>
                </c:pt>
                <c:pt idx="149">
                  <c:v>16.782077393075401</c:v>
                </c:pt>
                <c:pt idx="150">
                  <c:v>16.904276985743401</c:v>
                </c:pt>
                <c:pt idx="151">
                  <c:v>17.006109979633401</c:v>
                </c:pt>
                <c:pt idx="152">
                  <c:v>17.1079429735234</c:v>
                </c:pt>
                <c:pt idx="153">
                  <c:v>17.2097759674134</c:v>
                </c:pt>
                <c:pt idx="154">
                  <c:v>17.311608961303499</c:v>
                </c:pt>
                <c:pt idx="155">
                  <c:v>17.393075356415501</c:v>
                </c:pt>
                <c:pt idx="156">
                  <c:v>17.515274949083501</c:v>
                </c:pt>
                <c:pt idx="157">
                  <c:v>17.637474541751502</c:v>
                </c:pt>
                <c:pt idx="158">
                  <c:v>17.7189409368635</c:v>
                </c:pt>
                <c:pt idx="159">
                  <c:v>17.800407331975599</c:v>
                </c:pt>
                <c:pt idx="160">
                  <c:v>17.922606924643599</c:v>
                </c:pt>
                <c:pt idx="161">
                  <c:v>18.044806517311599</c:v>
                </c:pt>
                <c:pt idx="31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93F-43C2-B478-759767C6E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94144"/>
        <c:axId val="77496320"/>
      </c:scatterChart>
      <c:valAx>
        <c:axId val="77494144"/>
        <c:scaling>
          <c:orientation val="minMax"/>
          <c:max val="1"/>
          <c:min val="0"/>
        </c:scaling>
        <c:delete val="0"/>
        <c:axPos val="t"/>
        <c:majorGridlines>
          <c:spPr>
            <a:ln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err="1" smtClean="0"/>
                  <a:t>CRR</a:t>
                </a:r>
                <a:r>
                  <a:rPr lang="en-US" sz="1400" baseline="-25000" dirty="0" err="1" smtClean="0"/>
                  <a:t>7.5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and </a:t>
                </a:r>
                <a:r>
                  <a:rPr lang="en-US" sz="1400" dirty="0" err="1" smtClean="0"/>
                  <a:t>CSR</a:t>
                </a:r>
                <a:r>
                  <a:rPr lang="en-US" sz="1400" baseline="-25000" dirty="0" err="1" smtClean="0"/>
                  <a:t>7.5</a:t>
                </a:r>
                <a:endParaRPr lang="en-US" sz="1400" baseline="-25000" dirty="0"/>
              </a:p>
            </c:rich>
          </c:tx>
          <c:layout>
            <c:manualLayout>
              <c:xMode val="edge"/>
              <c:yMode val="edge"/>
              <c:x val="0.22695209865388671"/>
              <c:y val="3.6336493094269638E-2"/>
            </c:manualLayout>
          </c:layout>
          <c:overlay val="0"/>
        </c:title>
        <c:numFmt formatCode="0.0" sourceLinked="0"/>
        <c:majorTickMark val="cross"/>
        <c:minorTickMark val="out"/>
        <c:tickLblPos val="nextTo"/>
        <c:spPr>
          <a:ln w="19050">
            <a:solidFill>
              <a:schemeClr val="tx1"/>
            </a:solidFill>
          </a:ln>
        </c:spPr>
        <c:crossAx val="77496320"/>
        <c:crosses val="autoZero"/>
        <c:crossBetween val="midCat"/>
        <c:majorUnit val="0.2"/>
        <c:minorUnit val="0.05"/>
      </c:valAx>
      <c:valAx>
        <c:axId val="77496320"/>
        <c:scaling>
          <c:orientation val="maxMin"/>
          <c:max val="14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0" sourceLinked="0"/>
        <c:majorTickMark val="out"/>
        <c:minorTickMark val="out"/>
        <c:tickLblPos val="nextTo"/>
        <c:spPr>
          <a:ln w="19050">
            <a:solidFill>
              <a:schemeClr val="tx1"/>
            </a:solidFill>
          </a:ln>
        </c:spPr>
        <c:crossAx val="77494144"/>
        <c:crosses val="autoZero"/>
        <c:crossBetween val="midCat"/>
        <c:majorUnit val="2"/>
        <c:minorUnit val="0.5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50665683594124578"/>
          <c:y val="0.16549876278548878"/>
          <c:w val="0.32266323277954895"/>
          <c:h val="8.5623071268655315E-2"/>
        </c:manualLayout>
      </c:layout>
      <c:overlay val="0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aseline="0"/>
      </a:pPr>
      <a:endParaRPr lang="en-US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b="0" i="0" dirty="0" smtClean="0">
                <a:solidFill>
                  <a:srgbClr val="521CEC"/>
                </a:solidFill>
              </a:rPr>
              <a:t>Gravelly</a:t>
            </a:r>
            <a:r>
              <a:rPr lang="en-US" b="0" i="0" baseline="0" dirty="0" smtClean="0">
                <a:solidFill>
                  <a:srgbClr val="521CEC"/>
                </a:solidFill>
              </a:rPr>
              <a:t>  </a:t>
            </a:r>
            <a:r>
              <a:rPr lang="en-US" b="0" i="0" dirty="0" smtClean="0">
                <a:solidFill>
                  <a:srgbClr val="521CEC"/>
                </a:solidFill>
              </a:rPr>
              <a:t>      </a:t>
            </a:r>
            <a:r>
              <a:rPr lang="en-US" sz="1050" b="0" i="0" dirty="0" smtClean="0">
                <a:solidFill>
                  <a:srgbClr val="521CEC"/>
                </a:solidFill>
              </a:rPr>
              <a:t>Sands           Sandy         Silty       Clays            Organic</a:t>
            </a:r>
            <a:endParaRPr lang="en-US" sz="1050" b="0" i="0" dirty="0">
              <a:solidFill>
                <a:srgbClr val="521CEC"/>
              </a:solidFill>
            </a:endParaRPr>
          </a:p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sz="1050" b="0" i="0" dirty="0" smtClean="0">
                <a:solidFill>
                  <a:srgbClr val="521CEC"/>
                </a:solidFill>
              </a:rPr>
              <a:t>Sand                                   Mix           </a:t>
            </a:r>
            <a:r>
              <a:rPr lang="en-US" sz="1050" b="0" i="0" dirty="0">
                <a:solidFill>
                  <a:srgbClr val="521CEC"/>
                </a:solidFill>
              </a:rPr>
              <a:t>Mix</a:t>
            </a:r>
          </a:p>
        </c:rich>
      </c:tx>
      <c:layout>
        <c:manualLayout>
          <c:xMode val="edge"/>
          <c:yMode val="edge"/>
          <c:x val="0.13846563096583994"/>
          <c:y val="0.7584197427664949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28076428644206"/>
          <c:y val="0.14649543097061002"/>
          <c:w val="0.49203805873765583"/>
          <c:h val="0.69234131884415917"/>
        </c:manualLayout>
      </c:layout>
      <c:scatterChart>
        <c:scatterStyle val="lineMarker"/>
        <c:varyColors val="0"/>
        <c:ser>
          <c:idx val="12"/>
          <c:order val="0"/>
          <c:tx>
            <c:v>Trend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'Exponent '!$M$58:$M$188</c:f>
              <c:numCache>
                <c:formatCode>General</c:formatCode>
                <c:ptCount val="131"/>
                <c:pt idx="0">
                  <c:v>1</c:v>
                </c:pt>
                <c:pt idx="1">
                  <c:v>1.04</c:v>
                </c:pt>
                <c:pt idx="2">
                  <c:v>1.08</c:v>
                </c:pt>
                <c:pt idx="3">
                  <c:v>1.1200000000000001</c:v>
                </c:pt>
                <c:pt idx="4">
                  <c:v>1.1600000000000001</c:v>
                </c:pt>
                <c:pt idx="5">
                  <c:v>1.2000000000000002</c:v>
                </c:pt>
                <c:pt idx="6">
                  <c:v>1.2400000000000002</c:v>
                </c:pt>
                <c:pt idx="7">
                  <c:v>1.2800000000000002</c:v>
                </c:pt>
                <c:pt idx="8">
                  <c:v>1.3200000000000003</c:v>
                </c:pt>
                <c:pt idx="9">
                  <c:v>1.3600000000000003</c:v>
                </c:pt>
                <c:pt idx="10">
                  <c:v>1.4000000000000004</c:v>
                </c:pt>
                <c:pt idx="11">
                  <c:v>1.4400000000000004</c:v>
                </c:pt>
                <c:pt idx="12">
                  <c:v>1.4800000000000004</c:v>
                </c:pt>
                <c:pt idx="13">
                  <c:v>1.5200000000000005</c:v>
                </c:pt>
                <c:pt idx="14">
                  <c:v>1.5600000000000005</c:v>
                </c:pt>
                <c:pt idx="15">
                  <c:v>1.6000000000000005</c:v>
                </c:pt>
                <c:pt idx="16">
                  <c:v>1.6400000000000006</c:v>
                </c:pt>
                <c:pt idx="17">
                  <c:v>1.6800000000000006</c:v>
                </c:pt>
                <c:pt idx="18">
                  <c:v>1.7200000000000006</c:v>
                </c:pt>
                <c:pt idx="19">
                  <c:v>1.7600000000000007</c:v>
                </c:pt>
                <c:pt idx="20">
                  <c:v>1.8000000000000007</c:v>
                </c:pt>
                <c:pt idx="21">
                  <c:v>1.8400000000000007</c:v>
                </c:pt>
                <c:pt idx="22">
                  <c:v>1.8800000000000008</c:v>
                </c:pt>
                <c:pt idx="23">
                  <c:v>1.9200000000000008</c:v>
                </c:pt>
                <c:pt idx="24">
                  <c:v>1.9600000000000009</c:v>
                </c:pt>
                <c:pt idx="25">
                  <c:v>2.0000000000000009</c:v>
                </c:pt>
                <c:pt idx="26">
                  <c:v>2.0400000000000009</c:v>
                </c:pt>
                <c:pt idx="27">
                  <c:v>2.080000000000001</c:v>
                </c:pt>
                <c:pt idx="28">
                  <c:v>2.120000000000001</c:v>
                </c:pt>
                <c:pt idx="29">
                  <c:v>2.160000000000001</c:v>
                </c:pt>
                <c:pt idx="30">
                  <c:v>2.2000000000000011</c:v>
                </c:pt>
                <c:pt idx="31">
                  <c:v>2.2400000000000011</c:v>
                </c:pt>
                <c:pt idx="32">
                  <c:v>2.2800000000000011</c:v>
                </c:pt>
                <c:pt idx="33">
                  <c:v>2.3200000000000012</c:v>
                </c:pt>
                <c:pt idx="34">
                  <c:v>2.3600000000000012</c:v>
                </c:pt>
                <c:pt idx="35">
                  <c:v>2.4000000000000012</c:v>
                </c:pt>
                <c:pt idx="36">
                  <c:v>2.4400000000000013</c:v>
                </c:pt>
                <c:pt idx="37">
                  <c:v>2.4800000000000013</c:v>
                </c:pt>
                <c:pt idx="38">
                  <c:v>2.5200000000000014</c:v>
                </c:pt>
                <c:pt idx="39">
                  <c:v>2.5600000000000014</c:v>
                </c:pt>
                <c:pt idx="40">
                  <c:v>2.6000000000000014</c:v>
                </c:pt>
                <c:pt idx="41">
                  <c:v>2.6400000000000015</c:v>
                </c:pt>
                <c:pt idx="42">
                  <c:v>2.6800000000000015</c:v>
                </c:pt>
                <c:pt idx="43">
                  <c:v>2.7200000000000015</c:v>
                </c:pt>
                <c:pt idx="44">
                  <c:v>2.7600000000000016</c:v>
                </c:pt>
                <c:pt idx="45">
                  <c:v>2.8000000000000016</c:v>
                </c:pt>
                <c:pt idx="46">
                  <c:v>2.8400000000000016</c:v>
                </c:pt>
                <c:pt idx="47">
                  <c:v>2.8800000000000017</c:v>
                </c:pt>
                <c:pt idx="48">
                  <c:v>2.9200000000000017</c:v>
                </c:pt>
                <c:pt idx="49">
                  <c:v>2.9600000000000017</c:v>
                </c:pt>
                <c:pt idx="50">
                  <c:v>3.0000000000000018</c:v>
                </c:pt>
                <c:pt idx="51">
                  <c:v>3.0400000000000018</c:v>
                </c:pt>
                <c:pt idx="52">
                  <c:v>3.0800000000000018</c:v>
                </c:pt>
                <c:pt idx="53">
                  <c:v>3.1200000000000019</c:v>
                </c:pt>
                <c:pt idx="54">
                  <c:v>3.1600000000000019</c:v>
                </c:pt>
                <c:pt idx="55">
                  <c:v>3.200000000000002</c:v>
                </c:pt>
                <c:pt idx="56">
                  <c:v>3.240000000000002</c:v>
                </c:pt>
                <c:pt idx="57">
                  <c:v>3.280000000000002</c:v>
                </c:pt>
                <c:pt idx="58">
                  <c:v>3.3200000000000021</c:v>
                </c:pt>
                <c:pt idx="59">
                  <c:v>3.3600000000000021</c:v>
                </c:pt>
                <c:pt idx="60">
                  <c:v>3.4000000000000021</c:v>
                </c:pt>
                <c:pt idx="61">
                  <c:v>3.4400000000000022</c:v>
                </c:pt>
                <c:pt idx="62">
                  <c:v>3.4800000000000022</c:v>
                </c:pt>
                <c:pt idx="63">
                  <c:v>3.5200000000000022</c:v>
                </c:pt>
                <c:pt idx="64">
                  <c:v>3.5600000000000023</c:v>
                </c:pt>
                <c:pt idx="65">
                  <c:v>3.6000000000000023</c:v>
                </c:pt>
                <c:pt idx="66">
                  <c:v>3.6400000000000023</c:v>
                </c:pt>
                <c:pt idx="67">
                  <c:v>3.6800000000000024</c:v>
                </c:pt>
                <c:pt idx="68">
                  <c:v>3.7200000000000024</c:v>
                </c:pt>
                <c:pt idx="69">
                  <c:v>3.7600000000000025</c:v>
                </c:pt>
                <c:pt idx="70">
                  <c:v>3.8000000000000025</c:v>
                </c:pt>
                <c:pt idx="71">
                  <c:v>3.8400000000000025</c:v>
                </c:pt>
                <c:pt idx="72">
                  <c:v>3.8800000000000026</c:v>
                </c:pt>
                <c:pt idx="73">
                  <c:v>3.9200000000000026</c:v>
                </c:pt>
                <c:pt idx="74">
                  <c:v>3.9600000000000026</c:v>
                </c:pt>
                <c:pt idx="75">
                  <c:v>4.0000000000000027</c:v>
                </c:pt>
                <c:pt idx="76">
                  <c:v>4.0400000000000027</c:v>
                </c:pt>
                <c:pt idx="77">
                  <c:v>4.0800000000000027</c:v>
                </c:pt>
                <c:pt idx="78">
                  <c:v>4.1200000000000028</c:v>
                </c:pt>
                <c:pt idx="79">
                  <c:v>4.1600000000000028</c:v>
                </c:pt>
                <c:pt idx="80">
                  <c:v>4.2000000000000028</c:v>
                </c:pt>
                <c:pt idx="81">
                  <c:v>4.2400000000000029</c:v>
                </c:pt>
                <c:pt idx="82">
                  <c:v>4.2800000000000029</c:v>
                </c:pt>
                <c:pt idx="83">
                  <c:v>4.3200000000000029</c:v>
                </c:pt>
                <c:pt idx="84">
                  <c:v>4.360000000000003</c:v>
                </c:pt>
                <c:pt idx="85">
                  <c:v>4.400000000000003</c:v>
                </c:pt>
                <c:pt idx="86">
                  <c:v>4.4400000000000031</c:v>
                </c:pt>
                <c:pt idx="87">
                  <c:v>4.4800000000000031</c:v>
                </c:pt>
                <c:pt idx="88">
                  <c:v>4.5200000000000031</c:v>
                </c:pt>
                <c:pt idx="89">
                  <c:v>4.5600000000000032</c:v>
                </c:pt>
                <c:pt idx="90">
                  <c:v>4.6000000000000032</c:v>
                </c:pt>
                <c:pt idx="91">
                  <c:v>4.6400000000000032</c:v>
                </c:pt>
                <c:pt idx="92">
                  <c:v>4.6800000000000033</c:v>
                </c:pt>
                <c:pt idx="93">
                  <c:v>4.7200000000000033</c:v>
                </c:pt>
                <c:pt idx="94">
                  <c:v>4.7600000000000033</c:v>
                </c:pt>
                <c:pt idx="95">
                  <c:v>4.8000000000000034</c:v>
                </c:pt>
                <c:pt idx="96">
                  <c:v>4.8400000000000034</c:v>
                </c:pt>
                <c:pt idx="97">
                  <c:v>4.8800000000000034</c:v>
                </c:pt>
                <c:pt idx="98">
                  <c:v>4.9200000000000035</c:v>
                </c:pt>
                <c:pt idx="99">
                  <c:v>4.9600000000000035</c:v>
                </c:pt>
                <c:pt idx="100">
                  <c:v>5.0000000000000036</c:v>
                </c:pt>
                <c:pt idx="101">
                  <c:v>5.0400000000000036</c:v>
                </c:pt>
                <c:pt idx="102">
                  <c:v>5.0800000000000036</c:v>
                </c:pt>
                <c:pt idx="103">
                  <c:v>5.1200000000000037</c:v>
                </c:pt>
                <c:pt idx="104">
                  <c:v>5.1600000000000037</c:v>
                </c:pt>
                <c:pt idx="105">
                  <c:v>5.2000000000000037</c:v>
                </c:pt>
                <c:pt idx="106">
                  <c:v>5.2400000000000038</c:v>
                </c:pt>
                <c:pt idx="107">
                  <c:v>5.2800000000000038</c:v>
                </c:pt>
                <c:pt idx="108">
                  <c:v>5.3200000000000038</c:v>
                </c:pt>
                <c:pt idx="109">
                  <c:v>5.3600000000000039</c:v>
                </c:pt>
                <c:pt idx="110">
                  <c:v>5.4000000000000039</c:v>
                </c:pt>
                <c:pt idx="111">
                  <c:v>5.4400000000000039</c:v>
                </c:pt>
                <c:pt idx="112">
                  <c:v>5.480000000000004</c:v>
                </c:pt>
                <c:pt idx="113">
                  <c:v>5.520000000000004</c:v>
                </c:pt>
                <c:pt idx="114">
                  <c:v>5.5600000000000041</c:v>
                </c:pt>
                <c:pt idx="115">
                  <c:v>5.6000000000000041</c:v>
                </c:pt>
                <c:pt idx="116">
                  <c:v>5.6400000000000041</c:v>
                </c:pt>
                <c:pt idx="117">
                  <c:v>5.6800000000000042</c:v>
                </c:pt>
                <c:pt idx="118">
                  <c:v>5.7200000000000042</c:v>
                </c:pt>
                <c:pt idx="119">
                  <c:v>5.7600000000000042</c:v>
                </c:pt>
                <c:pt idx="120">
                  <c:v>5.8000000000000043</c:v>
                </c:pt>
                <c:pt idx="121">
                  <c:v>5.8400000000000043</c:v>
                </c:pt>
                <c:pt idx="122">
                  <c:v>5.8800000000000043</c:v>
                </c:pt>
                <c:pt idx="123">
                  <c:v>5.9200000000000044</c:v>
                </c:pt>
                <c:pt idx="124">
                  <c:v>5.9600000000000044</c:v>
                </c:pt>
                <c:pt idx="125">
                  <c:v>6.0000000000000044</c:v>
                </c:pt>
                <c:pt idx="126">
                  <c:v>6.0400000000000045</c:v>
                </c:pt>
                <c:pt idx="127">
                  <c:v>6.0800000000000045</c:v>
                </c:pt>
                <c:pt idx="128">
                  <c:v>6.1200000000000045</c:v>
                </c:pt>
                <c:pt idx="129">
                  <c:v>6.1600000000000046</c:v>
                </c:pt>
                <c:pt idx="130">
                  <c:v>6.2000000000000046</c:v>
                </c:pt>
              </c:numCache>
            </c:numRef>
          </c:xVal>
          <c:yVal>
            <c:numRef>
              <c:f>'Exponent '!$W$58:$W$188</c:f>
              <c:numCache>
                <c:formatCode>General</c:formatCode>
                <c:ptCount val="131"/>
                <c:pt idx="0">
                  <c:v>0.72000000000734521</c:v>
                </c:pt>
                <c:pt idx="1">
                  <c:v>0.72000000001958142</c:v>
                </c:pt>
                <c:pt idx="2">
                  <c:v>0.72000000005030429</c:v>
                </c:pt>
                <c:pt idx="3">
                  <c:v>0.72000000012487098</c:v>
                </c:pt>
                <c:pt idx="4">
                  <c:v>0.7200000003002347</c:v>
                </c:pt>
                <c:pt idx="5">
                  <c:v>0.72000000070071646</c:v>
                </c:pt>
                <c:pt idx="6">
                  <c:v>0.72000000159057187</c:v>
                </c:pt>
                <c:pt idx="7">
                  <c:v>0.72000000351771309</c:v>
                </c:pt>
                <c:pt idx="8">
                  <c:v>0.72000000759205685</c:v>
                </c:pt>
                <c:pt idx="9">
                  <c:v>0.72000001601341157</c:v>
                </c:pt>
                <c:pt idx="10">
                  <c:v>0.72000003305308669</c:v>
                </c:pt>
                <c:pt idx="11">
                  <c:v>0.72000006684568552</c:v>
                </c:pt>
                <c:pt idx="12">
                  <c:v>0.72000013260315643</c:v>
                </c:pt>
                <c:pt idx="13">
                  <c:v>0.72000025828577063</c:v>
                </c:pt>
                <c:pt idx="14">
                  <c:v>0.7200004944534083</c:v>
                </c:pt>
                <c:pt idx="15">
                  <c:v>0.72000093112782537</c:v>
                </c:pt>
                <c:pt idx="16">
                  <c:v>0.72000172625403447</c:v>
                </c:pt>
                <c:pt idx="17">
                  <c:v>0.72000315310428986</c:v>
                </c:pt>
                <c:pt idx="18">
                  <c:v>0.72000567823743145</c:v>
                </c:pt>
                <c:pt idx="19">
                  <c:v>0.72001008816625134</c:v>
                </c:pt>
                <c:pt idx="20">
                  <c:v>0.72001769279180916</c:v>
                </c:pt>
                <c:pt idx="21">
                  <c:v>0.72003064849957887</c:v>
                </c:pt>
                <c:pt idx="22">
                  <c:v>0.72005246576742876</c:v>
                </c:pt>
                <c:pt idx="23">
                  <c:v>0.72008879819706539</c:v>
                </c:pt>
                <c:pt idx="24">
                  <c:v>0.72014865596227473</c:v>
                </c:pt>
                <c:pt idx="25">
                  <c:v>0.72024625154138044</c:v>
                </c:pt>
                <c:pt idx="26">
                  <c:v>0.72040377427108671</c:v>
                </c:pt>
                <c:pt idx="27">
                  <c:v>0.72065550595490824</c:v>
                </c:pt>
                <c:pt idx="28">
                  <c:v>0.72105382883937097</c:v>
                </c:pt>
                <c:pt idx="29">
                  <c:v>0.72167781762216943</c:v>
                </c:pt>
                <c:pt idx="30">
                  <c:v>0.7226451839783492</c:v>
                </c:pt>
                <c:pt idx="31">
                  <c:v>0.72412820176992498</c:v>
                </c:pt>
                <c:pt idx="32">
                  <c:v>0.72637356441932877</c:v>
                </c:pt>
                <c:pt idx="33">
                  <c:v>0.72972433082231336</c:v>
                </c:pt>
                <c:pt idx="34">
                  <c:v>0.73463832629524262</c:v>
                </c:pt>
                <c:pt idx="35">
                  <c:v>0.74169073083080583</c:v>
                </c:pt>
                <c:pt idx="36">
                  <c:v>0.75153958769217488</c:v>
                </c:pt>
                <c:pt idx="37">
                  <c:v>0.76482638937221159</c:v>
                </c:pt>
                <c:pt idx="38">
                  <c:v>0.78199238386961034</c:v>
                </c:pt>
                <c:pt idx="39">
                  <c:v>0.8030323309288393</c:v>
                </c:pt>
                <c:pt idx="40">
                  <c:v>0.82728163277360622</c:v>
                </c:pt>
                <c:pt idx="41">
                  <c:v>0.85338865625872773</c:v>
                </c:pt>
                <c:pt idx="42">
                  <c:v>0.8795710182925095</c:v>
                </c:pt>
                <c:pt idx="43">
                  <c:v>0.90407685153463146</c:v>
                </c:pt>
                <c:pt idx="44">
                  <c:v>0.92561635541490095</c:v>
                </c:pt>
                <c:pt idx="45">
                  <c:v>0.94355967203568469</c:v>
                </c:pt>
                <c:pt idx="46">
                  <c:v>0.95787522787356805</c:v>
                </c:pt>
                <c:pt idx="47">
                  <c:v>0.96892550679586176</c:v>
                </c:pt>
                <c:pt idx="48">
                  <c:v>0.97725242817804248</c:v>
                </c:pt>
                <c:pt idx="49">
                  <c:v>0.98342293443177298</c:v>
                </c:pt>
                <c:pt idx="50">
                  <c:v>0.98794516141991506</c:v>
                </c:pt>
                <c:pt idx="51">
                  <c:v>0.99123693395843337</c:v>
                </c:pt>
                <c:pt idx="52">
                  <c:v>0.99362421785644128</c:v>
                </c:pt>
                <c:pt idx="53">
                  <c:v>0.99535300907033208</c:v>
                </c:pt>
                <c:pt idx="54">
                  <c:v>0.99660507698749323</c:v>
                </c:pt>
                <c:pt idx="55">
                  <c:v>0.99751297197646283</c:v>
                </c:pt>
                <c:pt idx="56">
                  <c:v>0.99817259029153138</c:v>
                </c:pt>
                <c:pt idx="57">
                  <c:v>0.99865300962117864</c:v>
                </c:pt>
                <c:pt idx="58">
                  <c:v>0.99900389522401312</c:v>
                </c:pt>
                <c:pt idx="59">
                  <c:v>0.99926094778777341</c:v>
                </c:pt>
                <c:pt idx="60">
                  <c:v>0.9994498541899226</c:v>
                </c:pt>
                <c:pt idx="61">
                  <c:v>0.99958912845567771</c:v>
                </c:pt>
                <c:pt idx="62">
                  <c:v>0.99969214513606774</c:v>
                </c:pt>
                <c:pt idx="63">
                  <c:v>0.99976859154758324</c:v>
                </c:pt>
                <c:pt idx="64">
                  <c:v>0.99982550451487884</c:v>
                </c:pt>
                <c:pt idx="65">
                  <c:v>0.99986801104494116</c:v>
                </c:pt>
                <c:pt idx="66">
                  <c:v>0.9998998583055061</c:v>
                </c:pt>
                <c:pt idx="67">
                  <c:v>0.99992379364371853</c:v>
                </c:pt>
                <c:pt idx="68">
                  <c:v>0.99994183775510437</c:v>
                </c:pt>
                <c:pt idx="69">
                  <c:v>0.99995548158427527</c:v>
                </c:pt>
                <c:pt idx="70">
                  <c:v>0.99996582866393591</c:v>
                </c:pt>
                <c:pt idx="71">
                  <c:v>0.99997369832098204</c:v>
                </c:pt>
                <c:pt idx="72">
                  <c:v>0.9999797007377863</c:v>
                </c:pt>
                <c:pt idx="73">
                  <c:v>0.99998429171257663</c:v>
                </c:pt>
                <c:pt idx="74">
                  <c:v>0.9999878127329348</c:v>
                </c:pt>
                <c:pt idx="75">
                  <c:v>0.99999052039169112</c:v>
                </c:pt>
                <c:pt idx="76">
                  <c:v>0.99999260804547363</c:v>
                </c:pt>
                <c:pt idx="77">
                  <c:v>0.99999422180970965</c:v>
                </c:pt>
                <c:pt idx="78">
                  <c:v>0.99999547240620201</c:v>
                </c:pt>
                <c:pt idx="79">
                  <c:v>0.99999644396441345</c:v>
                </c:pt>
                <c:pt idx="80">
                  <c:v>0.99999720057860308</c:v>
                </c:pt>
                <c:pt idx="81">
                  <c:v>0.9999977912068897</c:v>
                </c:pt>
                <c:pt idx="82">
                  <c:v>0.99999825334172687</c:v>
                </c:pt>
                <c:pt idx="83">
                  <c:v>0.9999986157674341</c:v>
                </c:pt>
                <c:pt idx="84">
                  <c:v>0.99999890063743901</c:v>
                </c:pt>
                <c:pt idx="85">
                  <c:v>0.99999912504320054</c:v>
                </c:pt>
                <c:pt idx="86">
                  <c:v>0.99999930220228239</c:v>
                </c:pt>
                <c:pt idx="87">
                  <c:v>0.99999944236032567</c:v>
                </c:pt>
                <c:pt idx="88">
                  <c:v>0.99999955347753156</c:v>
                </c:pt>
                <c:pt idx="89">
                  <c:v>0.9999996417524265</c:v>
                </c:pt>
                <c:pt idx="90">
                  <c:v>0.99999971202244442</c:v>
                </c:pt>
                <c:pt idx="91">
                  <c:v>0.99999976807102631</c:v>
                </c:pt>
                <c:pt idx="92">
                  <c:v>0.9999998128636034</c:v>
                </c:pt>
                <c:pt idx="93">
                  <c:v>0.99999984872934777</c:v>
                </c:pt>
                <c:pt idx="94">
                  <c:v>0.99999987750147157</c:v>
                </c:pt>
                <c:pt idx="95">
                  <c:v>0.9999999006257666</c:v>
                </c:pt>
                <c:pt idx="96">
                  <c:v>0.99999991924475973</c:v>
                </c:pt>
                <c:pt idx="97">
                  <c:v>0.99999993426309886</c:v>
                </c:pt>
                <c:pt idx="98">
                  <c:v>0.9999999463984649</c:v>
                </c:pt>
                <c:pt idx="99">
                  <c:v>0.99999995622129612</c:v>
                </c:pt>
                <c:pt idx="100">
                  <c:v>0.99999996418584447</c:v>
                </c:pt>
                <c:pt idx="101">
                  <c:v>0.99999997065450608</c:v>
                </c:pt>
                <c:pt idx="102">
                  <c:v>0.99999997591691958</c:v>
                </c:pt>
                <c:pt idx="103">
                  <c:v>0.99999998020498548</c:v>
                </c:pt>
                <c:pt idx="104">
                  <c:v>0.99999998370470178</c:v>
                </c:pt>
                <c:pt idx="105">
                  <c:v>0.99999998656550737</c:v>
                </c:pt>
                <c:pt idx="106">
                  <c:v>0.99999998890767239</c:v>
                </c:pt>
                <c:pt idx="107">
                  <c:v>0.99999999082815294</c:v>
                </c:pt>
                <c:pt idx="108">
                  <c:v>0.99999999240523985</c:v>
                </c:pt>
                <c:pt idx="109">
                  <c:v>0.99999999370225423</c:v>
                </c:pt>
                <c:pt idx="110">
                  <c:v>0.99999999477049151</c:v>
                </c:pt>
                <c:pt idx="111">
                  <c:v>0.99999999565157105</c:v>
                </c:pt>
                <c:pt idx="112">
                  <c:v>0.99999999637931358</c:v>
                </c:pt>
                <c:pt idx="113">
                  <c:v>0.99999999698124453</c:v>
                </c:pt>
                <c:pt idx="114">
                  <c:v>0.99999999747979951</c:v>
                </c:pt>
                <c:pt idx="115">
                  <c:v>0.99999999789329275</c:v>
                </c:pt>
                <c:pt idx="116">
                  <c:v>0.99999999823669561</c:v>
                </c:pt>
                <c:pt idx="117">
                  <c:v>0.99999999852226529</c:v>
                </c:pt>
                <c:pt idx="118">
                  <c:v>0.99999999876005008</c:v>
                </c:pt>
                <c:pt idx="119">
                  <c:v>0.99999999895829972</c:v>
                </c:pt>
                <c:pt idx="120">
                  <c:v>0.99999999912379633</c:v>
                </c:pt>
                <c:pt idx="121">
                  <c:v>0.99999999926212346</c:v>
                </c:pt>
                <c:pt idx="122">
                  <c:v>0.99999999937788353</c:v>
                </c:pt>
                <c:pt idx="123">
                  <c:v>0.99999999947487561</c:v>
                </c:pt>
                <c:pt idx="124">
                  <c:v>0.99999999955623975</c:v>
                </c:pt>
                <c:pt idx="125">
                  <c:v>0.99999999962457464</c:v>
                </c:pt>
                <c:pt idx="126">
                  <c:v>0.99999999968203346</c:v>
                </c:pt>
                <c:pt idx="127">
                  <c:v>0.99999999973040277</c:v>
                </c:pt>
                <c:pt idx="128">
                  <c:v>0.9999999997711666</c:v>
                </c:pt>
                <c:pt idx="129">
                  <c:v>0.99999999980555931</c:v>
                </c:pt>
                <c:pt idx="130">
                  <c:v>0.99999999983460874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A3-4BEE-B2FE-0294DB85950B}"/>
            </c:ext>
          </c:extLst>
        </c:ser>
        <c:ser>
          <c:idx val="0"/>
          <c:order val="1"/>
          <c:tx>
            <c:v>Hibernia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CPT'!$G$49</c:f>
              <c:numCache>
                <c:formatCode>General</c:formatCode>
                <c:ptCount val="1"/>
                <c:pt idx="0">
                  <c:v>1.52</c:v>
                </c:pt>
              </c:numCache>
            </c:numRef>
          </c:xVal>
          <c:yVal>
            <c:numRef>
              <c:f>'2014 CPT'!$F$49</c:f>
              <c:numCache>
                <c:formatCode>General</c:formatCode>
                <c:ptCount val="1"/>
                <c:pt idx="0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A3-4BEE-B2FE-0294DB85950B}"/>
            </c:ext>
          </c:extLst>
        </c:ser>
        <c:ser>
          <c:idx val="2"/>
          <c:order val="2"/>
          <c:tx>
            <c:v>Euripides Sand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FF99"/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CPT'!$G$51</c:f>
              <c:numCache>
                <c:formatCode>General</c:formatCode>
                <c:ptCount val="1"/>
                <c:pt idx="0">
                  <c:v>1.75</c:v>
                </c:pt>
              </c:numCache>
            </c:numRef>
          </c:xVal>
          <c:yVal>
            <c:numRef>
              <c:f>'2014 CPT'!$F$51</c:f>
              <c:numCache>
                <c:formatCode>General</c:formatCode>
                <c:ptCount val="1"/>
                <c:pt idx="0">
                  <c:v>0.78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A3-4BEE-B2FE-0294DB85950B}"/>
            </c:ext>
          </c:extLst>
        </c:ser>
        <c:ser>
          <c:idx val="3"/>
          <c:order val="3"/>
          <c:tx>
            <c:v>Holmen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CPT'!$G$52</c:f>
              <c:numCache>
                <c:formatCode>General</c:formatCode>
                <c:ptCount val="1"/>
                <c:pt idx="0">
                  <c:v>1.97</c:v>
                </c:pt>
              </c:numCache>
            </c:numRef>
          </c:xVal>
          <c:yVal>
            <c:numRef>
              <c:f>'2014 CPT'!$F$52</c:f>
              <c:numCache>
                <c:formatCode>General</c:formatCode>
                <c:ptCount val="1"/>
                <c:pt idx="0">
                  <c:v>0.73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A3-4BEE-B2FE-0294DB85950B}"/>
            </c:ext>
          </c:extLst>
        </c:ser>
        <c:ser>
          <c:idx val="11"/>
          <c:order val="4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99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CPT'!$G$61</c:f>
              <c:numCache>
                <c:formatCode>General</c:formatCode>
                <c:ptCount val="1"/>
                <c:pt idx="0">
                  <c:v>1.83</c:v>
                </c:pt>
              </c:numCache>
            </c:numRef>
          </c:xVal>
          <c:yVal>
            <c:numRef>
              <c:f>'2014 CPT'!$F$61</c:f>
              <c:numCache>
                <c:formatCode>General</c:formatCode>
                <c:ptCount val="1"/>
                <c:pt idx="0">
                  <c:v>0.72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1A3-4BEE-B2FE-0294DB85950B}"/>
            </c:ext>
          </c:extLst>
        </c:ser>
        <c:ser>
          <c:idx val="10"/>
          <c:order val="5"/>
          <c:tx>
            <c:v>Blessington Sand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CPT'!$G$62</c:f>
              <c:numCache>
                <c:formatCode>General</c:formatCode>
                <c:ptCount val="1"/>
                <c:pt idx="0">
                  <c:v>1.54</c:v>
                </c:pt>
              </c:numCache>
            </c:numRef>
          </c:xVal>
          <c:yVal>
            <c:numRef>
              <c:f>'2014 CPT'!$F$62</c:f>
              <c:numCache>
                <c:formatCode>General</c:formatCode>
                <c:ptCount val="1"/>
                <c:pt idx="0">
                  <c:v>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A3-4BEE-B2FE-0294DB85950B}"/>
            </c:ext>
          </c:extLst>
        </c:ser>
        <c:ser>
          <c:idx val="7"/>
          <c:order val="6"/>
          <c:tx>
            <c:v>Piedmont SM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CPT'!$G$58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'2014 CPT'!$F$58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1A3-4BEE-B2FE-0294DB85950B}"/>
            </c:ext>
          </c:extLst>
        </c:ser>
        <c:ser>
          <c:idx val="9"/>
          <c:order val="7"/>
          <c:tx>
            <c:v>Piedmont ML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CPT'!$G$60</c:f>
              <c:numCache>
                <c:formatCode>General</c:formatCode>
                <c:ptCount val="1"/>
                <c:pt idx="0">
                  <c:v>2.64</c:v>
                </c:pt>
              </c:numCache>
            </c:numRef>
          </c:xVal>
          <c:yVal>
            <c:numRef>
              <c:f>'2014 CPT'!$F$60</c:f>
              <c:numCache>
                <c:formatCode>General</c:formatCode>
                <c:ptCount val="1"/>
                <c:pt idx="0">
                  <c:v>0.83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A3-4BEE-B2FE-0294DB85950B}"/>
            </c:ext>
          </c:extLst>
        </c:ser>
        <c:ser>
          <c:idx val="1"/>
          <c:order val="8"/>
          <c:tx>
            <c:v>Pentre Silt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33CCCC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CPT'!$G$50</c:f>
              <c:numCache>
                <c:formatCode>General</c:formatCode>
                <c:ptCount val="1"/>
                <c:pt idx="0">
                  <c:v>3.15</c:v>
                </c:pt>
              </c:numCache>
            </c:numRef>
          </c:xVal>
          <c:yVal>
            <c:numRef>
              <c:f>'2014 CPT'!$F$50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1A3-4BEE-B2FE-0294DB85950B}"/>
            </c:ext>
          </c:extLst>
        </c:ser>
        <c:ser>
          <c:idx val="13"/>
          <c:order val="9"/>
          <c:tx>
            <c:v>Vagverket Silt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8"/>
            <c:spPr>
              <a:solidFill>
                <a:srgbClr val="CCFF66"/>
              </a:solidFill>
              <a:ln w="15875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CPT'!$G$63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'2014 CPT'!$F$63</c:f>
              <c:numCache>
                <c:formatCode>General</c:formatCode>
                <c:ptCount val="1"/>
                <c:pt idx="0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1A3-4BEE-B2FE-0294DB85950B}"/>
            </c:ext>
          </c:extLst>
        </c:ser>
        <c:ser>
          <c:idx val="14"/>
          <c:order val="10"/>
          <c:tx>
            <c:v>Mjardevi Silt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DE64"/>
              </a:solidFill>
              <a:ln w="15875">
                <a:solidFill>
                  <a:srgbClr val="007E39"/>
                </a:solidFill>
              </a:ln>
            </c:spPr>
          </c:marker>
          <c:xVal>
            <c:numRef>
              <c:f>'2014 CPT'!$G$64</c:f>
              <c:numCache>
                <c:formatCode>General</c:formatCode>
                <c:ptCount val="1"/>
                <c:pt idx="0">
                  <c:v>2.5499999999999998</c:v>
                </c:pt>
              </c:numCache>
            </c:numRef>
          </c:xVal>
          <c:yVal>
            <c:numRef>
              <c:f>'2014 CPT'!$F$64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1A3-4BEE-B2FE-0294DB85950B}"/>
            </c:ext>
          </c:extLst>
        </c:ser>
        <c:ser>
          <c:idx val="21"/>
          <c:order val="11"/>
          <c:tx>
            <c:strRef>
              <c:f>'2014 CPT'!$B$70</c:f>
              <c:strCache>
                <c:ptCount val="1"/>
                <c:pt idx="0">
                  <c:v>  Os Silt, Norway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9"/>
            <c:spPr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c:spPr>
          </c:marker>
          <c:xVal>
            <c:numRef>
              <c:f>'2014 CPT'!$G$70</c:f>
              <c:numCache>
                <c:formatCode>General</c:formatCode>
                <c:ptCount val="1"/>
                <c:pt idx="0">
                  <c:v>2.92</c:v>
                </c:pt>
              </c:numCache>
            </c:numRef>
          </c:xVal>
          <c:yVal>
            <c:numRef>
              <c:f>'2014 CPT'!$F$70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1A3-4BEE-B2FE-0294DB85950B}"/>
            </c:ext>
          </c:extLst>
        </c:ser>
        <c:ser>
          <c:idx val="22"/>
          <c:order val="12"/>
          <c:tx>
            <c:strRef>
              <c:f>'2014 CPT'!$B$71</c:f>
              <c:strCache>
                <c:ptCount val="1"/>
                <c:pt idx="0">
                  <c:v>  Os Clayey Silt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pattFill prst="dkHorz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CPT'!$G$71</c:f>
              <c:numCache>
                <c:formatCode>General</c:formatCode>
                <c:ptCount val="1"/>
                <c:pt idx="0">
                  <c:v>3.0750000000000002</c:v>
                </c:pt>
              </c:numCache>
            </c:numRef>
          </c:xVal>
          <c:yVal>
            <c:numRef>
              <c:f>'2014 CPT'!$F$71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1A3-4BEE-B2FE-0294DB85950B}"/>
            </c:ext>
          </c:extLst>
        </c:ser>
        <c:ser>
          <c:idx val="16"/>
          <c:order val="13"/>
          <c:tx>
            <c:v>Gunnestad Silt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rgbClr val="00DE64"/>
              </a:solidFill>
              <a:ln w="15875">
                <a:solidFill>
                  <a:srgbClr val="1E7428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CPT'!$G$65</c:f>
              <c:numCache>
                <c:formatCode>General</c:formatCode>
                <c:ptCount val="1"/>
                <c:pt idx="0">
                  <c:v>2.75</c:v>
                </c:pt>
              </c:numCache>
            </c:numRef>
          </c:xVal>
          <c:yVal>
            <c:numRef>
              <c:f>'2014 CPT'!$F$65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1A3-4BEE-B2FE-0294DB85950B}"/>
            </c:ext>
          </c:extLst>
        </c:ser>
        <c:ser>
          <c:idx val="19"/>
          <c:order val="14"/>
          <c:tx>
            <c:v>Tornhill Glacial Till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6"/>
            <c:spPr>
              <a:solidFill>
                <a:srgbClr val="CCFF66"/>
              </a:solidFill>
              <a:ln w="12700">
                <a:solidFill>
                  <a:srgbClr val="007E39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CPT'!$G$68</c:f>
              <c:numCache>
                <c:formatCode>0.00</c:formatCode>
                <c:ptCount val="1"/>
                <c:pt idx="0">
                  <c:v>2.6972205923848582</c:v>
                </c:pt>
              </c:numCache>
            </c:numRef>
          </c:xVal>
          <c:yVal>
            <c:numRef>
              <c:f>'2014 CPT'!$F$68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1A3-4BEE-B2FE-0294DB85950B}"/>
            </c:ext>
          </c:extLst>
        </c:ser>
        <c:ser>
          <c:idx val="4"/>
          <c:order val="15"/>
          <c:tx>
            <c:v>Upper Troll Clay</c:v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CCFF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CPT'!$G$53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CPT'!$F$53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1A3-4BEE-B2FE-0294DB85950B}"/>
            </c:ext>
          </c:extLst>
        </c:ser>
        <c:ser>
          <c:idx val="5"/>
          <c:order val="16"/>
          <c:tx>
            <c:v>Lower Troll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CPT'!$G$54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CPT'!$F$54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1A3-4BEE-B2FE-0294DB85950B}"/>
            </c:ext>
          </c:extLst>
        </c:ser>
        <c:ser>
          <c:idx val="6"/>
          <c:order val="17"/>
          <c:tx>
            <c:v>Burswood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66FF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CPT'!$G$55</c:f>
              <c:numCache>
                <c:formatCode>General</c:formatCode>
                <c:ptCount val="1"/>
                <c:pt idx="0">
                  <c:v>3.1</c:v>
                </c:pt>
              </c:numCache>
            </c:numRef>
          </c:xVal>
          <c:yVal>
            <c:numRef>
              <c:f>'2014 CPT'!$F$55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1A3-4BEE-B2FE-0294DB85950B}"/>
            </c:ext>
          </c:extLst>
        </c:ser>
        <c:ser>
          <c:idx val="18"/>
          <c:order val="18"/>
          <c:tx>
            <c:v>Northwestern NGES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x"/>
            <c:size val="6"/>
            <c:spPr>
              <a:solidFill>
                <a:srgbClr val="5DD5FF"/>
              </a:solidFill>
              <a:ln>
                <a:solidFill>
                  <a:srgbClr val="2416E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CPT'!$G$67</c:f>
              <c:numCache>
                <c:formatCode>General</c:formatCode>
                <c:ptCount val="1"/>
                <c:pt idx="0">
                  <c:v>2.95</c:v>
                </c:pt>
              </c:numCache>
            </c:numRef>
          </c:xVal>
          <c:yVal>
            <c:numRef>
              <c:f>'2014 CPT'!$F$67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1A3-4BEE-B2FE-0294DB85950B}"/>
            </c:ext>
          </c:extLst>
        </c:ser>
        <c:ser>
          <c:idx val="8"/>
          <c:order val="19"/>
          <c:tx>
            <c:v>Bothkennar Clay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CPT'!$G$59</c:f>
              <c:numCache>
                <c:formatCode>General</c:formatCode>
                <c:ptCount val="1"/>
                <c:pt idx="0">
                  <c:v>3.08</c:v>
                </c:pt>
              </c:numCache>
            </c:numRef>
          </c:xVal>
          <c:yVal>
            <c:numRef>
              <c:f>'2014 CPT'!$F$59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1A3-4BEE-B2FE-0294DB85950B}"/>
            </c:ext>
          </c:extLst>
        </c:ser>
        <c:ser>
          <c:idx val="20"/>
          <c:order val="20"/>
          <c:tx>
            <c:v>Amherst NGES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2416E0"/>
                </a:solidFill>
              </a:ln>
            </c:spPr>
          </c:marker>
          <c:xVal>
            <c:numRef>
              <c:f>'2014 CPT'!$G$69</c:f>
              <c:numCache>
                <c:formatCode>General</c:formatCode>
                <c:ptCount val="1"/>
                <c:pt idx="0">
                  <c:v>3.218</c:v>
                </c:pt>
              </c:numCache>
            </c:numRef>
          </c:xVal>
          <c:yVal>
            <c:numRef>
              <c:f>'2014 CPT'!$F$69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1A3-4BEE-B2FE-0294DB85950B}"/>
            </c:ext>
          </c:extLst>
        </c:ser>
        <c:ser>
          <c:idx val="15"/>
          <c:order val="21"/>
          <c:tx>
            <c:v>Baton Rouge</c:v>
          </c:tx>
          <c:spPr>
            <a:ln w="28575">
              <a:noFill/>
            </a:ln>
            <a:effectLst/>
          </c:spPr>
          <c:marker>
            <c:symbol val="diamond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CPT'!$G$56</c:f>
              <c:numCache>
                <c:formatCode>General</c:formatCode>
                <c:ptCount val="1"/>
                <c:pt idx="0">
                  <c:v>2.847</c:v>
                </c:pt>
              </c:numCache>
            </c:numRef>
          </c:xVal>
          <c:yVal>
            <c:numRef>
              <c:f>'2014 CPT'!$F$56</c:f>
              <c:numCache>
                <c:formatCode>General</c:formatCode>
                <c:ptCount val="1"/>
                <c:pt idx="0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1A3-4BEE-B2FE-0294DB85950B}"/>
            </c:ext>
          </c:extLst>
        </c:ser>
        <c:ser>
          <c:idx val="17"/>
          <c:order val="22"/>
          <c:tx>
            <c:v>Brent Cross</c:v>
          </c:tx>
          <c:spPr>
            <a:ln w="28575">
              <a:noFill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CPT'!$G$66</c:f>
              <c:numCache>
                <c:formatCode>General</c:formatCode>
                <c:ptCount val="1"/>
                <c:pt idx="0">
                  <c:v>2.91</c:v>
                </c:pt>
              </c:numCache>
            </c:numRef>
          </c:xVal>
          <c:yVal>
            <c:numRef>
              <c:f>'2014 CPT'!$F$66</c:f>
              <c:numCache>
                <c:formatCode>General</c:formatCode>
                <c:ptCount val="1"/>
                <c:pt idx="0">
                  <c:v>1.1599999999999999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1A3-4BEE-B2FE-0294DB85950B}"/>
            </c:ext>
          </c:extLst>
        </c:ser>
        <c:ser>
          <c:idx val="23"/>
          <c:order val="23"/>
          <c:tx>
            <c:v>1.31</c:v>
          </c:tx>
          <c:marker>
            <c:symbol val="none"/>
          </c:marker>
          <c:xVal>
            <c:numRef>
              <c:f>'2014 CPT'!$G$4:$G$5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1A3-4BEE-B2FE-0294DB85950B}"/>
            </c:ext>
          </c:extLst>
        </c:ser>
        <c:ser>
          <c:idx val="24"/>
          <c:order val="24"/>
          <c:tx>
            <c:v>2.05</c:v>
          </c:tx>
          <c:spPr>
            <a:ln w="95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'2014 CPT'!$H$4:$H$5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1A3-4BEE-B2FE-0294DB85950B}"/>
            </c:ext>
          </c:extLst>
        </c:ser>
        <c:ser>
          <c:idx val="25"/>
          <c:order val="25"/>
          <c:tx>
            <c:v>2.6</c:v>
          </c:tx>
          <c:marker>
            <c:symbol val="none"/>
          </c:marker>
          <c:xVal>
            <c:numRef>
              <c:f>'2014 CPT'!$I$4:$I$5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1A3-4BEE-B2FE-0294DB85950B}"/>
            </c:ext>
          </c:extLst>
        </c:ser>
        <c:ser>
          <c:idx val="26"/>
          <c:order val="26"/>
          <c:tx>
            <c:v>2.95</c:v>
          </c:tx>
          <c:marker>
            <c:symbol val="none"/>
          </c:marker>
          <c:xVal>
            <c:numRef>
              <c:f>'2014 CPT'!$J$4:$J$5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71A3-4BEE-B2FE-0294DB85950B}"/>
            </c:ext>
          </c:extLst>
        </c:ser>
        <c:ser>
          <c:idx val="27"/>
          <c:order val="27"/>
          <c:tx>
            <c:v>3.6</c:v>
          </c:tx>
          <c:marker>
            <c:symbol val="none"/>
          </c:marker>
          <c:xVal>
            <c:numRef>
              <c:f>'2014 CPT'!$K$4:$K$5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1A3-4BEE-B2FE-0294DB859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53120"/>
        <c:axId val="85259776"/>
      </c:scatterChart>
      <c:valAx>
        <c:axId val="85253120"/>
        <c:scaling>
          <c:orientation val="minMax"/>
          <c:max val="4"/>
          <c:min val="1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CPT Material Index, I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c</a:t>
                </a:r>
              </a:p>
            </c:rich>
          </c:tx>
          <c:layout>
            <c:manualLayout>
              <c:xMode val="edge"/>
              <c:yMode val="edge"/>
              <c:x val="0.19454588384881444"/>
              <c:y val="0.89533541045272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9776"/>
        <c:crossesAt val="0.4"/>
        <c:crossBetween val="midCat"/>
      </c:valAx>
      <c:valAx>
        <c:axId val="85259776"/>
        <c:scaling>
          <c:orientation val="minMax"/>
          <c:max val="1.2"/>
          <c:min val="0.5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Stress Exponent, </a:t>
                </a:r>
                <a:r>
                  <a:rPr lang="en-US" sz="2400" b="0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m'</a:t>
                </a:r>
              </a:p>
            </c:rich>
          </c:tx>
          <c:layout>
            <c:manualLayout>
              <c:xMode val="edge"/>
              <c:yMode val="edge"/>
              <c:x val="1.8324867441293278E-2"/>
              <c:y val="0.154236373653513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3120"/>
        <c:crossesAt val="1"/>
        <c:crossBetween val="midCat"/>
        <c:majorUnit val="0.1"/>
        <c:minorUnit val="2.0000000000000011E-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ayout>
        <c:manualLayout>
          <c:xMode val="edge"/>
          <c:yMode val="edge"/>
          <c:x val="0.66415776754265798"/>
          <c:y val="1.8114444212246138E-2"/>
          <c:w val="0.25584145150239257"/>
          <c:h val="0.946555084826262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437364426855752"/>
          <c:y val="0.14877616815296932"/>
          <c:w val="0.74424645371250309"/>
          <c:h val="0.79844255308296597"/>
        </c:manualLayout>
      </c:layout>
      <c:scatterChart>
        <c:scatterStyle val="lineMarker"/>
        <c:varyColors val="0"/>
        <c:ser>
          <c:idx val="1"/>
          <c:order val="0"/>
          <c:tx>
            <c:v>svo'</c:v>
          </c:tx>
          <c:spPr>
            <a:ln w="28575">
              <a:noFill/>
            </a:ln>
          </c:spPr>
          <c:marker>
            <c:symbol val="dash"/>
            <c:size val="4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'CPTu Data'!$H$16:$H$292</c:f>
              <c:numCache>
                <c:formatCode>0.00</c:formatCode>
                <c:ptCount val="277"/>
                <c:pt idx="0">
                  <c:v>0.79405974285848202</c:v>
                </c:pt>
                <c:pt idx="1">
                  <c:v>2.4963557624970041</c:v>
                </c:pt>
                <c:pt idx="2">
                  <c:v>4.305628968074485</c:v>
                </c:pt>
                <c:pt idx="3">
                  <c:v>6.1827450143291482</c:v>
                </c:pt>
                <c:pt idx="4">
                  <c:v>7.9955708563623835</c:v>
                </c:pt>
                <c:pt idx="5">
                  <c:v>9.879847615549842</c:v>
                </c:pt>
                <c:pt idx="6">
                  <c:v>11.774297764188114</c:v>
                </c:pt>
                <c:pt idx="7">
                  <c:v>13.62100619744928</c:v>
                </c:pt>
                <c:pt idx="8">
                  <c:v>15.466842816825851</c:v>
                </c:pt>
                <c:pt idx="9">
                  <c:v>17.268747902803089</c:v>
                </c:pt>
                <c:pt idx="10">
                  <c:v>19.034786130109225</c:v>
                </c:pt>
                <c:pt idx="11">
                  <c:v>20.765982193556244</c:v>
                </c:pt>
                <c:pt idx="12">
                  <c:v>22.460757191069817</c:v>
                </c:pt>
                <c:pt idx="13">
                  <c:v>24.122657869681138</c:v>
                </c:pt>
                <c:pt idx="14">
                  <c:v>25.789124118120334</c:v>
                </c:pt>
                <c:pt idx="15">
                  <c:v>27.464324642294503</c:v>
                </c:pt>
                <c:pt idx="16">
                  <c:v>29.125893829058199</c:v>
                </c:pt>
                <c:pt idx="17">
                  <c:v>30.770622920541236</c:v>
                </c:pt>
                <c:pt idx="18">
                  <c:v>32.397219728290203</c:v>
                </c:pt>
                <c:pt idx="19">
                  <c:v>34.038189224473754</c:v>
                </c:pt>
                <c:pt idx="20">
                  <c:v>35.728098930624348</c:v>
                </c:pt>
                <c:pt idx="21">
                  <c:v>37.437315452703231</c:v>
                </c:pt>
                <c:pt idx="22">
                  <c:v>39.14011652332394</c:v>
                </c:pt>
                <c:pt idx="23">
                  <c:v>40.832748627250389</c:v>
                </c:pt>
                <c:pt idx="24">
                  <c:v>42.521000857973</c:v>
                </c:pt>
                <c:pt idx="25">
                  <c:v>44.22304371299446</c:v>
                </c:pt>
                <c:pt idx="26">
                  <c:v>45.934418545691159</c:v>
                </c:pt>
                <c:pt idx="27">
                  <c:v>47.61409701433778</c:v>
                </c:pt>
                <c:pt idx="28">
                  <c:v>49.252764675070132</c:v>
                </c:pt>
                <c:pt idx="29">
                  <c:v>50.886320438754559</c:v>
                </c:pt>
                <c:pt idx="30">
                  <c:v>52.501607543880887</c:v>
                </c:pt>
                <c:pt idx="31">
                  <c:v>54.141813679638318</c:v>
                </c:pt>
                <c:pt idx="32">
                  <c:v>55.78048134037067</c:v>
                </c:pt>
                <c:pt idx="33">
                  <c:v>57.39349222579412</c:v>
                </c:pt>
                <c:pt idx="34">
                  <c:v>59.020089033543087</c:v>
                </c:pt>
                <c:pt idx="35">
                  <c:v>60.160000893342158</c:v>
                </c:pt>
                <c:pt idx="36">
                  <c:v>60.798859595772548</c:v>
                </c:pt>
                <c:pt idx="37">
                  <c:v>61.453213233678611</c:v>
                </c:pt>
                <c:pt idx="38">
                  <c:v>62.131086824784511</c:v>
                </c:pt>
                <c:pt idx="39">
                  <c:v>62.82229530168096</c:v>
                </c:pt>
                <c:pt idx="40">
                  <c:v>63.501185845834655</c:v>
                </c:pt>
                <c:pt idx="41">
                  <c:v>64.192394322731118</c:v>
                </c:pt>
                <c:pt idx="42">
                  <c:v>64.871284866884821</c:v>
                </c:pt>
                <c:pt idx="43">
                  <c:v>65.541123941552385</c:v>
                </c:pt>
                <c:pt idx="44">
                  <c:v>66.180862411900648</c:v>
                </c:pt>
                <c:pt idx="45">
                  <c:v>66.810157937107249</c:v>
                </c:pt>
                <c:pt idx="46">
                  <c:v>67.471886928584269</c:v>
                </c:pt>
                <c:pt idx="47">
                  <c:v>68.131325799241694</c:v>
                </c:pt>
                <c:pt idx="48">
                  <c:v>68.790764669899119</c:v>
                </c:pt>
                <c:pt idx="49">
                  <c:v>69.435676066658033</c:v>
                </c:pt>
                <c:pt idx="50">
                  <c:v>70.06637565827856</c:v>
                </c:pt>
                <c:pt idx="51">
                  <c:v>70.688446673278364</c:v>
                </c:pt>
                <c:pt idx="52">
                  <c:v>71.323281289373782</c:v>
                </c:pt>
                <c:pt idx="53">
                  <c:v>71.958568394500119</c:v>
                </c:pt>
                <c:pt idx="54">
                  <c:v>72.603479791259048</c:v>
                </c:pt>
                <c:pt idx="55">
                  <c:v>73.229447129219324</c:v>
                </c:pt>
                <c:pt idx="56">
                  <c:v>73.88220075195477</c:v>
                </c:pt>
                <c:pt idx="57">
                  <c:v>74.595102397732731</c:v>
                </c:pt>
                <c:pt idx="58">
                  <c:v>75.326238946026649</c:v>
                </c:pt>
                <c:pt idx="59">
                  <c:v>76.063221908534103</c:v>
                </c:pt>
                <c:pt idx="60">
                  <c:v>76.776661189296235</c:v>
                </c:pt>
                <c:pt idx="61">
                  <c:v>77.535185711472451</c:v>
                </c:pt>
                <c:pt idx="62">
                  <c:v>78.303328912874093</c:v>
                </c:pt>
                <c:pt idx="63">
                  <c:v>79.051362526086649</c:v>
                </c:pt>
                <c:pt idx="64">
                  <c:v>79.796383125514211</c:v>
                </c:pt>
                <c:pt idx="65">
                  <c:v>80.553309763073003</c:v>
                </c:pt>
                <c:pt idx="66">
                  <c:v>81.321079829953888</c:v>
                </c:pt>
                <c:pt idx="67">
                  <c:v>82.055984237262123</c:v>
                </c:pt>
                <c:pt idx="68">
                  <c:v>82.782027329345908</c:v>
                </c:pt>
                <c:pt idx="69">
                  <c:v>83.497598084693934</c:v>
                </c:pt>
                <c:pt idx="70">
                  <c:v>84.201910126393443</c:v>
                </c:pt>
                <c:pt idx="71">
                  <c:v>84.886436692631804</c:v>
                </c:pt>
                <c:pt idx="72">
                  <c:v>85.583444467583405</c:v>
                </c:pt>
                <c:pt idx="73">
                  <c:v>86.304215050346471</c:v>
                </c:pt>
                <c:pt idx="74">
                  <c:v>87.02370247729506</c:v>
                </c:pt>
                <c:pt idx="75">
                  <c:v>87.743704484508157</c:v>
                </c:pt>
                <c:pt idx="76">
                  <c:v>88.504789804269166</c:v>
                </c:pt>
                <c:pt idx="77">
                  <c:v>89.300901074782644</c:v>
                </c:pt>
                <c:pt idx="78">
                  <c:v>90.114094467639688</c:v>
                </c:pt>
                <c:pt idx="79">
                  <c:v>90.902430332866828</c:v>
                </c:pt>
                <c:pt idx="80">
                  <c:v>91.708849291320604</c:v>
                </c:pt>
                <c:pt idx="81">
                  <c:v>92.517702670749387</c:v>
                </c:pt>
                <c:pt idx="82">
                  <c:v>93.287144581562501</c:v>
                </c:pt>
                <c:pt idx="83">
                  <c:v>94.037293885702297</c:v>
                </c:pt>
                <c:pt idx="84">
                  <c:v>94.804314887356099</c:v>
                </c:pt>
                <c:pt idx="85">
                  <c:v>95.573941413577131</c:v>
                </c:pt>
                <c:pt idx="86">
                  <c:v>96.316992619288413</c:v>
                </c:pt>
                <c:pt idx="87">
                  <c:v>97.048129167582331</c:v>
                </c:pt>
                <c:pt idx="88">
                  <c:v>97.780925811872208</c:v>
                </c:pt>
                <c:pt idx="89">
                  <c:v>98.510383685571952</c:v>
                </c:pt>
                <c:pt idx="90">
                  <c:v>99.220293391722549</c:v>
                </c:pt>
                <c:pt idx="91">
                  <c:v>99.881643116246579</c:v>
                </c:pt>
                <c:pt idx="92">
                  <c:v>100.53277947264152</c:v>
                </c:pt>
                <c:pt idx="93">
                  <c:v>101.19412919716554</c:v>
                </c:pt>
                <c:pt idx="94">
                  <c:v>101.86504098200675</c:v>
                </c:pt>
                <c:pt idx="95">
                  <c:v>102.51454244483298</c:v>
                </c:pt>
                <c:pt idx="96">
                  <c:v>103.13108519597441</c:v>
                </c:pt>
                <c:pt idx="97">
                  <c:v>103.75657099259016</c:v>
                </c:pt>
                <c:pt idx="98">
                  <c:v>104.37962561767186</c:v>
                </c:pt>
                <c:pt idx="99">
                  <c:v>105.04546445527711</c:v>
                </c:pt>
                <c:pt idx="100">
                  <c:v>105.73416241332025</c:v>
                </c:pt>
                <c:pt idx="101">
                  <c:v>106.44679451724672</c:v>
                </c:pt>
                <c:pt idx="102">
                  <c:v>107.15504674796932</c:v>
                </c:pt>
                <c:pt idx="103">
                  <c:v>107.77662352858459</c:v>
                </c:pt>
                <c:pt idx="104">
                  <c:v>108.42237999800126</c:v>
                </c:pt>
                <c:pt idx="105">
                  <c:v>109.13555070214734</c:v>
                </c:pt>
                <c:pt idx="106">
                  <c:v>109.87413063791395</c:v>
                </c:pt>
                <c:pt idx="107">
                  <c:v>110.5867627418404</c:v>
                </c:pt>
                <c:pt idx="108">
                  <c:v>111.27161433529153</c:v>
                </c:pt>
                <c:pt idx="109">
                  <c:v>111.97819057092441</c:v>
                </c:pt>
                <c:pt idx="110">
                  <c:v>112.66657173898707</c:v>
                </c:pt>
                <c:pt idx="111">
                  <c:v>113.31063327511565</c:v>
                </c:pt>
                <c:pt idx="112">
                  <c:v>114.12737228759586</c:v>
                </c:pt>
                <c:pt idx="113">
                  <c:v>114.93364680694359</c:v>
                </c:pt>
                <c:pt idx="114">
                  <c:v>115.82307716032128</c:v>
                </c:pt>
                <c:pt idx="115">
                  <c:v>116.65960984702804</c:v>
                </c:pt>
                <c:pt idx="116">
                  <c:v>117.27768062496551</c:v>
                </c:pt>
                <c:pt idx="117">
                  <c:v>117.85259909203522</c:v>
                </c:pt>
                <c:pt idx="118">
                  <c:v>118.44169118561807</c:v>
                </c:pt>
                <c:pt idx="119">
                  <c:v>119.02257070198519</c:v>
                </c:pt>
                <c:pt idx="120">
                  <c:v>119.59198396402734</c:v>
                </c:pt>
                <c:pt idx="121">
                  <c:v>120.18351513574095</c:v>
                </c:pt>
                <c:pt idx="122">
                  <c:v>120.76504260127976</c:v>
                </c:pt>
                <c:pt idx="123">
                  <c:v>121.33585122222125</c:v>
                </c:pt>
                <c:pt idx="124">
                  <c:v>121.90941221396297</c:v>
                </c:pt>
                <c:pt idx="125">
                  <c:v>122.48160333317018</c:v>
                </c:pt>
                <c:pt idx="126">
                  <c:v>123.05379445237739</c:v>
                </c:pt>
                <c:pt idx="127">
                  <c:v>123.62598557158461</c:v>
                </c:pt>
                <c:pt idx="128">
                  <c:v>124.20358268126431</c:v>
                </c:pt>
                <c:pt idx="129">
                  <c:v>124.7701656706608</c:v>
                </c:pt>
                <c:pt idx="130">
                  <c:v>125.33240052952631</c:v>
                </c:pt>
                <c:pt idx="131">
                  <c:v>125.89826752710989</c:v>
                </c:pt>
                <c:pt idx="132">
                  <c:v>126.4704586463171</c:v>
                </c:pt>
                <c:pt idx="133">
                  <c:v>127.03195640296224</c:v>
                </c:pt>
                <c:pt idx="134">
                  <c:v>127.6006670876075</c:v>
                </c:pt>
                <c:pt idx="135">
                  <c:v>128.16290194647303</c:v>
                </c:pt>
                <c:pt idx="136">
                  <c:v>128.73019752628329</c:v>
                </c:pt>
                <c:pt idx="137">
                  <c:v>129.30845688869437</c:v>
                </c:pt>
                <c:pt idx="138">
                  <c:v>129.87646168968405</c:v>
                </c:pt>
                <c:pt idx="139">
                  <c:v>130.4342186040771</c:v>
                </c:pt>
                <c:pt idx="140">
                  <c:v>130.99645346294261</c:v>
                </c:pt>
                <c:pt idx="141">
                  <c:v>131.55868832180812</c:v>
                </c:pt>
                <c:pt idx="142">
                  <c:v>132.11870091780582</c:v>
                </c:pt>
                <c:pt idx="143">
                  <c:v>132.67105879180173</c:v>
                </c:pt>
                <c:pt idx="144">
                  <c:v>133.21617665465209</c:v>
                </c:pt>
                <c:pt idx="145">
                  <c:v>133.78558991669422</c:v>
                </c:pt>
                <c:pt idx="146">
                  <c:v>134.35500317873635</c:v>
                </c:pt>
                <c:pt idx="147">
                  <c:v>134.93059580424421</c:v>
                </c:pt>
                <c:pt idx="148">
                  <c:v>135.50140442518574</c:v>
                </c:pt>
                <c:pt idx="149">
                  <c:v>136.04897465873634</c:v>
                </c:pt>
                <c:pt idx="150">
                  <c:v>136.60597207783593</c:v>
                </c:pt>
                <c:pt idx="151">
                  <c:v>137.17538533987803</c:v>
                </c:pt>
                <c:pt idx="152">
                  <c:v>137.74479860192017</c:v>
                </c:pt>
                <c:pt idx="153">
                  <c:v>138.3176762211815</c:v>
                </c:pt>
                <c:pt idx="154">
                  <c:v>138.87843323558053</c:v>
                </c:pt>
                <c:pt idx="155">
                  <c:v>139.43619014997358</c:v>
                </c:pt>
                <c:pt idx="156">
                  <c:v>139.99545461474469</c:v>
                </c:pt>
                <c:pt idx="157">
                  <c:v>140.57568337087201</c:v>
                </c:pt>
                <c:pt idx="158">
                  <c:v>141.15460207500402</c:v>
                </c:pt>
                <c:pt idx="159">
                  <c:v>141.73483083113138</c:v>
                </c:pt>
                <c:pt idx="160">
                  <c:v>142.31635829667022</c:v>
                </c:pt>
                <c:pt idx="161">
                  <c:v>142.95388759601192</c:v>
                </c:pt>
                <c:pt idx="162">
                  <c:v>143.5836526051699</c:v>
                </c:pt>
                <c:pt idx="163">
                  <c:v>144.15991637273703</c:v>
                </c:pt>
                <c:pt idx="164">
                  <c:v>144.7138367608616</c:v>
                </c:pt>
                <c:pt idx="165">
                  <c:v>145.27310122563264</c:v>
                </c:pt>
                <c:pt idx="166">
                  <c:v>145.82388013768042</c:v>
                </c:pt>
                <c:pt idx="167">
                  <c:v>146.40797176822315</c:v>
                </c:pt>
                <c:pt idx="168">
                  <c:v>146.98689047235521</c:v>
                </c:pt>
                <c:pt idx="169">
                  <c:v>147.56180893942491</c:v>
                </c:pt>
                <c:pt idx="170">
                  <c:v>148.12256595382394</c:v>
                </c:pt>
                <c:pt idx="171">
                  <c:v>148.68480081268945</c:v>
                </c:pt>
                <c:pt idx="172">
                  <c:v>149.26761583978197</c:v>
                </c:pt>
                <c:pt idx="173">
                  <c:v>149.85670793336482</c:v>
                </c:pt>
                <c:pt idx="174">
                  <c:v>150.43363985348432</c:v>
                </c:pt>
                <c:pt idx="175">
                  <c:v>151.01321501380633</c:v>
                </c:pt>
                <c:pt idx="176">
                  <c:v>151.59213371793837</c:v>
                </c:pt>
                <c:pt idx="177">
                  <c:v>152.17685959889749</c:v>
                </c:pt>
                <c:pt idx="178">
                  <c:v>152.74973721815886</c:v>
                </c:pt>
                <c:pt idx="179">
                  <c:v>153.32465568522855</c:v>
                </c:pt>
                <c:pt idx="180">
                  <c:v>153.90357438936061</c:v>
                </c:pt>
                <c:pt idx="181">
                  <c:v>154.49570918361917</c:v>
                </c:pt>
                <c:pt idx="182">
                  <c:v>155.14438646854779</c:v>
                </c:pt>
                <c:pt idx="183">
                  <c:v>155.74866662218642</c:v>
                </c:pt>
                <c:pt idx="184">
                  <c:v>156.32559854230595</c:v>
                </c:pt>
                <c:pt idx="185">
                  <c:v>156.90051700937568</c:v>
                </c:pt>
                <c:pt idx="186">
                  <c:v>157.46638400695926</c:v>
                </c:pt>
                <c:pt idx="187">
                  <c:v>158.06442507600306</c:v>
                </c:pt>
                <c:pt idx="188">
                  <c:v>158.63934354307278</c:v>
                </c:pt>
                <c:pt idx="189">
                  <c:v>159.21891870339479</c:v>
                </c:pt>
                <c:pt idx="190">
                  <c:v>159.80044616893363</c:v>
                </c:pt>
                <c:pt idx="191">
                  <c:v>160.39015176030421</c:v>
                </c:pt>
                <c:pt idx="192">
                  <c:v>160.97613815288281</c:v>
                </c:pt>
                <c:pt idx="193">
                  <c:v>161.55701766924997</c:v>
                </c:pt>
                <c:pt idx="194">
                  <c:v>162.14672326062055</c:v>
                </c:pt>
                <c:pt idx="195">
                  <c:v>162.72953828771307</c:v>
                </c:pt>
                <c:pt idx="196">
                  <c:v>163.31615098600318</c:v>
                </c:pt>
                <c:pt idx="197">
                  <c:v>163.92534961306529</c:v>
                </c:pt>
                <c:pt idx="198">
                  <c:v>164.51070707390488</c:v>
                </c:pt>
                <c:pt idx="199">
                  <c:v>165.08962577803689</c:v>
                </c:pt>
                <c:pt idx="200">
                  <c:v>165.67244080512941</c:v>
                </c:pt>
                <c:pt idx="201">
                  <c:v>166.26696608822741</c:v>
                </c:pt>
                <c:pt idx="202">
                  <c:v>166.87068965495652</c:v>
                </c:pt>
                <c:pt idx="203">
                  <c:v>167.45350468204904</c:v>
                </c:pt>
                <c:pt idx="204">
                  <c:v>168.0456394763076</c:v>
                </c:pt>
                <c:pt idx="205">
                  <c:v>168.66063847454353</c:v>
                </c:pt>
                <c:pt idx="206">
                  <c:v>169.23823558422322</c:v>
                </c:pt>
                <c:pt idx="207">
                  <c:v>169.85781898002068</c:v>
                </c:pt>
                <c:pt idx="208">
                  <c:v>170.45411245648148</c:v>
                </c:pt>
                <c:pt idx="209">
                  <c:v>171.03237181889253</c:v>
                </c:pt>
                <c:pt idx="210">
                  <c:v>171.62146391247541</c:v>
                </c:pt>
                <c:pt idx="211">
                  <c:v>172.22065883336265</c:v>
                </c:pt>
                <c:pt idx="212">
                  <c:v>172.87381406276367</c:v>
                </c:pt>
                <c:pt idx="213">
                  <c:v>173.5547180599672</c:v>
                </c:pt>
                <c:pt idx="214">
                  <c:v>174.17777268504895</c:v>
                </c:pt>
                <c:pt idx="215">
                  <c:v>174.77581375409275</c:v>
                </c:pt>
                <c:pt idx="216">
                  <c:v>175.36428983038269</c:v>
                </c:pt>
                <c:pt idx="217">
                  <c:v>175.98083258152411</c:v>
                </c:pt>
                <c:pt idx="218">
                  <c:v>176.59890335946159</c:v>
                </c:pt>
                <c:pt idx="219">
                  <c:v>177.19578163198474</c:v>
                </c:pt>
                <c:pt idx="220">
                  <c:v>177.79030691508274</c:v>
                </c:pt>
                <c:pt idx="221">
                  <c:v>178.37816443379509</c:v>
                </c:pt>
                <c:pt idx="222">
                  <c:v>178.98076859234402</c:v>
                </c:pt>
                <c:pt idx="223">
                  <c:v>179.60577129675477</c:v>
                </c:pt>
                <c:pt idx="224">
                  <c:v>180.24105840188108</c:v>
                </c:pt>
                <c:pt idx="225">
                  <c:v>180.86013928464578</c:v>
                </c:pt>
                <c:pt idx="226">
                  <c:v>181.47410021645507</c:v>
                </c:pt>
                <c:pt idx="227">
                  <c:v>182.09861826777862</c:v>
                </c:pt>
                <c:pt idx="228">
                  <c:v>182.70289842141725</c:v>
                </c:pt>
                <c:pt idx="229">
                  <c:v>183.30828559115048</c:v>
                </c:pt>
                <c:pt idx="230">
                  <c:v>183.90976192483726</c:v>
                </c:pt>
                <c:pt idx="231">
                  <c:v>184.50428720793525</c:v>
                </c:pt>
                <c:pt idx="232">
                  <c:v>185.0994042077769</c:v>
                </c:pt>
                <c:pt idx="233">
                  <c:v>185.7020083663258</c:v>
                </c:pt>
                <c:pt idx="234">
                  <c:v>186.29771475788843</c:v>
                </c:pt>
                <c:pt idx="235">
                  <c:v>186.89690967877573</c:v>
                </c:pt>
                <c:pt idx="236">
                  <c:v>187.5028473078423</c:v>
                </c:pt>
                <c:pt idx="237">
                  <c:v>188.14648210115107</c:v>
                </c:pt>
                <c:pt idx="238">
                  <c:v>188.77100015247461</c:v>
                </c:pt>
                <c:pt idx="239">
                  <c:v>189.37638732220788</c:v>
                </c:pt>
                <c:pt idx="240">
                  <c:v>189.97899148075678</c:v>
                </c:pt>
                <c:pt idx="241">
                  <c:v>190.58382616367754</c:v>
                </c:pt>
                <c:pt idx="242">
                  <c:v>191.19568915919058</c:v>
                </c:pt>
                <c:pt idx="243">
                  <c:v>191.88151162981757</c:v>
                </c:pt>
                <c:pt idx="244">
                  <c:v>192.52642302657648</c:v>
                </c:pt>
                <c:pt idx="245">
                  <c:v>193.1439861898163</c:v>
                </c:pt>
                <c:pt idx="246">
                  <c:v>193.76256287042557</c:v>
                </c:pt>
                <c:pt idx="247">
                  <c:v>194.40491010218059</c:v>
                </c:pt>
                <c:pt idx="248">
                  <c:v>195.03135744055049</c:v>
                </c:pt>
                <c:pt idx="249">
                  <c:v>195.64687279041507</c:v>
                </c:pt>
                <c:pt idx="250">
                  <c:v>196.25767571084467</c:v>
                </c:pt>
                <c:pt idx="251">
                  <c:v>196.88460151851976</c:v>
                </c:pt>
                <c:pt idx="252">
                  <c:v>197.50114426966118</c:v>
                </c:pt>
                <c:pt idx="253">
                  <c:v>198.13137729791956</c:v>
                </c:pt>
                <c:pt idx="254">
                  <c:v>198.72767077438033</c:v>
                </c:pt>
                <c:pt idx="255">
                  <c:v>199.32278777422198</c:v>
                </c:pt>
                <c:pt idx="256">
                  <c:v>199.93252307448626</c:v>
                </c:pt>
                <c:pt idx="257">
                  <c:v>200.58037162802503</c:v>
                </c:pt>
                <c:pt idx="258">
                  <c:v>201.19010692828931</c:v>
                </c:pt>
                <c:pt idx="259">
                  <c:v>201.83544145649947</c:v>
                </c:pt>
                <c:pt idx="260">
                  <c:v>202.61914630341983</c:v>
                </c:pt>
                <c:pt idx="261">
                  <c:v>203.4140153308085</c:v>
                </c:pt>
                <c:pt idx="262">
                  <c:v>204.33559988308716</c:v>
                </c:pt>
                <c:pt idx="263">
                  <c:v>205.36361503924698</c:v>
                </c:pt>
                <c:pt idx="264">
                  <c:v>206.3278822084288</c:v>
                </c:pt>
                <c:pt idx="265">
                  <c:v>207.31239314740108</c:v>
                </c:pt>
                <c:pt idx="266">
                  <c:v>208.29778230902252</c:v>
                </c:pt>
                <c:pt idx="267">
                  <c:v>209.26189819226113</c:v>
                </c:pt>
                <c:pt idx="268">
                  <c:v>210.320752068204</c:v>
                </c:pt>
                <c:pt idx="269">
                  <c:v>211.39094427145102</c:v>
                </c:pt>
                <c:pt idx="270">
                  <c:v>212.39680578942659</c:v>
                </c:pt>
                <c:pt idx="271">
                  <c:v>213.35631065386119</c:v>
                </c:pt>
                <c:pt idx="272">
                  <c:v>214.34174359193125</c:v>
                </c:pt>
                <c:pt idx="273">
                  <c:v>215.27763076143822</c:v>
                </c:pt>
                <c:pt idx="274">
                  <c:v>216.2462691008561</c:v>
                </c:pt>
                <c:pt idx="275">
                  <c:v>217.32457138729367</c:v>
                </c:pt>
                <c:pt idx="276">
                  <c:v>218.43077078397357</c:v>
                </c:pt>
              </c:numCache>
            </c:numRef>
          </c:xVal>
          <c:yVal>
            <c:numRef>
              <c:f>'CPTu Data'!$A$16:$A$292</c:f>
              <c:numCache>
                <c:formatCode>General</c:formatCode>
                <c:ptCount val="277"/>
                <c:pt idx="0">
                  <c:v>0.05</c:v>
                </c:pt>
                <c:pt idx="1">
                  <c:v>0.15</c:v>
                </c:pt>
                <c:pt idx="2">
                  <c:v>0.25</c:v>
                </c:pt>
                <c:pt idx="3">
                  <c:v>0.35</c:v>
                </c:pt>
                <c:pt idx="4">
                  <c:v>0.45</c:v>
                </c:pt>
                <c:pt idx="5">
                  <c:v>0.55000000000000004</c:v>
                </c:pt>
                <c:pt idx="6">
                  <c:v>0.65</c:v>
                </c:pt>
                <c:pt idx="7">
                  <c:v>0.75</c:v>
                </c:pt>
                <c:pt idx="8">
                  <c:v>0.85</c:v>
                </c:pt>
                <c:pt idx="9">
                  <c:v>0.95</c:v>
                </c:pt>
                <c:pt idx="10">
                  <c:v>1.05</c:v>
                </c:pt>
                <c:pt idx="11">
                  <c:v>1.1499999999999999</c:v>
                </c:pt>
                <c:pt idx="12">
                  <c:v>1.25</c:v>
                </c:pt>
                <c:pt idx="13">
                  <c:v>1.35</c:v>
                </c:pt>
                <c:pt idx="14">
                  <c:v>1.45</c:v>
                </c:pt>
                <c:pt idx="15">
                  <c:v>1.55</c:v>
                </c:pt>
                <c:pt idx="16">
                  <c:v>1.65</c:v>
                </c:pt>
                <c:pt idx="17">
                  <c:v>1.75</c:v>
                </c:pt>
                <c:pt idx="18">
                  <c:v>1.85</c:v>
                </c:pt>
                <c:pt idx="19">
                  <c:v>1.95</c:v>
                </c:pt>
                <c:pt idx="20">
                  <c:v>2.0499999999999998</c:v>
                </c:pt>
                <c:pt idx="21">
                  <c:v>2.15</c:v>
                </c:pt>
                <c:pt idx="22">
                  <c:v>2.25</c:v>
                </c:pt>
                <c:pt idx="23">
                  <c:v>2.35</c:v>
                </c:pt>
                <c:pt idx="24">
                  <c:v>2.4500000000000002</c:v>
                </c:pt>
                <c:pt idx="25">
                  <c:v>2.5499999999999998</c:v>
                </c:pt>
                <c:pt idx="26">
                  <c:v>2.65</c:v>
                </c:pt>
                <c:pt idx="27">
                  <c:v>2.75</c:v>
                </c:pt>
                <c:pt idx="28">
                  <c:v>2.85</c:v>
                </c:pt>
                <c:pt idx="29">
                  <c:v>2.95</c:v>
                </c:pt>
                <c:pt idx="30">
                  <c:v>3.05</c:v>
                </c:pt>
                <c:pt idx="31">
                  <c:v>3.15</c:v>
                </c:pt>
                <c:pt idx="32">
                  <c:v>3.25</c:v>
                </c:pt>
                <c:pt idx="33">
                  <c:v>3.35</c:v>
                </c:pt>
                <c:pt idx="34">
                  <c:v>3.45</c:v>
                </c:pt>
                <c:pt idx="35">
                  <c:v>3.55</c:v>
                </c:pt>
                <c:pt idx="36">
                  <c:v>3.65</c:v>
                </c:pt>
                <c:pt idx="37">
                  <c:v>3.75</c:v>
                </c:pt>
                <c:pt idx="38">
                  <c:v>3.85</c:v>
                </c:pt>
                <c:pt idx="39">
                  <c:v>3.95</c:v>
                </c:pt>
                <c:pt idx="40">
                  <c:v>4.05</c:v>
                </c:pt>
                <c:pt idx="41">
                  <c:v>4.1500000000000004</c:v>
                </c:pt>
                <c:pt idx="42">
                  <c:v>4.25</c:v>
                </c:pt>
                <c:pt idx="43">
                  <c:v>4.3499999999999996</c:v>
                </c:pt>
                <c:pt idx="44">
                  <c:v>4.45</c:v>
                </c:pt>
                <c:pt idx="45">
                  <c:v>4.55</c:v>
                </c:pt>
                <c:pt idx="46">
                  <c:v>4.6500000000000004</c:v>
                </c:pt>
                <c:pt idx="47">
                  <c:v>4.75</c:v>
                </c:pt>
                <c:pt idx="48">
                  <c:v>4.8499999999999996</c:v>
                </c:pt>
                <c:pt idx="49">
                  <c:v>4.95</c:v>
                </c:pt>
                <c:pt idx="50">
                  <c:v>5.05</c:v>
                </c:pt>
                <c:pt idx="51">
                  <c:v>5.15</c:v>
                </c:pt>
                <c:pt idx="52">
                  <c:v>5.25</c:v>
                </c:pt>
                <c:pt idx="53">
                  <c:v>5.35</c:v>
                </c:pt>
                <c:pt idx="54">
                  <c:v>5.45</c:v>
                </c:pt>
                <c:pt idx="55">
                  <c:v>5.55</c:v>
                </c:pt>
                <c:pt idx="56">
                  <c:v>5.65</c:v>
                </c:pt>
                <c:pt idx="57">
                  <c:v>5.75</c:v>
                </c:pt>
                <c:pt idx="58">
                  <c:v>5.85</c:v>
                </c:pt>
                <c:pt idx="59">
                  <c:v>5.95</c:v>
                </c:pt>
                <c:pt idx="60">
                  <c:v>6.05</c:v>
                </c:pt>
                <c:pt idx="61">
                  <c:v>6.15</c:v>
                </c:pt>
                <c:pt idx="62">
                  <c:v>6.25</c:v>
                </c:pt>
                <c:pt idx="63">
                  <c:v>6.35</c:v>
                </c:pt>
                <c:pt idx="64">
                  <c:v>6.45</c:v>
                </c:pt>
                <c:pt idx="65">
                  <c:v>6.55</c:v>
                </c:pt>
                <c:pt idx="66">
                  <c:v>6.65</c:v>
                </c:pt>
                <c:pt idx="67">
                  <c:v>6.75</c:v>
                </c:pt>
                <c:pt idx="68">
                  <c:v>6.85</c:v>
                </c:pt>
                <c:pt idx="69">
                  <c:v>6.95</c:v>
                </c:pt>
                <c:pt idx="70">
                  <c:v>7.05</c:v>
                </c:pt>
                <c:pt idx="71">
                  <c:v>7.15</c:v>
                </c:pt>
                <c:pt idx="72">
                  <c:v>7.25</c:v>
                </c:pt>
                <c:pt idx="73">
                  <c:v>7.35</c:v>
                </c:pt>
                <c:pt idx="74">
                  <c:v>7.45</c:v>
                </c:pt>
                <c:pt idx="75">
                  <c:v>7.55</c:v>
                </c:pt>
                <c:pt idx="76">
                  <c:v>7.65</c:v>
                </c:pt>
                <c:pt idx="77">
                  <c:v>7.75</c:v>
                </c:pt>
                <c:pt idx="78">
                  <c:v>7.85</c:v>
                </c:pt>
                <c:pt idx="79">
                  <c:v>7.95</c:v>
                </c:pt>
                <c:pt idx="80">
                  <c:v>8.0500000000000007</c:v>
                </c:pt>
                <c:pt idx="81">
                  <c:v>8.15</c:v>
                </c:pt>
                <c:pt idx="82">
                  <c:v>8.25</c:v>
                </c:pt>
                <c:pt idx="83">
                  <c:v>8.35</c:v>
                </c:pt>
                <c:pt idx="84">
                  <c:v>8.4499999999999993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8.75</c:v>
                </c:pt>
                <c:pt idx="88">
                  <c:v>8.85</c:v>
                </c:pt>
                <c:pt idx="89">
                  <c:v>8.9499999999999993</c:v>
                </c:pt>
                <c:pt idx="90">
                  <c:v>9.0500000000000007</c:v>
                </c:pt>
                <c:pt idx="91">
                  <c:v>9.15</c:v>
                </c:pt>
                <c:pt idx="92">
                  <c:v>9.25</c:v>
                </c:pt>
                <c:pt idx="93">
                  <c:v>9.35</c:v>
                </c:pt>
                <c:pt idx="94">
                  <c:v>9.4499999999999993</c:v>
                </c:pt>
                <c:pt idx="95">
                  <c:v>9.5500000000000007</c:v>
                </c:pt>
                <c:pt idx="96">
                  <c:v>9.65</c:v>
                </c:pt>
                <c:pt idx="97">
                  <c:v>9.75</c:v>
                </c:pt>
                <c:pt idx="98">
                  <c:v>9.85</c:v>
                </c:pt>
                <c:pt idx="99">
                  <c:v>9.9499999999999993</c:v>
                </c:pt>
                <c:pt idx="100">
                  <c:v>10.050000000000001</c:v>
                </c:pt>
                <c:pt idx="101">
                  <c:v>10.15</c:v>
                </c:pt>
                <c:pt idx="102">
                  <c:v>10.25</c:v>
                </c:pt>
                <c:pt idx="103">
                  <c:v>10.35</c:v>
                </c:pt>
                <c:pt idx="104">
                  <c:v>10.45</c:v>
                </c:pt>
                <c:pt idx="105">
                  <c:v>10.55</c:v>
                </c:pt>
                <c:pt idx="106">
                  <c:v>10.65</c:v>
                </c:pt>
                <c:pt idx="107">
                  <c:v>10.75</c:v>
                </c:pt>
                <c:pt idx="108">
                  <c:v>10.85</c:v>
                </c:pt>
                <c:pt idx="109">
                  <c:v>10.95</c:v>
                </c:pt>
                <c:pt idx="110">
                  <c:v>11.05</c:v>
                </c:pt>
                <c:pt idx="111">
                  <c:v>11.15</c:v>
                </c:pt>
                <c:pt idx="112">
                  <c:v>11.25</c:v>
                </c:pt>
                <c:pt idx="113">
                  <c:v>11.35</c:v>
                </c:pt>
                <c:pt idx="114">
                  <c:v>11.45</c:v>
                </c:pt>
                <c:pt idx="115">
                  <c:v>11.55</c:v>
                </c:pt>
                <c:pt idx="116">
                  <c:v>11.65</c:v>
                </c:pt>
                <c:pt idx="117">
                  <c:v>11.75</c:v>
                </c:pt>
                <c:pt idx="118">
                  <c:v>11.85</c:v>
                </c:pt>
                <c:pt idx="119">
                  <c:v>11.95</c:v>
                </c:pt>
                <c:pt idx="120">
                  <c:v>12.05</c:v>
                </c:pt>
                <c:pt idx="121">
                  <c:v>12.15</c:v>
                </c:pt>
                <c:pt idx="122">
                  <c:v>12.25</c:v>
                </c:pt>
                <c:pt idx="123">
                  <c:v>12.35</c:v>
                </c:pt>
                <c:pt idx="124">
                  <c:v>12.45</c:v>
                </c:pt>
                <c:pt idx="125">
                  <c:v>12.55</c:v>
                </c:pt>
                <c:pt idx="126">
                  <c:v>12.65</c:v>
                </c:pt>
                <c:pt idx="127">
                  <c:v>12.75</c:v>
                </c:pt>
                <c:pt idx="128">
                  <c:v>12.85</c:v>
                </c:pt>
                <c:pt idx="129">
                  <c:v>12.95</c:v>
                </c:pt>
                <c:pt idx="130">
                  <c:v>13.05</c:v>
                </c:pt>
                <c:pt idx="131">
                  <c:v>13.15</c:v>
                </c:pt>
                <c:pt idx="132">
                  <c:v>13.25</c:v>
                </c:pt>
                <c:pt idx="133">
                  <c:v>13.35</c:v>
                </c:pt>
                <c:pt idx="134">
                  <c:v>13.45</c:v>
                </c:pt>
                <c:pt idx="135">
                  <c:v>13.55</c:v>
                </c:pt>
                <c:pt idx="136">
                  <c:v>13.65</c:v>
                </c:pt>
                <c:pt idx="137">
                  <c:v>13.75</c:v>
                </c:pt>
                <c:pt idx="138">
                  <c:v>13.85</c:v>
                </c:pt>
                <c:pt idx="139">
                  <c:v>13.95</c:v>
                </c:pt>
                <c:pt idx="140">
                  <c:v>14.05</c:v>
                </c:pt>
                <c:pt idx="141">
                  <c:v>14.15</c:v>
                </c:pt>
                <c:pt idx="142">
                  <c:v>14.25</c:v>
                </c:pt>
                <c:pt idx="143">
                  <c:v>14.35</c:v>
                </c:pt>
                <c:pt idx="144">
                  <c:v>14.45</c:v>
                </c:pt>
                <c:pt idx="145">
                  <c:v>14.55</c:v>
                </c:pt>
                <c:pt idx="146">
                  <c:v>14.65</c:v>
                </c:pt>
                <c:pt idx="147">
                  <c:v>14.75</c:v>
                </c:pt>
                <c:pt idx="148">
                  <c:v>14.85</c:v>
                </c:pt>
                <c:pt idx="149" formatCode="0.00">
                  <c:v>14.95</c:v>
                </c:pt>
                <c:pt idx="150" formatCode="0.00">
                  <c:v>15.05</c:v>
                </c:pt>
                <c:pt idx="151">
                  <c:v>15.15</c:v>
                </c:pt>
                <c:pt idx="152">
                  <c:v>15.25</c:v>
                </c:pt>
                <c:pt idx="153">
                  <c:v>15.35</c:v>
                </c:pt>
                <c:pt idx="154">
                  <c:v>15.45</c:v>
                </c:pt>
                <c:pt idx="155">
                  <c:v>15.55</c:v>
                </c:pt>
                <c:pt idx="156">
                  <c:v>15.65</c:v>
                </c:pt>
                <c:pt idx="157">
                  <c:v>15.75</c:v>
                </c:pt>
                <c:pt idx="158">
                  <c:v>15.85</c:v>
                </c:pt>
                <c:pt idx="159">
                  <c:v>15.95</c:v>
                </c:pt>
                <c:pt idx="160">
                  <c:v>16.05</c:v>
                </c:pt>
                <c:pt idx="161">
                  <c:v>16.149999999999999</c:v>
                </c:pt>
                <c:pt idx="162">
                  <c:v>16.25</c:v>
                </c:pt>
                <c:pt idx="163">
                  <c:v>16.350000000000001</c:v>
                </c:pt>
                <c:pt idx="164">
                  <c:v>16.45</c:v>
                </c:pt>
                <c:pt idx="165">
                  <c:v>16.55</c:v>
                </c:pt>
                <c:pt idx="166">
                  <c:v>16.649999999999999</c:v>
                </c:pt>
                <c:pt idx="167">
                  <c:v>16.75</c:v>
                </c:pt>
                <c:pt idx="168">
                  <c:v>16.850000000000001</c:v>
                </c:pt>
                <c:pt idx="169">
                  <c:v>16.95</c:v>
                </c:pt>
                <c:pt idx="170">
                  <c:v>17.05</c:v>
                </c:pt>
                <c:pt idx="171">
                  <c:v>17.149999999999999</c:v>
                </c:pt>
                <c:pt idx="172">
                  <c:v>17.25</c:v>
                </c:pt>
                <c:pt idx="173">
                  <c:v>17.350000000000001</c:v>
                </c:pt>
                <c:pt idx="174">
                  <c:v>17.45</c:v>
                </c:pt>
                <c:pt idx="175">
                  <c:v>17.55</c:v>
                </c:pt>
                <c:pt idx="176">
                  <c:v>17.649999999999999</c:v>
                </c:pt>
                <c:pt idx="177">
                  <c:v>17.75</c:v>
                </c:pt>
                <c:pt idx="178">
                  <c:v>17.850000000000001</c:v>
                </c:pt>
                <c:pt idx="179">
                  <c:v>17.95</c:v>
                </c:pt>
                <c:pt idx="180">
                  <c:v>18.05</c:v>
                </c:pt>
                <c:pt idx="181">
                  <c:v>18.149999999999999</c:v>
                </c:pt>
                <c:pt idx="182">
                  <c:v>18.25</c:v>
                </c:pt>
                <c:pt idx="183">
                  <c:v>18.350000000000001</c:v>
                </c:pt>
                <c:pt idx="184">
                  <c:v>18.45</c:v>
                </c:pt>
                <c:pt idx="185">
                  <c:v>18.55</c:v>
                </c:pt>
                <c:pt idx="186">
                  <c:v>18.649999999999999</c:v>
                </c:pt>
                <c:pt idx="187">
                  <c:v>18.75</c:v>
                </c:pt>
                <c:pt idx="188">
                  <c:v>18.850000000000001</c:v>
                </c:pt>
                <c:pt idx="189">
                  <c:v>18.95</c:v>
                </c:pt>
                <c:pt idx="190">
                  <c:v>19.05</c:v>
                </c:pt>
                <c:pt idx="191">
                  <c:v>19.149999999999999</c:v>
                </c:pt>
                <c:pt idx="192">
                  <c:v>19.25</c:v>
                </c:pt>
                <c:pt idx="193">
                  <c:v>19.350000000000001</c:v>
                </c:pt>
                <c:pt idx="194">
                  <c:v>19.45</c:v>
                </c:pt>
                <c:pt idx="195">
                  <c:v>19.55</c:v>
                </c:pt>
                <c:pt idx="196">
                  <c:v>19.649999999999999</c:v>
                </c:pt>
                <c:pt idx="197">
                  <c:v>19.75</c:v>
                </c:pt>
                <c:pt idx="198">
                  <c:v>19.850000000000001</c:v>
                </c:pt>
                <c:pt idx="199">
                  <c:v>19.95</c:v>
                </c:pt>
                <c:pt idx="200">
                  <c:v>20.05</c:v>
                </c:pt>
                <c:pt idx="201">
                  <c:v>20.149999999999999</c:v>
                </c:pt>
                <c:pt idx="202">
                  <c:v>20.25</c:v>
                </c:pt>
                <c:pt idx="203">
                  <c:v>20.350000000000001</c:v>
                </c:pt>
                <c:pt idx="204">
                  <c:v>20.45</c:v>
                </c:pt>
                <c:pt idx="205">
                  <c:v>20.55</c:v>
                </c:pt>
                <c:pt idx="206">
                  <c:v>20.65</c:v>
                </c:pt>
                <c:pt idx="207">
                  <c:v>20.75</c:v>
                </c:pt>
                <c:pt idx="208">
                  <c:v>20.85</c:v>
                </c:pt>
                <c:pt idx="209">
                  <c:v>20.95</c:v>
                </c:pt>
                <c:pt idx="210">
                  <c:v>21.05</c:v>
                </c:pt>
                <c:pt idx="211">
                  <c:v>21.15</c:v>
                </c:pt>
                <c:pt idx="212">
                  <c:v>21.25</c:v>
                </c:pt>
                <c:pt idx="213">
                  <c:v>21.35</c:v>
                </c:pt>
                <c:pt idx="214">
                  <c:v>21.45</c:v>
                </c:pt>
                <c:pt idx="215">
                  <c:v>21.55</c:v>
                </c:pt>
                <c:pt idx="216">
                  <c:v>21.65</c:v>
                </c:pt>
                <c:pt idx="217">
                  <c:v>21.75</c:v>
                </c:pt>
                <c:pt idx="218">
                  <c:v>21.85</c:v>
                </c:pt>
                <c:pt idx="219">
                  <c:v>21.95</c:v>
                </c:pt>
                <c:pt idx="220">
                  <c:v>22.05</c:v>
                </c:pt>
                <c:pt idx="221">
                  <c:v>22.15</c:v>
                </c:pt>
                <c:pt idx="222">
                  <c:v>22.25</c:v>
                </c:pt>
                <c:pt idx="223">
                  <c:v>22.35</c:v>
                </c:pt>
                <c:pt idx="224">
                  <c:v>22.45</c:v>
                </c:pt>
                <c:pt idx="225">
                  <c:v>22.55</c:v>
                </c:pt>
                <c:pt idx="226">
                  <c:v>22.65</c:v>
                </c:pt>
                <c:pt idx="227">
                  <c:v>22.75</c:v>
                </c:pt>
                <c:pt idx="228">
                  <c:v>22.85</c:v>
                </c:pt>
                <c:pt idx="229">
                  <c:v>22.95</c:v>
                </c:pt>
                <c:pt idx="230">
                  <c:v>23.05</c:v>
                </c:pt>
                <c:pt idx="231">
                  <c:v>23.15</c:v>
                </c:pt>
                <c:pt idx="232">
                  <c:v>23.25</c:v>
                </c:pt>
                <c:pt idx="233">
                  <c:v>23.35</c:v>
                </c:pt>
                <c:pt idx="234">
                  <c:v>23.45</c:v>
                </c:pt>
                <c:pt idx="235">
                  <c:v>23.55</c:v>
                </c:pt>
                <c:pt idx="236">
                  <c:v>23.65</c:v>
                </c:pt>
                <c:pt idx="237">
                  <c:v>23.75</c:v>
                </c:pt>
                <c:pt idx="238">
                  <c:v>23.85</c:v>
                </c:pt>
                <c:pt idx="239">
                  <c:v>23.95</c:v>
                </c:pt>
                <c:pt idx="240">
                  <c:v>24.05</c:v>
                </c:pt>
                <c:pt idx="241">
                  <c:v>24.15</c:v>
                </c:pt>
                <c:pt idx="242">
                  <c:v>24.25</c:v>
                </c:pt>
                <c:pt idx="243">
                  <c:v>24.35</c:v>
                </c:pt>
                <c:pt idx="244">
                  <c:v>24.45</c:v>
                </c:pt>
                <c:pt idx="245">
                  <c:v>24.55</c:v>
                </c:pt>
                <c:pt idx="246">
                  <c:v>24.65</c:v>
                </c:pt>
                <c:pt idx="247">
                  <c:v>24.75</c:v>
                </c:pt>
                <c:pt idx="248">
                  <c:v>24.85</c:v>
                </c:pt>
                <c:pt idx="249">
                  <c:v>24.95</c:v>
                </c:pt>
                <c:pt idx="250">
                  <c:v>25.05</c:v>
                </c:pt>
                <c:pt idx="251">
                  <c:v>25.15</c:v>
                </c:pt>
                <c:pt idx="252">
                  <c:v>25.25</c:v>
                </c:pt>
                <c:pt idx="253">
                  <c:v>25.35</c:v>
                </c:pt>
                <c:pt idx="254">
                  <c:v>25.45</c:v>
                </c:pt>
                <c:pt idx="255">
                  <c:v>25.55</c:v>
                </c:pt>
                <c:pt idx="256">
                  <c:v>25.65</c:v>
                </c:pt>
                <c:pt idx="257">
                  <c:v>25.75</c:v>
                </c:pt>
                <c:pt idx="258">
                  <c:v>25.85</c:v>
                </c:pt>
                <c:pt idx="259">
                  <c:v>25.95</c:v>
                </c:pt>
                <c:pt idx="260">
                  <c:v>26.05</c:v>
                </c:pt>
                <c:pt idx="261">
                  <c:v>26.15</c:v>
                </c:pt>
                <c:pt idx="262">
                  <c:v>26.25</c:v>
                </c:pt>
                <c:pt idx="263">
                  <c:v>26.35</c:v>
                </c:pt>
                <c:pt idx="264">
                  <c:v>26.45</c:v>
                </c:pt>
                <c:pt idx="265">
                  <c:v>26.55</c:v>
                </c:pt>
                <c:pt idx="266">
                  <c:v>26.65</c:v>
                </c:pt>
                <c:pt idx="267">
                  <c:v>26.75</c:v>
                </c:pt>
                <c:pt idx="268">
                  <c:v>26.85</c:v>
                </c:pt>
                <c:pt idx="269">
                  <c:v>26.95</c:v>
                </c:pt>
                <c:pt idx="270">
                  <c:v>27.05</c:v>
                </c:pt>
                <c:pt idx="271">
                  <c:v>27.15</c:v>
                </c:pt>
                <c:pt idx="272">
                  <c:v>27.25</c:v>
                </c:pt>
                <c:pt idx="273">
                  <c:v>27.35</c:v>
                </c:pt>
                <c:pt idx="274">
                  <c:v>27.45</c:v>
                </c:pt>
                <c:pt idx="275">
                  <c:v>27.55</c:v>
                </c:pt>
                <c:pt idx="276">
                  <c:v>27.65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33-4E5A-A3DB-3A3347F87067}"/>
            </c:ext>
          </c:extLst>
        </c:ser>
        <c:ser>
          <c:idx val="3"/>
          <c:order val="1"/>
          <c:tx>
            <c:v>Consols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CONSOLs!$I$12:$I$18</c:f>
              <c:numCache>
                <c:formatCode>0.00</c:formatCode>
                <c:ptCount val="7"/>
                <c:pt idx="0">
                  <c:v>335.125</c:v>
                </c:pt>
                <c:pt idx="1">
                  <c:v>306.40000000000003</c:v>
                </c:pt>
                <c:pt idx="2">
                  <c:v>335.125</c:v>
                </c:pt>
                <c:pt idx="3">
                  <c:v>459.59999999999997</c:v>
                </c:pt>
                <c:pt idx="4">
                  <c:v>383</c:v>
                </c:pt>
                <c:pt idx="5">
                  <c:v>478.75</c:v>
                </c:pt>
                <c:pt idx="6">
                  <c:v>383</c:v>
                </c:pt>
              </c:numCache>
            </c:numRef>
          </c:xVal>
          <c:yVal>
            <c:numRef>
              <c:f>CONSOLs!$F$12:$F$18</c:f>
              <c:numCache>
                <c:formatCode>0.00</c:formatCode>
                <c:ptCount val="7"/>
                <c:pt idx="0">
                  <c:v>10.667479427003961</c:v>
                </c:pt>
                <c:pt idx="1">
                  <c:v>11.277049679975617</c:v>
                </c:pt>
                <c:pt idx="2">
                  <c:v>13.715330691862237</c:v>
                </c:pt>
                <c:pt idx="3">
                  <c:v>14.020115818348064</c:v>
                </c:pt>
                <c:pt idx="4">
                  <c:v>14.324900944833891</c:v>
                </c:pt>
                <c:pt idx="5">
                  <c:v>23.163669612922888</c:v>
                </c:pt>
                <c:pt idx="6">
                  <c:v>21.639743980493751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33-4E5A-A3DB-3A3347F87067}"/>
            </c:ext>
          </c:extLst>
        </c:ser>
        <c:ser>
          <c:idx val="0"/>
          <c:order val="2"/>
          <c:tx>
            <c:v>qnet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'CPTu Data'!$U$132:$U$275</c:f>
              <c:numCache>
                <c:formatCode>0.00</c:formatCode>
                <c:ptCount val="144"/>
                <c:pt idx="0">
                  <c:v>438.18778025752499</c:v>
                </c:pt>
                <c:pt idx="1">
                  <c:v>411.65542228778668</c:v>
                </c:pt>
                <c:pt idx="2">
                  <c:v>421.09118978486248</c:v>
                </c:pt>
                <c:pt idx="3">
                  <c:v>413.79216487380995</c:v>
                </c:pt>
                <c:pt idx="4">
                  <c:v>408.44078559561569</c:v>
                </c:pt>
                <c:pt idx="5">
                  <c:v>415.2772868709053</c:v>
                </c:pt>
                <c:pt idx="6">
                  <c:v>407.79092093582284</c:v>
                </c:pt>
                <c:pt idx="7">
                  <c:v>406.39188621540148</c:v>
                </c:pt>
                <c:pt idx="8">
                  <c:v>411.67139007406848</c:v>
                </c:pt>
                <c:pt idx="9">
                  <c:v>409.12386757560228</c:v>
                </c:pt>
                <c:pt idx="10">
                  <c:v>405.30421088184767</c:v>
                </c:pt>
                <c:pt idx="11">
                  <c:v>413.97018021351147</c:v>
                </c:pt>
                <c:pt idx="12">
                  <c:v>407.99017363169207</c:v>
                </c:pt>
                <c:pt idx="13">
                  <c:v>410.1762695227896</c:v>
                </c:pt>
                <c:pt idx="14">
                  <c:v>401.80294416290059</c:v>
                </c:pt>
                <c:pt idx="15">
                  <c:v>408.83503592703619</c:v>
                </c:pt>
                <c:pt idx="16">
                  <c:v>405.52489437734715</c:v>
                </c:pt>
                <c:pt idx="17">
                  <c:v>411.77273577858278</c:v>
                </c:pt>
                <c:pt idx="18">
                  <c:v>421.9505205245631</c:v>
                </c:pt>
                <c:pt idx="19">
                  <c:v>407.84692610882797</c:v>
                </c:pt>
                <c:pt idx="20">
                  <c:v>399.52656683610707</c:v>
                </c:pt>
                <c:pt idx="21">
                  <c:v>404.85012286336564</c:v>
                </c:pt>
                <c:pt idx="22">
                  <c:v>397.60264376815445</c:v>
                </c:pt>
                <c:pt idx="23">
                  <c:v>401.2235798597161</c:v>
                </c:pt>
                <c:pt idx="24">
                  <c:v>411.70437672375186</c:v>
                </c:pt>
                <c:pt idx="25">
                  <c:v>395.42375807343842</c:v>
                </c:pt>
                <c:pt idx="26">
                  <c:v>395.36050656818207</c:v>
                </c:pt>
                <c:pt idx="27">
                  <c:v>363.16342516434105</c:v>
                </c:pt>
                <c:pt idx="28">
                  <c:v>383.45088126974053</c:v>
                </c:pt>
                <c:pt idx="29">
                  <c:v>421.75756031760955</c:v>
                </c:pt>
                <c:pt idx="30">
                  <c:v>426.54101996343053</c:v>
                </c:pt>
                <c:pt idx="31">
                  <c:v>417.79503594037669</c:v>
                </c:pt>
                <c:pt idx="32">
                  <c:v>395.50954637489468</c:v>
                </c:pt>
                <c:pt idx="33">
                  <c:v>389.43683334097301</c:v>
                </c:pt>
                <c:pt idx="34">
                  <c:v>403.3540163335137</c:v>
                </c:pt>
                <c:pt idx="35">
                  <c:v>420.30685241098621</c:v>
                </c:pt>
                <c:pt idx="36">
                  <c:v>421.51492818781492</c:v>
                </c:pt>
                <c:pt idx="37">
                  <c:v>413.46452520946025</c:v>
                </c:pt>
                <c:pt idx="38">
                  <c:v>404.33318881330325</c:v>
                </c:pt>
                <c:pt idx="39">
                  <c:v>387.84828793440653</c:v>
                </c:pt>
                <c:pt idx="40">
                  <c:v>401.02728491429406</c:v>
                </c:pt>
                <c:pt idx="41">
                  <c:v>413.72899441562805</c:v>
                </c:pt>
                <c:pt idx="42">
                  <c:v>435.71655080158087</c:v>
                </c:pt>
                <c:pt idx="43">
                  <c:v>426.85976761834189</c:v>
                </c:pt>
                <c:pt idx="44">
                  <c:v>435.53318936738219</c:v>
                </c:pt>
                <c:pt idx="45">
                  <c:v>444.11845643735887</c:v>
                </c:pt>
                <c:pt idx="46">
                  <c:v>439.82219262487916</c:v>
                </c:pt>
                <c:pt idx="47">
                  <c:v>424.69274043752154</c:v>
                </c:pt>
                <c:pt idx="48">
                  <c:v>396.32262506296524</c:v>
                </c:pt>
                <c:pt idx="49">
                  <c:v>397.30085553972435</c:v>
                </c:pt>
                <c:pt idx="50">
                  <c:v>413.4646477999579</c:v>
                </c:pt>
                <c:pt idx="51">
                  <c:v>397.35992824191851</c:v>
                </c:pt>
                <c:pt idx="52">
                  <c:v>426.4711043260051</c:v>
                </c:pt>
                <c:pt idx="53">
                  <c:v>417.24822960155359</c:v>
                </c:pt>
                <c:pt idx="54">
                  <c:v>393.82153509889832</c:v>
                </c:pt>
                <c:pt idx="55">
                  <c:v>444.13941600103749</c:v>
                </c:pt>
                <c:pt idx="56">
                  <c:v>458.14441979035746</c:v>
                </c:pt>
                <c:pt idx="57">
                  <c:v>462.62030238306181</c:v>
                </c:pt>
                <c:pt idx="58">
                  <c:v>456.59621181970891</c:v>
                </c:pt>
                <c:pt idx="59">
                  <c:v>462.00093163949907</c:v>
                </c:pt>
                <c:pt idx="60">
                  <c:v>468.89835383575422</c:v>
                </c:pt>
                <c:pt idx="61">
                  <c:v>435.06341231174417</c:v>
                </c:pt>
                <c:pt idx="62">
                  <c:v>436.24791921274118</c:v>
                </c:pt>
                <c:pt idx="63">
                  <c:v>461.1245137237326</c:v>
                </c:pt>
                <c:pt idx="64">
                  <c:v>481.54355454776015</c:v>
                </c:pt>
                <c:pt idx="65">
                  <c:v>473.22259920570013</c:v>
                </c:pt>
                <c:pt idx="66">
                  <c:v>461.43630372075341</c:v>
                </c:pt>
                <c:pt idx="67">
                  <c:v>461.60311494365493</c:v>
                </c:pt>
                <c:pt idx="68">
                  <c:v>443.45750292250654</c:v>
                </c:pt>
                <c:pt idx="69">
                  <c:v>464.36642444787583</c:v>
                </c:pt>
                <c:pt idx="70">
                  <c:v>468.1455292453503</c:v>
                </c:pt>
                <c:pt idx="71">
                  <c:v>449.20035798489818</c:v>
                </c:pt>
                <c:pt idx="72">
                  <c:v>446.82904758957432</c:v>
                </c:pt>
                <c:pt idx="73">
                  <c:v>446.26111345702003</c:v>
                </c:pt>
                <c:pt idx="74">
                  <c:v>432.30490310356191</c:v>
                </c:pt>
                <c:pt idx="75">
                  <c:v>449.76603597928346</c:v>
                </c:pt>
                <c:pt idx="76">
                  <c:v>445.81415508709131</c:v>
                </c:pt>
                <c:pt idx="77">
                  <c:v>487.64280428941379</c:v>
                </c:pt>
                <c:pt idx="78">
                  <c:v>471.48679916071978</c:v>
                </c:pt>
                <c:pt idx="79">
                  <c:v>484.38443220988637</c:v>
                </c:pt>
                <c:pt idx="80">
                  <c:v>495.80103999118626</c:v>
                </c:pt>
                <c:pt idx="81">
                  <c:v>474.21783015251373</c:v>
                </c:pt>
                <c:pt idx="82">
                  <c:v>485.75280568425637</c:v>
                </c:pt>
                <c:pt idx="83">
                  <c:v>495.67903238861641</c:v>
                </c:pt>
                <c:pt idx="84">
                  <c:v>486.02176680033455</c:v>
                </c:pt>
                <c:pt idx="85">
                  <c:v>497.12098730956183</c:v>
                </c:pt>
                <c:pt idx="86">
                  <c:v>497.99648597141959</c:v>
                </c:pt>
                <c:pt idx="87">
                  <c:v>481.87610455585764</c:v>
                </c:pt>
                <c:pt idx="88">
                  <c:v>490.96661577126645</c:v>
                </c:pt>
                <c:pt idx="89">
                  <c:v>455.84011224185622</c:v>
                </c:pt>
                <c:pt idx="90">
                  <c:v>515.51507534990822</c:v>
                </c:pt>
                <c:pt idx="91">
                  <c:v>466.03461704937598</c:v>
                </c:pt>
                <c:pt idx="92">
                  <c:v>509.85008603418061</c:v>
                </c:pt>
                <c:pt idx="93">
                  <c:v>491.02722004655942</c:v>
                </c:pt>
                <c:pt idx="94">
                  <c:v>516.25783776554124</c:v>
                </c:pt>
                <c:pt idx="95">
                  <c:v>498.93030450278962</c:v>
                </c:pt>
                <c:pt idx="96">
                  <c:v>509.90265659884301</c:v>
                </c:pt>
                <c:pt idx="97">
                  <c:v>519.0492705520993</c:v>
                </c:pt>
                <c:pt idx="98">
                  <c:v>518.70742052823175</c:v>
                </c:pt>
                <c:pt idx="99">
                  <c:v>480.85516708287287</c:v>
                </c:pt>
                <c:pt idx="100">
                  <c:v>484.73532091861279</c:v>
                </c:pt>
                <c:pt idx="101">
                  <c:v>510.90083095910705</c:v>
                </c:pt>
                <c:pt idx="102">
                  <c:v>526.80256505141847</c:v>
                </c:pt>
                <c:pt idx="103">
                  <c:v>519.68305569127426</c:v>
                </c:pt>
                <c:pt idx="104">
                  <c:v>488.18071379623478</c:v>
                </c:pt>
                <c:pt idx="105">
                  <c:v>516.01610399977096</c:v>
                </c:pt>
                <c:pt idx="106">
                  <c:v>481.98563814927235</c:v>
                </c:pt>
                <c:pt idx="107">
                  <c:v>492.58985676081346</c:v>
                </c:pt>
                <c:pt idx="108">
                  <c:v>517.2172383905762</c:v>
                </c:pt>
                <c:pt idx="109">
                  <c:v>485.31977514170694</c:v>
                </c:pt>
                <c:pt idx="110">
                  <c:v>505.62636450481449</c:v>
                </c:pt>
                <c:pt idx="111">
                  <c:v>494.11445550082243</c:v>
                </c:pt>
                <c:pt idx="112">
                  <c:v>516.58925676007925</c:v>
                </c:pt>
                <c:pt idx="113">
                  <c:v>543.04557639317295</c:v>
                </c:pt>
                <c:pt idx="114">
                  <c:v>533.11369949056063</c:v>
                </c:pt>
                <c:pt idx="115">
                  <c:v>524.62496249277228</c:v>
                </c:pt>
                <c:pt idx="116">
                  <c:v>541.84834536152755</c:v>
                </c:pt>
                <c:pt idx="117">
                  <c:v>514.81642421078743</c:v>
                </c:pt>
                <c:pt idx="118">
                  <c:v>535.88195514375604</c:v>
                </c:pt>
                <c:pt idx="119">
                  <c:v>540.098942034949</c:v>
                </c:pt>
                <c:pt idx="120">
                  <c:v>548.8839483126809</c:v>
                </c:pt>
                <c:pt idx="121">
                  <c:v>544.93989934693207</c:v>
                </c:pt>
                <c:pt idx="122">
                  <c:v>543.99767688006432</c:v>
                </c:pt>
                <c:pt idx="123">
                  <c:v>541.83857082228053</c:v>
                </c:pt>
                <c:pt idx="124">
                  <c:v>537.34221336689018</c:v>
                </c:pt>
                <c:pt idx="125">
                  <c:v>514.53018496397181</c:v>
                </c:pt>
                <c:pt idx="126">
                  <c:v>553.91006585886487</c:v>
                </c:pt>
                <c:pt idx="127">
                  <c:v>555.18533580869087</c:v>
                </c:pt>
                <c:pt idx="128">
                  <c:v>549.09576640026478</c:v>
                </c:pt>
                <c:pt idx="129">
                  <c:v>563.3424443430315</c:v>
                </c:pt>
                <c:pt idx="130">
                  <c:v>575.11116503276878</c:v>
                </c:pt>
                <c:pt idx="131">
                  <c:v>547.75740416554186</c:v>
                </c:pt>
                <c:pt idx="132">
                  <c:v>573.6502606871735</c:v>
                </c:pt>
                <c:pt idx="133">
                  <c:v>530.29552278166784</c:v>
                </c:pt>
                <c:pt idx="134">
                  <c:v>562.41104050539923</c:v>
                </c:pt>
                <c:pt idx="135">
                  <c:v>538.49387745324248</c:v>
                </c:pt>
                <c:pt idx="136">
                  <c:v>553.60219299208347</c:v>
                </c:pt>
                <c:pt idx="137">
                  <c:v>538.69717936949257</c:v>
                </c:pt>
                <c:pt idx="138">
                  <c:v>526.70915611396288</c:v>
                </c:pt>
                <c:pt idx="139">
                  <c:v>564.31642301368356</c:v>
                </c:pt>
                <c:pt idx="140">
                  <c:v>573.20371288638387</c:v>
                </c:pt>
                <c:pt idx="141">
                  <c:v>571.83915171500234</c:v>
                </c:pt>
                <c:pt idx="142">
                  <c:v>603.80706284725147</c:v>
                </c:pt>
                <c:pt idx="143">
                  <c:v>575.73194502812555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B33-4E5A-A3DB-3A3347F87067}"/>
            </c:ext>
          </c:extLst>
        </c:ser>
        <c:ser>
          <c:idx val="4"/>
          <c:order val="3"/>
          <c:tx>
            <c:v>(qt - u2)</c:v>
          </c:tx>
          <c:spPr>
            <a:ln w="22225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'CPTu Data'!$W$132:$W$275</c:f>
              <c:numCache>
                <c:formatCode>0.00</c:formatCode>
                <c:ptCount val="144"/>
                <c:pt idx="0">
                  <c:v>487.73412411544092</c:v>
                </c:pt>
                <c:pt idx="1">
                  <c:v>416.69440102293783</c:v>
                </c:pt>
                <c:pt idx="2">
                  <c:v>437.18580675955275</c:v>
                </c:pt>
                <c:pt idx="3">
                  <c:v>410.21399799989405</c:v>
                </c:pt>
                <c:pt idx="4">
                  <c:v>383.69042379536995</c:v>
                </c:pt>
                <c:pt idx="5">
                  <c:v>404.79715474521123</c:v>
                </c:pt>
                <c:pt idx="6">
                  <c:v>403.46258986860846</c:v>
                </c:pt>
                <c:pt idx="7">
                  <c:v>393.01762643698424</c:v>
                </c:pt>
                <c:pt idx="8">
                  <c:v>393.6682380538893</c:v>
                </c:pt>
                <c:pt idx="9">
                  <c:v>375.52865093281827</c:v>
                </c:pt>
                <c:pt idx="10">
                  <c:v>376.63490997439527</c:v>
                </c:pt>
                <c:pt idx="11">
                  <c:v>399.03146208817657</c:v>
                </c:pt>
                <c:pt idx="12">
                  <c:v>411.61266162560122</c:v>
                </c:pt>
                <c:pt idx="13">
                  <c:v>409.37489624900758</c:v>
                </c:pt>
                <c:pt idx="14">
                  <c:v>379.4684044664296</c:v>
                </c:pt>
                <c:pt idx="15">
                  <c:v>395.8169981278466</c:v>
                </c:pt>
                <c:pt idx="16">
                  <c:v>382.96118672597498</c:v>
                </c:pt>
                <c:pt idx="17">
                  <c:v>369.98302837867419</c:v>
                </c:pt>
                <c:pt idx="18">
                  <c:v>392.347020008041</c:v>
                </c:pt>
                <c:pt idx="19">
                  <c:v>374.32402895818296</c:v>
                </c:pt>
                <c:pt idx="20">
                  <c:v>371.85435099035772</c:v>
                </c:pt>
                <c:pt idx="21">
                  <c:v>379.14075518284022</c:v>
                </c:pt>
                <c:pt idx="22">
                  <c:v>369.23561614546855</c:v>
                </c:pt>
                <c:pt idx="23">
                  <c:v>374.46869792066241</c:v>
                </c:pt>
                <c:pt idx="24">
                  <c:v>393.01337990518175</c:v>
                </c:pt>
                <c:pt idx="25">
                  <c:v>376.16459446355543</c:v>
                </c:pt>
                <c:pt idx="26">
                  <c:v>394.74632452563645</c:v>
                </c:pt>
                <c:pt idx="27">
                  <c:v>333.46264188922243</c:v>
                </c:pt>
                <c:pt idx="28">
                  <c:v>344.96467476083205</c:v>
                </c:pt>
                <c:pt idx="29">
                  <c:v>386.29096720632384</c:v>
                </c:pt>
                <c:pt idx="30">
                  <c:v>404.29963090992231</c:v>
                </c:pt>
                <c:pt idx="31">
                  <c:v>394.32293854968998</c:v>
                </c:pt>
                <c:pt idx="32">
                  <c:v>368.63291457896167</c:v>
                </c:pt>
                <c:pt idx="33">
                  <c:v>362.81818997324189</c:v>
                </c:pt>
                <c:pt idx="34">
                  <c:v>380.17165478822488</c:v>
                </c:pt>
                <c:pt idx="35">
                  <c:v>388.62733657732088</c:v>
                </c:pt>
                <c:pt idx="36">
                  <c:v>401.85081232095212</c:v>
                </c:pt>
                <c:pt idx="37">
                  <c:v>392.2786330229153</c:v>
                </c:pt>
                <c:pt idx="38">
                  <c:v>369.36692200706835</c:v>
                </c:pt>
                <c:pt idx="39">
                  <c:v>357.4237684141724</c:v>
                </c:pt>
                <c:pt idx="40">
                  <c:v>345.11211134679411</c:v>
                </c:pt>
                <c:pt idx="41">
                  <c:v>381.25158634229416</c:v>
                </c:pt>
                <c:pt idx="42">
                  <c:v>417.38837712274955</c:v>
                </c:pt>
                <c:pt idx="43">
                  <c:v>399.47266621790106</c:v>
                </c:pt>
                <c:pt idx="44">
                  <c:v>413.09728932886708</c:v>
                </c:pt>
                <c:pt idx="45">
                  <c:v>467.15954735884509</c:v>
                </c:pt>
                <c:pt idx="46">
                  <c:v>495.74239421200042</c:v>
                </c:pt>
                <c:pt idx="47">
                  <c:v>423.93356037471398</c:v>
                </c:pt>
                <c:pt idx="48">
                  <c:v>388.28994721918241</c:v>
                </c:pt>
                <c:pt idx="49">
                  <c:v>394.44201947882141</c:v>
                </c:pt>
                <c:pt idx="50">
                  <c:v>424.0663868488524</c:v>
                </c:pt>
                <c:pt idx="51">
                  <c:v>385.07177682408377</c:v>
                </c:pt>
                <c:pt idx="52">
                  <c:v>415.31916504244316</c:v>
                </c:pt>
                <c:pt idx="53">
                  <c:v>389.52336526911927</c:v>
                </c:pt>
                <c:pt idx="54">
                  <c:v>356.12136530773182</c:v>
                </c:pt>
                <c:pt idx="55">
                  <c:v>429.0003743544134</c:v>
                </c:pt>
                <c:pt idx="56">
                  <c:v>452.62523341951209</c:v>
                </c:pt>
                <c:pt idx="57">
                  <c:v>453.58277632393305</c:v>
                </c:pt>
                <c:pt idx="58">
                  <c:v>443.86885333980649</c:v>
                </c:pt>
                <c:pt idx="59">
                  <c:v>443.63449759487509</c:v>
                </c:pt>
                <c:pt idx="60">
                  <c:v>459.13970126938437</c:v>
                </c:pt>
                <c:pt idx="61">
                  <c:v>426.49667326397918</c:v>
                </c:pt>
                <c:pt idx="62">
                  <c:v>396.40710148172815</c:v>
                </c:pt>
                <c:pt idx="63">
                  <c:v>419.49349911220588</c:v>
                </c:pt>
                <c:pt idx="64">
                  <c:v>461.28172995362041</c:v>
                </c:pt>
                <c:pt idx="65">
                  <c:v>457.0056092815945</c:v>
                </c:pt>
                <c:pt idx="66">
                  <c:v>453.97276268274271</c:v>
                </c:pt>
                <c:pt idx="67">
                  <c:v>484.74155907019912</c:v>
                </c:pt>
                <c:pt idx="68">
                  <c:v>430.3508288940339</c:v>
                </c:pt>
                <c:pt idx="69">
                  <c:v>486.14304829373305</c:v>
                </c:pt>
                <c:pt idx="70">
                  <c:v>462.4383421992946</c:v>
                </c:pt>
                <c:pt idx="71">
                  <c:v>446.56060414575143</c:v>
                </c:pt>
                <c:pt idx="72">
                  <c:v>423.71493663989338</c:v>
                </c:pt>
                <c:pt idx="73">
                  <c:v>431.82747819663444</c:v>
                </c:pt>
                <c:pt idx="74">
                  <c:v>395.34095717688467</c:v>
                </c:pt>
                <c:pt idx="75">
                  <c:v>415.8640425609716</c:v>
                </c:pt>
                <c:pt idx="76">
                  <c:v>390.02802837235123</c:v>
                </c:pt>
                <c:pt idx="77">
                  <c:v>466.03347659223141</c:v>
                </c:pt>
                <c:pt idx="78">
                  <c:v>463.88964452989245</c:v>
                </c:pt>
                <c:pt idx="79">
                  <c:v>483.01631008484566</c:v>
                </c:pt>
                <c:pt idx="80">
                  <c:v>489.79072171299725</c:v>
                </c:pt>
                <c:pt idx="81">
                  <c:v>455.64652029558687</c:v>
                </c:pt>
                <c:pt idx="82">
                  <c:v>499.85481535488867</c:v>
                </c:pt>
                <c:pt idx="83">
                  <c:v>482.204500066847</c:v>
                </c:pt>
                <c:pt idx="84">
                  <c:v>466.35010625007737</c:v>
                </c:pt>
                <c:pt idx="85">
                  <c:v>477.03926517974548</c:v>
                </c:pt>
                <c:pt idx="86">
                  <c:v>509.85417047207903</c:v>
                </c:pt>
                <c:pt idx="87">
                  <c:v>462.27850675783287</c:v>
                </c:pt>
                <c:pt idx="88">
                  <c:v>497.32376455722311</c:v>
                </c:pt>
                <c:pt idx="89">
                  <c:v>433.55261123330018</c:v>
                </c:pt>
                <c:pt idx="90">
                  <c:v>603.25165219704263</c:v>
                </c:pt>
                <c:pt idx="91">
                  <c:v>433.75703273451836</c:v>
                </c:pt>
                <c:pt idx="92">
                  <c:v>502.90685933727536</c:v>
                </c:pt>
                <c:pt idx="93">
                  <c:v>477.54574793120514</c:v>
                </c:pt>
                <c:pt idx="94">
                  <c:v>492.92231368903441</c:v>
                </c:pt>
                <c:pt idx="95">
                  <c:v>495.39058699300892</c:v>
                </c:pt>
                <c:pt idx="96">
                  <c:v>499.83438012437955</c:v>
                </c:pt>
                <c:pt idx="97">
                  <c:v>556.83639057167738</c:v>
                </c:pt>
                <c:pt idx="98">
                  <c:v>582.38180355427039</c:v>
                </c:pt>
                <c:pt idx="99">
                  <c:v>478.43081497160421</c:v>
                </c:pt>
                <c:pt idx="100">
                  <c:v>474.82436191723571</c:v>
                </c:pt>
                <c:pt idx="101">
                  <c:v>518.41713240618481</c:v>
                </c:pt>
                <c:pt idx="102">
                  <c:v>551.40097343893297</c:v>
                </c:pt>
                <c:pt idx="103">
                  <c:v>510.96850759288469</c:v>
                </c:pt>
                <c:pt idx="104">
                  <c:v>462.13578255623867</c:v>
                </c:pt>
                <c:pt idx="105">
                  <c:v>502.93517328988668</c:v>
                </c:pt>
                <c:pt idx="106">
                  <c:v>442.03796993463976</c:v>
                </c:pt>
                <c:pt idx="107">
                  <c:v>445.63656970099987</c:v>
                </c:pt>
                <c:pt idx="108">
                  <c:v>452.88831099527636</c:v>
                </c:pt>
                <c:pt idx="109">
                  <c:v>450.18838243154011</c:v>
                </c:pt>
                <c:pt idx="110">
                  <c:v>454.40391143210434</c:v>
                </c:pt>
                <c:pt idx="111">
                  <c:v>468.66511784940451</c:v>
                </c:pt>
                <c:pt idx="112">
                  <c:v>506.56857733723496</c:v>
                </c:pt>
                <c:pt idx="113">
                  <c:v>534.26956519194448</c:v>
                </c:pt>
                <c:pt idx="114">
                  <c:v>528.95703510166265</c:v>
                </c:pt>
                <c:pt idx="115">
                  <c:v>524.09780896091627</c:v>
                </c:pt>
                <c:pt idx="116">
                  <c:v>527.12728986490742</c:v>
                </c:pt>
                <c:pt idx="117">
                  <c:v>471.63917615489777</c:v>
                </c:pt>
                <c:pt idx="118">
                  <c:v>526.28614367457351</c:v>
                </c:pt>
                <c:pt idx="119">
                  <c:v>525.53087815335959</c:v>
                </c:pt>
                <c:pt idx="120">
                  <c:v>531.35710450751264</c:v>
                </c:pt>
                <c:pt idx="121">
                  <c:v>519.20913069914673</c:v>
                </c:pt>
                <c:pt idx="122">
                  <c:v>568.03514061619592</c:v>
                </c:pt>
                <c:pt idx="123">
                  <c:v>540.15369900251414</c:v>
                </c:pt>
                <c:pt idx="124">
                  <c:v>524.99656357197864</c:v>
                </c:pt>
                <c:pt idx="125">
                  <c:v>492.42420805249219</c:v>
                </c:pt>
                <c:pt idx="126">
                  <c:v>527.93060681930115</c:v>
                </c:pt>
                <c:pt idx="127">
                  <c:v>526.4422564111419</c:v>
                </c:pt>
                <c:pt idx="128">
                  <c:v>595.22453462082649</c:v>
                </c:pt>
                <c:pt idx="129">
                  <c:v>566.65343057744963</c:v>
                </c:pt>
                <c:pt idx="130">
                  <c:v>616.10065796472452</c:v>
                </c:pt>
                <c:pt idx="131">
                  <c:v>555.77271485462813</c:v>
                </c:pt>
                <c:pt idx="132">
                  <c:v>578.62339378054276</c:v>
                </c:pt>
                <c:pt idx="133">
                  <c:v>519.70016420605907</c:v>
                </c:pt>
                <c:pt idx="134">
                  <c:v>555.11956040546124</c:v>
                </c:pt>
                <c:pt idx="135">
                  <c:v>575.34508840257865</c:v>
                </c:pt>
                <c:pt idx="136">
                  <c:v>575.58016733154477</c:v>
                </c:pt>
                <c:pt idx="137">
                  <c:v>522.92388611824879</c:v>
                </c:pt>
                <c:pt idx="138">
                  <c:v>544.04285827068259</c:v>
                </c:pt>
                <c:pt idx="139">
                  <c:v>609.26575434367419</c:v>
                </c:pt>
                <c:pt idx="140">
                  <c:v>595.24713940344077</c:v>
                </c:pt>
                <c:pt idx="141">
                  <c:v>605.20409428310484</c:v>
                </c:pt>
                <c:pt idx="142">
                  <c:v>723.36593607897373</c:v>
                </c:pt>
                <c:pt idx="143">
                  <c:v>648.90205877339656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B33-4E5A-A3DB-3A3347F87067}"/>
            </c:ext>
          </c:extLst>
        </c:ser>
        <c:ser>
          <c:idx val="5"/>
          <c:order val="4"/>
          <c:tx>
            <c:v>(u2 - u0)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'CPTu Data'!$V$132:$V$275</c:f>
              <c:numCache>
                <c:formatCode>0.00</c:formatCode>
                <c:ptCount val="144"/>
                <c:pt idx="0">
                  <c:v>331.02886817008459</c:v>
                </c:pt>
                <c:pt idx="1">
                  <c:v>354.33641543715459</c:v>
                </c:pt>
                <c:pt idx="2">
                  <c:v>350.97256110765369</c:v>
                </c:pt>
                <c:pt idx="3">
                  <c:v>364.50692337605511</c:v>
                </c:pt>
                <c:pt idx="4">
                  <c:v>380.73940420237142</c:v>
                </c:pt>
                <c:pt idx="5">
                  <c:v>372.64884588067196</c:v>
                </c:pt>
                <c:pt idx="6">
                  <c:v>362.27987633228906</c:v>
                </c:pt>
                <c:pt idx="7">
                  <c:v>370.03826628041412</c:v>
                </c:pt>
                <c:pt idx="8">
                  <c:v>378.27632174994619</c:v>
                </c:pt>
                <c:pt idx="9">
                  <c:v>391.28105333846065</c:v>
                </c:pt>
                <c:pt idx="10">
                  <c:v>384.52956126402262</c:v>
                </c:pt>
                <c:pt idx="11">
                  <c:v>378.16779742572777</c:v>
                </c:pt>
                <c:pt idx="12">
                  <c:v>357.39608188182973</c:v>
                </c:pt>
                <c:pt idx="13">
                  <c:v>363.33574006128634</c:v>
                </c:pt>
                <c:pt idx="14">
                  <c:v>377.83942640419787</c:v>
                </c:pt>
                <c:pt idx="15">
                  <c:v>374.42560691621719</c:v>
                </c:pt>
                <c:pt idx="16">
                  <c:v>381.3445822018798</c:v>
                </c:pt>
                <c:pt idx="17">
                  <c:v>403.6728123627438</c:v>
                </c:pt>
                <c:pt idx="18">
                  <c:v>399.75934128996408</c:v>
                </c:pt>
                <c:pt idx="19">
                  <c:v>394.14705482886768</c:v>
                </c:pt>
                <c:pt idx="20">
                  <c:v>383.4782943296056</c:v>
                </c:pt>
                <c:pt idx="21">
                  <c:v>385.6805586547656</c:v>
                </c:pt>
                <c:pt idx="22">
                  <c:v>383.57582631895832</c:v>
                </c:pt>
                <c:pt idx="23">
                  <c:v>384.92868294996009</c:v>
                </c:pt>
                <c:pt idx="24">
                  <c:v>385.01242455557241</c:v>
                </c:pt>
                <c:pt idx="25">
                  <c:v>374.83332260941319</c:v>
                </c:pt>
                <c:pt idx="26">
                  <c:v>357.99886155373127</c:v>
                </c:pt>
                <c:pt idx="27">
                  <c:v>363.23900751446922</c:v>
                </c:pt>
                <c:pt idx="28">
                  <c:v>385.49728645346136</c:v>
                </c:pt>
                <c:pt idx="29">
                  <c:v>409.16458286158661</c:v>
                </c:pt>
                <c:pt idx="30">
                  <c:v>400.62433811356817</c:v>
                </c:pt>
                <c:pt idx="31">
                  <c:v>396.19122939259751</c:v>
                </c:pt>
                <c:pt idx="32">
                  <c:v>384.54315178712915</c:v>
                </c:pt>
                <c:pt idx="33">
                  <c:v>380.53974342908566</c:v>
                </c:pt>
                <c:pt idx="34">
                  <c:v>387.21888595404471</c:v>
                </c:pt>
                <c:pt idx="35">
                  <c:v>406.95892090564985</c:v>
                </c:pt>
                <c:pt idx="36">
                  <c:v>397.09959597376212</c:v>
                </c:pt>
                <c:pt idx="37">
                  <c:v>393.40597159829395</c:v>
                </c:pt>
                <c:pt idx="38">
                  <c:v>400.2549956620847</c:v>
                </c:pt>
                <c:pt idx="39">
                  <c:v>385.22927334337516</c:v>
                </c:pt>
                <c:pt idx="40">
                  <c:v>418.04019375332223</c:v>
                </c:pt>
                <c:pt idx="41">
                  <c:v>405.49274329521575</c:v>
                </c:pt>
                <c:pt idx="42">
                  <c:v>407.8149240007275</c:v>
                </c:pt>
                <c:pt idx="43">
                  <c:v>410.5168399106866</c:v>
                </c:pt>
                <c:pt idx="44">
                  <c:v>412.2494317461356</c:v>
                </c:pt>
                <c:pt idx="45">
                  <c:v>376.6480571654032</c:v>
                </c:pt>
                <c:pt idx="46">
                  <c:v>343.87471055463294</c:v>
                </c:pt>
                <c:pt idx="47">
                  <c:v>386.1490319806731</c:v>
                </c:pt>
                <c:pt idx="48">
                  <c:v>373.9113655051421</c:v>
                </c:pt>
                <c:pt idx="49">
                  <c:v>370.18776203458589</c:v>
                </c:pt>
                <c:pt idx="50">
                  <c:v>369.16227712194444</c:v>
                </c:pt>
                <c:pt idx="51">
                  <c:v>379.66875078646405</c:v>
                </c:pt>
                <c:pt idx="52">
                  <c:v>398.81919686800626</c:v>
                </c:pt>
                <c:pt idx="53">
                  <c:v>408.18646491918412</c:v>
                </c:pt>
                <c:pt idx="54">
                  <c:v>401.80471501749724</c:v>
                </c:pt>
                <c:pt idx="55">
                  <c:v>415.64886126847415</c:v>
                </c:pt>
                <c:pt idx="56">
                  <c:v>416.71191998029252</c:v>
                </c:pt>
                <c:pt idx="57">
                  <c:v>423.39106250525168</c:v>
                </c:pt>
                <c:pt idx="58">
                  <c:v>423.0750828430248</c:v>
                </c:pt>
                <c:pt idx="59">
                  <c:v>432.33242754554681</c:v>
                </c:pt>
                <c:pt idx="60">
                  <c:v>429.48821086423692</c:v>
                </c:pt>
                <c:pt idx="61">
                  <c:v>405.75855793832875</c:v>
                </c:pt>
                <c:pt idx="62">
                  <c:v>435.74145037831346</c:v>
                </c:pt>
                <c:pt idx="63">
                  <c:v>454.70202885763211</c:v>
                </c:pt>
                <c:pt idx="64">
                  <c:v>449.30958909384725</c:v>
                </c:pt>
                <c:pt idx="65">
                  <c:v>440.31965791950967</c:v>
                </c:pt>
                <c:pt idx="66">
                  <c:v>424.6743676356495</c:v>
                </c:pt>
                <c:pt idx="67">
                  <c:v>397.01745325322105</c:v>
                </c:pt>
                <c:pt idx="68">
                  <c:v>418.42632449805495</c:v>
                </c:pt>
                <c:pt idx="69">
                  <c:v>400.92233031874224</c:v>
                </c:pt>
                <c:pt idx="70">
                  <c:v>429.17642827532234</c:v>
                </c:pt>
                <c:pt idx="71">
                  <c:v>413.86090803742934</c:v>
                </c:pt>
                <c:pt idx="72">
                  <c:v>431.48242026948668</c:v>
                </c:pt>
                <c:pt idx="73">
                  <c:v>423.49179226474706</c:v>
                </c:pt>
                <c:pt idx="74">
                  <c:v>435.12747851091245</c:v>
                </c:pt>
                <c:pt idx="75">
                  <c:v>444.58468384735403</c:v>
                </c:pt>
                <c:pt idx="76">
                  <c:v>462.43603580841881</c:v>
                </c:pt>
                <c:pt idx="77">
                  <c:v>459.82165885611647</c:v>
                </c:pt>
                <c:pt idx="78">
                  <c:v>436.32184565921585</c:v>
                </c:pt>
                <c:pt idx="79">
                  <c:v>439.75325288298143</c:v>
                </c:pt>
                <c:pt idx="80">
                  <c:v>452.18838166482522</c:v>
                </c:pt>
                <c:pt idx="81">
                  <c:v>449.47407439556309</c:v>
                </c:pt>
                <c:pt idx="82">
                  <c:v>427.63310446019528</c:v>
                </c:pt>
                <c:pt idx="83">
                  <c:v>460.16421998265469</c:v>
                </c:pt>
                <c:pt idx="84">
                  <c:v>459.68835181329223</c:v>
                </c:pt>
                <c:pt idx="85">
                  <c:v>468.01634456808807</c:v>
                </c:pt>
                <c:pt idx="86">
                  <c:v>439.60995280846129</c:v>
                </c:pt>
                <c:pt idx="87">
                  <c:v>457.99093544941303</c:v>
                </c:pt>
                <c:pt idx="88">
                  <c:v>440.67680887232405</c:v>
                </c:pt>
                <c:pt idx="89">
                  <c:v>443.55859935281069</c:v>
                </c:pt>
                <c:pt idx="90">
                  <c:v>383.25445041961552</c:v>
                </c:pt>
                <c:pt idx="91">
                  <c:v>460.49438974988988</c:v>
                </c:pt>
                <c:pt idx="92">
                  <c:v>467.38338594046451</c:v>
                </c:pt>
                <c:pt idx="93">
                  <c:v>460.98164997538584</c:v>
                </c:pt>
                <c:pt idx="94">
                  <c:v>487.61687679721723</c:v>
                </c:pt>
                <c:pt idx="95">
                  <c:v>458.00132820237678</c:v>
                </c:pt>
                <c:pt idx="96">
                  <c:v>471.91542567522561</c:v>
                </c:pt>
                <c:pt idx="97">
                  <c:v>434.53529145260859</c:v>
                </c:pt>
                <c:pt idx="98">
                  <c:v>410.88558278026835</c:v>
                </c:pt>
                <c:pt idx="99">
                  <c:v>446.38462871643395</c:v>
                </c:pt>
                <c:pt idx="100">
                  <c:v>456.31150654258664</c:v>
                </c:pt>
                <c:pt idx="101">
                  <c:v>458.48379177265872</c:v>
                </c:pt>
                <c:pt idx="102">
                  <c:v>453.99072486151215</c:v>
                </c:pt>
                <c:pt idx="103">
                  <c:v>480.21623738380822</c:v>
                </c:pt>
                <c:pt idx="104">
                  <c:v>475.13358160259895</c:v>
                </c:pt>
                <c:pt idx="105">
                  <c:v>482.53222240966875</c:v>
                </c:pt>
                <c:pt idx="106">
                  <c:v>484.51464003751715</c:v>
                </c:pt>
                <c:pt idx="107">
                  <c:v>498.59861904919757</c:v>
                </c:pt>
                <c:pt idx="108">
                  <c:v>531.77928163189574</c:v>
                </c:pt>
                <c:pt idx="109">
                  <c:v>483.60667317762051</c:v>
                </c:pt>
                <c:pt idx="110">
                  <c:v>512.65022063818299</c:v>
                </c:pt>
                <c:pt idx="111">
                  <c:v>481.50573819385767</c:v>
                </c:pt>
                <c:pt idx="112">
                  <c:v>482.9984972686031</c:v>
                </c:pt>
                <c:pt idx="113">
                  <c:v>500.26026035960513</c:v>
                </c:pt>
                <c:pt idx="114">
                  <c:v>489.65145805051878</c:v>
                </c:pt>
                <c:pt idx="115">
                  <c:v>480.93133873197269</c:v>
                </c:pt>
                <c:pt idx="116">
                  <c:v>506.11757595788686</c:v>
                </c:pt>
                <c:pt idx="117">
                  <c:v>514.32565233233106</c:v>
                </c:pt>
                <c:pt idx="118">
                  <c:v>498.14073833688769</c:v>
                </c:pt>
                <c:pt idx="119">
                  <c:v>505.98906557027658</c:v>
                </c:pt>
                <c:pt idx="120">
                  <c:v>515.09651479735885</c:v>
                </c:pt>
                <c:pt idx="121">
                  <c:v>520.39661894827282</c:v>
                </c:pt>
                <c:pt idx="122">
                  <c:v>474.35252624524117</c:v>
                </c:pt>
                <c:pt idx="123">
                  <c:v>496.97055432528856</c:v>
                </c:pt>
                <c:pt idx="124">
                  <c:v>504.12936237165474</c:v>
                </c:pt>
                <c:pt idx="125">
                  <c:v>497.99743826236755</c:v>
                </c:pt>
                <c:pt idx="126">
                  <c:v>528.76978020633442</c:v>
                </c:pt>
                <c:pt idx="127">
                  <c:v>532.64088082472324</c:v>
                </c:pt>
                <c:pt idx="128">
                  <c:v>459.99533774699273</c:v>
                </c:pt>
                <c:pt idx="129">
                  <c:v>509.52460018431429</c:v>
                </c:pt>
                <c:pt idx="130">
                  <c:v>483.25671720762722</c:v>
                </c:pt>
                <c:pt idx="131">
                  <c:v>495.43202716537547</c:v>
                </c:pt>
                <c:pt idx="132">
                  <c:v>516.27129560353831</c:v>
                </c:pt>
                <c:pt idx="133">
                  <c:v>501.51538514062031</c:v>
                </c:pt>
                <c:pt idx="134">
                  <c:v>520.73578244403427</c:v>
                </c:pt>
                <c:pt idx="135">
                  <c:v>464.23897858700758</c:v>
                </c:pt>
                <c:pt idx="136">
                  <c:v>488.62577327724352</c:v>
                </c:pt>
                <c:pt idx="137">
                  <c:v>513.66211502771796</c:v>
                </c:pt>
                <c:pt idx="138">
                  <c:v>475.4225800792467</c:v>
                </c:pt>
                <c:pt idx="139">
                  <c:v>475.98598720626603</c:v>
                </c:pt>
                <c:pt idx="140">
                  <c:v>503.53057991243162</c:v>
                </c:pt>
                <c:pt idx="141">
                  <c:v>492.61199362076985</c:v>
                </c:pt>
                <c:pt idx="142">
                  <c:v>435.41567754502438</c:v>
                </c:pt>
                <c:pt idx="143">
                  <c:v>459.45271612590102</c:v>
                </c:pt>
              </c:numCache>
            </c:numRef>
          </c:xVal>
          <c:yVal>
            <c:numRef>
              <c:f>'CPTu Data'!$A$132:$A$275</c:f>
              <c:numCache>
                <c:formatCode>General</c:formatCode>
                <c:ptCount val="144"/>
                <c:pt idx="0">
                  <c:v>11.65</c:v>
                </c:pt>
                <c:pt idx="1">
                  <c:v>11.75</c:v>
                </c:pt>
                <c:pt idx="2">
                  <c:v>11.85</c:v>
                </c:pt>
                <c:pt idx="3">
                  <c:v>11.95</c:v>
                </c:pt>
                <c:pt idx="4">
                  <c:v>12.05</c:v>
                </c:pt>
                <c:pt idx="5">
                  <c:v>12.15</c:v>
                </c:pt>
                <c:pt idx="6">
                  <c:v>12.25</c:v>
                </c:pt>
                <c:pt idx="7">
                  <c:v>12.35</c:v>
                </c:pt>
                <c:pt idx="8">
                  <c:v>12.45</c:v>
                </c:pt>
                <c:pt idx="9">
                  <c:v>12.55</c:v>
                </c:pt>
                <c:pt idx="10">
                  <c:v>12.65</c:v>
                </c:pt>
                <c:pt idx="11">
                  <c:v>12.75</c:v>
                </c:pt>
                <c:pt idx="12">
                  <c:v>12.85</c:v>
                </c:pt>
                <c:pt idx="13">
                  <c:v>12.95</c:v>
                </c:pt>
                <c:pt idx="14">
                  <c:v>13.05</c:v>
                </c:pt>
                <c:pt idx="15">
                  <c:v>13.15</c:v>
                </c:pt>
                <c:pt idx="16">
                  <c:v>13.25</c:v>
                </c:pt>
                <c:pt idx="17">
                  <c:v>13.35</c:v>
                </c:pt>
                <c:pt idx="18">
                  <c:v>13.45</c:v>
                </c:pt>
                <c:pt idx="19">
                  <c:v>13.55</c:v>
                </c:pt>
                <c:pt idx="20">
                  <c:v>13.65</c:v>
                </c:pt>
                <c:pt idx="21">
                  <c:v>13.75</c:v>
                </c:pt>
                <c:pt idx="22">
                  <c:v>13.85</c:v>
                </c:pt>
                <c:pt idx="23">
                  <c:v>13.95</c:v>
                </c:pt>
                <c:pt idx="24">
                  <c:v>14.05</c:v>
                </c:pt>
                <c:pt idx="25">
                  <c:v>14.15</c:v>
                </c:pt>
                <c:pt idx="26">
                  <c:v>14.25</c:v>
                </c:pt>
                <c:pt idx="27">
                  <c:v>14.35</c:v>
                </c:pt>
                <c:pt idx="28">
                  <c:v>14.45</c:v>
                </c:pt>
                <c:pt idx="29">
                  <c:v>14.55</c:v>
                </c:pt>
                <c:pt idx="30">
                  <c:v>14.65</c:v>
                </c:pt>
                <c:pt idx="31">
                  <c:v>14.75</c:v>
                </c:pt>
                <c:pt idx="32">
                  <c:v>14.85</c:v>
                </c:pt>
                <c:pt idx="33" formatCode="0.00">
                  <c:v>14.95</c:v>
                </c:pt>
                <c:pt idx="34" formatCode="0.00">
                  <c:v>15.05</c:v>
                </c:pt>
                <c:pt idx="35">
                  <c:v>15.15</c:v>
                </c:pt>
                <c:pt idx="36">
                  <c:v>15.25</c:v>
                </c:pt>
                <c:pt idx="37">
                  <c:v>15.35</c:v>
                </c:pt>
                <c:pt idx="38">
                  <c:v>15.45</c:v>
                </c:pt>
                <c:pt idx="39">
                  <c:v>15.55</c:v>
                </c:pt>
                <c:pt idx="40">
                  <c:v>15.65</c:v>
                </c:pt>
                <c:pt idx="41">
                  <c:v>15.75</c:v>
                </c:pt>
                <c:pt idx="42">
                  <c:v>15.85</c:v>
                </c:pt>
                <c:pt idx="43">
                  <c:v>15.95</c:v>
                </c:pt>
                <c:pt idx="44">
                  <c:v>16.05</c:v>
                </c:pt>
                <c:pt idx="45">
                  <c:v>16.149999999999999</c:v>
                </c:pt>
                <c:pt idx="46">
                  <c:v>16.25</c:v>
                </c:pt>
                <c:pt idx="47">
                  <c:v>16.350000000000001</c:v>
                </c:pt>
                <c:pt idx="48">
                  <c:v>16.45</c:v>
                </c:pt>
                <c:pt idx="49">
                  <c:v>16.55</c:v>
                </c:pt>
                <c:pt idx="50">
                  <c:v>16.649999999999999</c:v>
                </c:pt>
                <c:pt idx="51">
                  <c:v>16.75</c:v>
                </c:pt>
                <c:pt idx="52">
                  <c:v>16.850000000000001</c:v>
                </c:pt>
                <c:pt idx="53">
                  <c:v>16.95</c:v>
                </c:pt>
                <c:pt idx="54">
                  <c:v>17.05</c:v>
                </c:pt>
                <c:pt idx="55">
                  <c:v>17.149999999999999</c:v>
                </c:pt>
                <c:pt idx="56">
                  <c:v>17.25</c:v>
                </c:pt>
                <c:pt idx="57">
                  <c:v>17.350000000000001</c:v>
                </c:pt>
                <c:pt idx="58">
                  <c:v>17.45</c:v>
                </c:pt>
                <c:pt idx="59">
                  <c:v>17.55</c:v>
                </c:pt>
                <c:pt idx="60">
                  <c:v>17.649999999999999</c:v>
                </c:pt>
                <c:pt idx="61">
                  <c:v>17.75</c:v>
                </c:pt>
                <c:pt idx="62">
                  <c:v>17.850000000000001</c:v>
                </c:pt>
                <c:pt idx="63">
                  <c:v>17.95</c:v>
                </c:pt>
                <c:pt idx="64">
                  <c:v>18.05</c:v>
                </c:pt>
                <c:pt idx="65">
                  <c:v>18.149999999999999</c:v>
                </c:pt>
                <c:pt idx="66">
                  <c:v>18.25</c:v>
                </c:pt>
                <c:pt idx="67">
                  <c:v>18.350000000000001</c:v>
                </c:pt>
                <c:pt idx="68">
                  <c:v>18.45</c:v>
                </c:pt>
                <c:pt idx="69">
                  <c:v>18.55</c:v>
                </c:pt>
                <c:pt idx="70">
                  <c:v>18.649999999999999</c:v>
                </c:pt>
                <c:pt idx="71">
                  <c:v>18.75</c:v>
                </c:pt>
                <c:pt idx="72">
                  <c:v>18.850000000000001</c:v>
                </c:pt>
                <c:pt idx="73">
                  <c:v>18.95</c:v>
                </c:pt>
                <c:pt idx="74">
                  <c:v>19.05</c:v>
                </c:pt>
                <c:pt idx="75">
                  <c:v>19.149999999999999</c:v>
                </c:pt>
                <c:pt idx="76">
                  <c:v>19.25</c:v>
                </c:pt>
                <c:pt idx="77">
                  <c:v>19.350000000000001</c:v>
                </c:pt>
                <c:pt idx="78">
                  <c:v>19.45</c:v>
                </c:pt>
                <c:pt idx="79">
                  <c:v>19.55</c:v>
                </c:pt>
                <c:pt idx="80">
                  <c:v>19.649999999999999</c:v>
                </c:pt>
                <c:pt idx="81">
                  <c:v>19.75</c:v>
                </c:pt>
                <c:pt idx="82">
                  <c:v>19.850000000000001</c:v>
                </c:pt>
                <c:pt idx="83">
                  <c:v>19.95</c:v>
                </c:pt>
                <c:pt idx="84">
                  <c:v>20.05</c:v>
                </c:pt>
                <c:pt idx="85">
                  <c:v>20.149999999999999</c:v>
                </c:pt>
                <c:pt idx="86">
                  <c:v>20.25</c:v>
                </c:pt>
                <c:pt idx="87">
                  <c:v>20.350000000000001</c:v>
                </c:pt>
                <c:pt idx="88">
                  <c:v>20.45</c:v>
                </c:pt>
                <c:pt idx="89">
                  <c:v>20.55</c:v>
                </c:pt>
                <c:pt idx="90">
                  <c:v>20.65</c:v>
                </c:pt>
                <c:pt idx="91">
                  <c:v>20.75</c:v>
                </c:pt>
                <c:pt idx="92">
                  <c:v>20.85</c:v>
                </c:pt>
                <c:pt idx="93">
                  <c:v>20.95</c:v>
                </c:pt>
                <c:pt idx="94">
                  <c:v>21.05</c:v>
                </c:pt>
                <c:pt idx="95">
                  <c:v>21.15</c:v>
                </c:pt>
                <c:pt idx="96">
                  <c:v>21.25</c:v>
                </c:pt>
                <c:pt idx="97">
                  <c:v>21.35</c:v>
                </c:pt>
                <c:pt idx="98">
                  <c:v>21.45</c:v>
                </c:pt>
                <c:pt idx="99">
                  <c:v>21.55</c:v>
                </c:pt>
                <c:pt idx="100">
                  <c:v>21.65</c:v>
                </c:pt>
                <c:pt idx="101">
                  <c:v>21.75</c:v>
                </c:pt>
                <c:pt idx="102">
                  <c:v>21.85</c:v>
                </c:pt>
                <c:pt idx="103">
                  <c:v>21.95</c:v>
                </c:pt>
                <c:pt idx="104">
                  <c:v>22.05</c:v>
                </c:pt>
                <c:pt idx="105">
                  <c:v>22.15</c:v>
                </c:pt>
                <c:pt idx="106">
                  <c:v>22.25</c:v>
                </c:pt>
                <c:pt idx="107">
                  <c:v>22.35</c:v>
                </c:pt>
                <c:pt idx="108">
                  <c:v>22.45</c:v>
                </c:pt>
                <c:pt idx="109">
                  <c:v>22.55</c:v>
                </c:pt>
                <c:pt idx="110">
                  <c:v>22.65</c:v>
                </c:pt>
                <c:pt idx="111">
                  <c:v>22.75</c:v>
                </c:pt>
                <c:pt idx="112">
                  <c:v>22.85</c:v>
                </c:pt>
                <c:pt idx="113">
                  <c:v>22.95</c:v>
                </c:pt>
                <c:pt idx="114">
                  <c:v>23.05</c:v>
                </c:pt>
                <c:pt idx="115">
                  <c:v>23.15</c:v>
                </c:pt>
                <c:pt idx="116">
                  <c:v>23.25</c:v>
                </c:pt>
                <c:pt idx="117">
                  <c:v>23.35</c:v>
                </c:pt>
                <c:pt idx="118">
                  <c:v>23.45</c:v>
                </c:pt>
                <c:pt idx="119">
                  <c:v>23.55</c:v>
                </c:pt>
                <c:pt idx="120">
                  <c:v>23.65</c:v>
                </c:pt>
                <c:pt idx="121">
                  <c:v>23.75</c:v>
                </c:pt>
                <c:pt idx="122">
                  <c:v>23.85</c:v>
                </c:pt>
                <c:pt idx="123">
                  <c:v>23.95</c:v>
                </c:pt>
                <c:pt idx="124">
                  <c:v>24.05</c:v>
                </c:pt>
                <c:pt idx="125">
                  <c:v>24.15</c:v>
                </c:pt>
                <c:pt idx="126">
                  <c:v>24.25</c:v>
                </c:pt>
                <c:pt idx="127">
                  <c:v>24.35</c:v>
                </c:pt>
                <c:pt idx="128">
                  <c:v>24.45</c:v>
                </c:pt>
                <c:pt idx="129">
                  <c:v>24.55</c:v>
                </c:pt>
                <c:pt idx="130">
                  <c:v>24.65</c:v>
                </c:pt>
                <c:pt idx="131">
                  <c:v>24.75</c:v>
                </c:pt>
                <c:pt idx="132">
                  <c:v>24.85</c:v>
                </c:pt>
                <c:pt idx="133">
                  <c:v>24.95</c:v>
                </c:pt>
                <c:pt idx="134">
                  <c:v>25.05</c:v>
                </c:pt>
                <c:pt idx="135">
                  <c:v>25.15</c:v>
                </c:pt>
                <c:pt idx="136">
                  <c:v>25.25</c:v>
                </c:pt>
                <c:pt idx="137">
                  <c:v>25.35</c:v>
                </c:pt>
                <c:pt idx="138">
                  <c:v>25.45</c:v>
                </c:pt>
                <c:pt idx="139">
                  <c:v>25.55</c:v>
                </c:pt>
                <c:pt idx="140">
                  <c:v>25.65</c:v>
                </c:pt>
                <c:pt idx="141">
                  <c:v>25.75</c:v>
                </c:pt>
                <c:pt idx="142">
                  <c:v>25.85</c:v>
                </c:pt>
                <c:pt idx="143">
                  <c:v>25.95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B33-4E5A-A3DB-3A3347F87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0861776"/>
        <c:axId val="1"/>
      </c:scatterChart>
      <c:valAx>
        <c:axId val="320861776"/>
        <c:scaling>
          <c:orientation val="minMax"/>
          <c:max val="6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 smtClean="0">
                    <a:solidFill>
                      <a:sysClr val="windowText" lastClr="000000"/>
                    </a:solidFill>
                    <a:latin typeface="+mn-lt"/>
                  </a:rPr>
                  <a:t>Yield </a:t>
                </a:r>
                <a:r>
                  <a:rPr lang="en-US" sz="2400" b="1" i="0" u="none" strike="noStrike" baseline="0" dirty="0">
                    <a:solidFill>
                      <a:sysClr val="windowText" lastClr="000000"/>
                    </a:solidFill>
                    <a:latin typeface="+mn-lt"/>
                  </a:rPr>
                  <a:t>Stress, </a:t>
                </a:r>
                <a:r>
                  <a:rPr lang="en-US" sz="2400" b="1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400" b="1" i="0" u="none" strike="noStrike" baseline="-25000" dirty="0" err="1">
                    <a:solidFill>
                      <a:sysClr val="windowText" lastClr="000000"/>
                    </a:solidFill>
                    <a:latin typeface="+mn-lt"/>
                  </a:rPr>
                  <a:t>p</a:t>
                </a:r>
                <a:r>
                  <a:rPr lang="en-US" sz="2400" b="1" i="0" u="none" strike="noStrike" baseline="0" dirty="0">
                    <a:solidFill>
                      <a:sysClr val="windowText" lastClr="000000"/>
                    </a:solidFill>
                    <a:latin typeface="+mn-lt"/>
                  </a:rPr>
                  <a:t>' (</a:t>
                </a:r>
                <a:r>
                  <a:rPr lang="en-US" sz="2400" b="1" i="0" u="none" strike="noStrike" baseline="0" dirty="0" err="1">
                    <a:solidFill>
                      <a:sysClr val="windowText" lastClr="000000"/>
                    </a:solidFill>
                    <a:latin typeface="+mn-lt"/>
                  </a:rPr>
                  <a:t>kPa</a:t>
                </a:r>
                <a:r>
                  <a:rPr lang="en-US" sz="2400" b="1" i="0" u="none" strike="noStrike" baseline="0" dirty="0">
                    <a:solidFill>
                      <a:sysClr val="windowText" lastClr="000000"/>
                    </a:solidFill>
                    <a:latin typeface="+mn-lt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24011873364775463"/>
              <c:y val="1.5388130284238448E-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0"/>
        <c:minorUnit val="20"/>
      </c:valAx>
      <c:valAx>
        <c:axId val="1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alibri" panose="020F0502020204030204" pitchFamily="34" charset="0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Depth (meters)   </a:t>
                </a:r>
              </a:p>
            </c:rich>
          </c:tx>
          <c:layout>
            <c:manualLayout>
              <c:xMode val="edge"/>
              <c:yMode val="edge"/>
              <c:x val="1.278772378516624E-2"/>
              <c:y val="0.4331458002777900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2086177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4078098467124647"/>
          <c:y val="0.1709514462851062"/>
          <c:w val="0.35125440521980783"/>
          <c:h val="0.20252873837490232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0.8381</cdr:x>
      <cdr:y>0.28</cdr:y>
    </cdr:from>
    <cdr:to>
      <cdr:x>0.98095</cdr:x>
      <cdr:y>0.6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05599" y="1600200"/>
          <a:ext cx="1143000" cy="182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m = 1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/>
            <a:t> </a:t>
          </a:r>
          <a:r>
            <a:rPr lang="en-US" sz="2000" b="1" dirty="0" smtClean="0"/>
            <a:t>        0.9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/>
            <a:t> </a:t>
          </a:r>
          <a:r>
            <a:rPr lang="en-US" sz="2000" b="1" dirty="0" smtClean="0"/>
            <a:t>         0.85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         0.80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         0.75</a:t>
          </a:r>
          <a:endParaRPr lang="en-US" sz="20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0.21527</cdr:x>
      <cdr:y>0.34701</cdr:y>
    </cdr:from>
    <cdr:to>
      <cdr:x>0.47541</cdr:x>
      <cdr:y>0.50195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432954" y="1861127"/>
          <a:ext cx="1731563" cy="83099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rgbClr val="FF33CC"/>
              </a:solidFill>
            </a:rPr>
            <a:t>Liquefaction</a:t>
          </a:r>
        </a:p>
        <a:p xmlns:a="http://schemas.openxmlformats.org/drawingml/2006/main">
          <a:pPr algn="ctr"/>
          <a:r>
            <a:rPr lang="en-US" sz="2400" dirty="0" smtClean="0">
              <a:solidFill>
                <a:srgbClr val="FF33CC"/>
              </a:solidFill>
            </a:rPr>
            <a:t>Likely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0.50732</cdr:x>
      <cdr:y>0.60609</cdr:y>
    </cdr:from>
    <cdr:to>
      <cdr:x>0.76746</cdr:x>
      <cdr:y>0.76103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3376967" y="3250657"/>
          <a:ext cx="1731564" cy="83099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400" dirty="0">
              <a:solidFill>
                <a:srgbClr val="00B050"/>
              </a:solidFill>
            </a:rPr>
            <a:t>Liquefaction</a:t>
          </a:r>
        </a:p>
        <a:p xmlns:a="http://schemas.openxmlformats.org/drawingml/2006/main">
          <a:pPr algn="ctr"/>
          <a:r>
            <a:rPr lang="en-US" sz="2400" dirty="0" smtClean="0">
              <a:solidFill>
                <a:srgbClr val="00B050"/>
              </a:solidFill>
            </a:rPr>
            <a:t>Unlikely </a:t>
          </a:r>
          <a:endParaRPr lang="en-US" sz="2400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0.6717</cdr:x>
      <cdr:y>0.15437</cdr:y>
    </cdr:from>
    <cdr:to>
      <cdr:x>0.87663</cdr:x>
      <cdr:y>0.36214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4471145" y="827955"/>
          <a:ext cx="1364092" cy="1114343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dirty="0" err="1">
              <a:solidFill>
                <a:srgbClr val="FF0000"/>
              </a:solidFill>
            </a:rPr>
            <a:t>CRR</a:t>
          </a:r>
          <a:r>
            <a:rPr lang="en-US" sz="3600" dirty="0">
              <a:solidFill>
                <a:srgbClr val="FF0000"/>
              </a:solidFill>
            </a:rPr>
            <a:t> </a:t>
          </a:r>
        </a:p>
        <a:p xmlns:a="http://schemas.openxmlformats.org/drawingml/2006/main">
          <a:r>
            <a:rPr lang="en-US" sz="1600" dirty="0"/>
            <a:t>  for M</a:t>
          </a:r>
          <a:r>
            <a:rPr lang="en-US" sz="1600" baseline="-25000" dirty="0"/>
            <a:t>w</a:t>
          </a:r>
          <a:r>
            <a:rPr lang="en-US" sz="1600" dirty="0"/>
            <a:t> = 7.5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0.25556</cdr:x>
      <cdr:y>0.65202</cdr:y>
    </cdr:from>
    <cdr:to>
      <cdr:x>0.96354</cdr:x>
      <cdr:y>0.81565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320143" y="3757332"/>
          <a:ext cx="3657243" cy="94293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  CPTs: </a:t>
          </a:r>
          <a:r>
            <a:rPr lang="en-US" sz="2800" b="1" baseline="0" dirty="0" err="1" smtClean="0">
              <a:latin typeface="Symbol" pitchFamily="18" charset="2"/>
            </a:rPr>
            <a:t>s</a:t>
          </a:r>
          <a:r>
            <a:rPr lang="en-US" sz="2800" b="1" baseline="-20000" dirty="0" err="1" smtClean="0"/>
            <a:t>p</a:t>
          </a:r>
          <a:r>
            <a:rPr lang="en-US" sz="2800" b="1" dirty="0"/>
            <a:t>'</a:t>
          </a:r>
          <a:r>
            <a:rPr lang="en-US" sz="2800" b="1" baseline="0" dirty="0"/>
            <a:t> = 0.33 </a:t>
          </a:r>
          <a:r>
            <a:rPr lang="en-US" sz="2800" b="1" baseline="0" dirty="0" smtClean="0"/>
            <a:t>q</a:t>
          </a:r>
          <a:r>
            <a:rPr lang="en-US" sz="2800" b="1" baseline="-20000" dirty="0" smtClean="0"/>
            <a:t>net</a:t>
          </a:r>
          <a:r>
            <a:rPr lang="en-US" sz="2800" b="1" baseline="30000" dirty="0" smtClean="0"/>
            <a:t>0.75</a:t>
          </a:r>
          <a:endParaRPr lang="en-US" sz="2800" b="1" baseline="30000" dirty="0"/>
        </a:p>
        <a:p xmlns:a="http://schemas.openxmlformats.org/drawingml/2006/main">
          <a:r>
            <a:rPr lang="en-US" sz="2800" b="1" baseline="0" dirty="0" smtClean="0"/>
            <a:t>        YSR </a:t>
          </a:r>
          <a:r>
            <a:rPr lang="en-US" sz="2800" b="1" baseline="0" dirty="0"/>
            <a:t>= </a:t>
          </a:r>
          <a:r>
            <a:rPr lang="en-US" sz="2800" b="1" baseline="0" dirty="0" err="1">
              <a:latin typeface="Symbol" panose="05050102010706020507" pitchFamily="18" charset="2"/>
            </a:rPr>
            <a:t>s</a:t>
          </a:r>
          <a:r>
            <a:rPr lang="en-US" sz="2800" b="1" baseline="-20000" dirty="0" err="1"/>
            <a:t>p</a:t>
          </a:r>
          <a:r>
            <a:rPr lang="en-US" sz="2800" b="1" baseline="0" dirty="0"/>
            <a:t>'/</a:t>
          </a:r>
          <a:r>
            <a:rPr lang="en-US" sz="2800" b="1" baseline="0" dirty="0" err="1">
              <a:latin typeface="Symbol" panose="05050102010706020507" pitchFamily="18" charset="2"/>
            </a:rPr>
            <a:t>s</a:t>
          </a:r>
          <a:r>
            <a:rPr lang="en-US" sz="2800" b="1" baseline="-20000" dirty="0" err="1"/>
            <a:t>vo</a:t>
          </a:r>
          <a:r>
            <a:rPr lang="en-US" sz="2800" b="1" baseline="0" dirty="0"/>
            <a:t>'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0.18986</cdr:x>
      <cdr:y>0.8757</cdr:y>
    </cdr:from>
    <cdr:to>
      <cdr:x>1</cdr:x>
      <cdr:y>0.93028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9200" y="5432051"/>
          <a:ext cx="2002151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1" dirty="0" smtClean="0"/>
            <a:t>Dilative    Contractive</a:t>
          </a:r>
          <a:endParaRPr lang="en-US" sz="1600" i="1" dirty="0"/>
        </a:p>
      </cdr:txBody>
    </cdr:sp>
  </cdr:relSizeAnchor>
  <cdr:relSizeAnchor xmlns:cdr="http://schemas.openxmlformats.org/drawingml/2006/chartDrawing">
    <cdr:from>
      <cdr:x>0.305</cdr:x>
      <cdr:y>0.94024</cdr:y>
    </cdr:from>
    <cdr:to>
      <cdr:x>0.74</cdr:x>
      <cdr:y>0.94024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753762" y="5832390"/>
          <a:ext cx="1075038" cy="0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rgbClr val="C00000"/>
          </a:solidFill>
          <a:headEnd type="triangle" w="lg" len="lg"/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0.21423</cdr:x>
      <cdr:y>0.93275</cdr:y>
    </cdr:from>
    <cdr:to>
      <cdr:x>0.63867</cdr:x>
      <cdr:y>0.93275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V="1">
          <a:off x="561309" y="5843594"/>
          <a:ext cx="1112087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C00000"/>
          </a:solidFill>
          <a:headEnd type="triangle" w="lg" len="lg"/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0.42889</cdr:x>
      <cdr:y>0.43124</cdr:y>
    </cdr:from>
    <cdr:to>
      <cdr:x>0.5562</cdr:x>
      <cdr:y>0.5</cdr:y>
    </cdr:to>
    <cdr:cxnSp macro="">
      <cdr:nvCxnSpPr>
        <cdr:cNvPr id="4" name="Straight Arrow Connector 3"/>
        <cdr:cNvCxnSpPr/>
      </cdr:nvCxnSpPr>
      <cdr:spPr>
        <a:xfrm xmlns:a="http://schemas.openxmlformats.org/drawingml/2006/main" flipH="1">
          <a:off x="1123737" y="2701675"/>
          <a:ext cx="333589" cy="430763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chemeClr val="tx1"/>
          </a:solidFill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0.18986</cdr:x>
      <cdr:y>0.8757</cdr:y>
    </cdr:from>
    <cdr:to>
      <cdr:x>1</cdr:x>
      <cdr:y>0.93028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9200" y="5432051"/>
          <a:ext cx="2002151" cy="33855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1" dirty="0" smtClean="0"/>
            <a:t>Dilative    Contractive</a:t>
          </a:r>
          <a:endParaRPr lang="en-US" sz="1600" i="1" dirty="0"/>
        </a:p>
      </cdr:txBody>
    </cdr:sp>
  </cdr:relSizeAnchor>
  <cdr:relSizeAnchor xmlns:cdr="http://schemas.openxmlformats.org/drawingml/2006/chartDrawing">
    <cdr:from>
      <cdr:x>0.305</cdr:x>
      <cdr:y>0.94024</cdr:y>
    </cdr:from>
    <cdr:to>
      <cdr:x>0.74</cdr:x>
      <cdr:y>0.94024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753762" y="5832390"/>
          <a:ext cx="1075038" cy="0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rgbClr val="C00000"/>
          </a:solidFill>
          <a:headEnd type="triangle" w="lg" len="lg"/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</cdr:x>
      <cdr:y>0.5259</cdr:y>
    </cdr:from>
    <cdr:to>
      <cdr:x>0.5</cdr:x>
      <cdr:y>0.67331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1276" y="32621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 smtClean="0">
              <a:latin typeface="Symbol" panose="05050102010706020507" pitchFamily="18" charset="2"/>
            </a:rPr>
            <a:t>Y</a:t>
          </a:r>
          <a:r>
            <a:rPr lang="en-US" sz="1800" b="1" dirty="0" smtClean="0"/>
            <a:t> = -0.05</a:t>
          </a:r>
          <a:endParaRPr lang="en-US" sz="18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0.20332</cdr:x>
      <cdr:y>0.92527</cdr:y>
    </cdr:from>
    <cdr:to>
      <cdr:x>0.62776</cdr:x>
      <cdr:y>0.92527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V="1">
          <a:off x="532713" y="5796691"/>
          <a:ext cx="1112108" cy="1"/>
        </a:xfrm>
        <a:prstGeom xmlns:a="http://schemas.openxmlformats.org/drawingml/2006/main" prst="straightConnector1">
          <a:avLst/>
        </a:prstGeom>
        <a:ln xmlns:a="http://schemas.openxmlformats.org/drawingml/2006/main" w="41275">
          <a:solidFill>
            <a:srgbClr val="C00000"/>
          </a:solidFill>
          <a:headEnd type="triangle" w="lg" len="lg"/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0.4152</cdr:x>
      <cdr:y>0.3925</cdr:y>
    </cdr:from>
    <cdr:to>
      <cdr:x>0.88681</cdr:x>
      <cdr:y>0.4714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87890" y="2458995"/>
          <a:ext cx="1235676" cy="494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 err="1" smtClean="0"/>
            <a:t>Q</a:t>
          </a:r>
          <a:r>
            <a:rPr lang="en-US" sz="2000" b="1" baseline="-20000" dirty="0" err="1" smtClean="0"/>
            <a:t>tn-cs</a:t>
          </a:r>
          <a:r>
            <a:rPr lang="en-US" sz="2000" b="1" dirty="0" smtClean="0"/>
            <a:t> = 70</a:t>
          </a:r>
          <a:endParaRPr lang="en-US" sz="20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0.87794</cdr:y>
    </cdr:from>
    <cdr:to>
      <cdr:x>0.80882</cdr:x>
      <cdr:y>0.9375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0" y="5288693"/>
          <a:ext cx="2531388" cy="3587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8575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1" dirty="0">
              <a:solidFill>
                <a:srgbClr val="0070C0"/>
              </a:solidFill>
            </a:rPr>
            <a:t>Contractive </a:t>
          </a:r>
          <a:r>
            <a:rPr lang="en-US" sz="1800" b="1" i="1" dirty="0" err="1">
              <a:solidFill>
                <a:srgbClr val="FF0000"/>
              </a:solidFill>
            </a:rPr>
            <a:t>CSL</a:t>
          </a:r>
          <a:r>
            <a:rPr lang="en-US" sz="1600" b="1" i="1" baseline="0" dirty="0">
              <a:solidFill>
                <a:srgbClr val="FF0000"/>
              </a:solidFill>
            </a:rPr>
            <a:t>   </a:t>
          </a:r>
          <a:r>
            <a:rPr lang="en-US" sz="1600" b="1" i="1" baseline="0" dirty="0">
              <a:solidFill>
                <a:srgbClr val="DA14DA"/>
              </a:solidFill>
            </a:rPr>
            <a:t>Dilative</a:t>
          </a:r>
          <a:endParaRPr lang="en-US" sz="1600" b="1" i="1" dirty="0">
            <a:solidFill>
              <a:srgbClr val="DA14DA"/>
            </a:solidFill>
          </a:endParaRPr>
        </a:p>
        <a:p xmlns:a="http://schemas.openxmlformats.org/drawingml/2006/main">
          <a:endParaRPr lang="en-US" sz="1600" b="1" i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0.00797</cdr:x>
      <cdr:y>0.88334</cdr:y>
    </cdr:from>
    <cdr:to>
      <cdr:x>0.78733</cdr:x>
      <cdr:y>0.94118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24696" y="5015619"/>
          <a:ext cx="2413759" cy="32841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i="1" dirty="0">
              <a:solidFill>
                <a:srgbClr val="0070C0"/>
              </a:solidFill>
            </a:rPr>
            <a:t>Contractive </a:t>
          </a:r>
          <a:r>
            <a:rPr lang="en-US" sz="1600" b="1" i="1" dirty="0" err="1">
              <a:solidFill>
                <a:srgbClr val="FF0000"/>
              </a:solidFill>
            </a:rPr>
            <a:t>CSL</a:t>
          </a:r>
          <a:r>
            <a:rPr lang="en-US" sz="1600" b="1" i="1" baseline="0" dirty="0">
              <a:solidFill>
                <a:srgbClr val="FF0000"/>
              </a:solidFill>
            </a:rPr>
            <a:t>   </a:t>
          </a:r>
          <a:r>
            <a:rPr lang="en-US" sz="1600" b="1" i="1" baseline="0" dirty="0">
              <a:solidFill>
                <a:srgbClr val="DA14DA"/>
              </a:solidFill>
            </a:rPr>
            <a:t>Dilative</a:t>
          </a:r>
          <a:endParaRPr lang="en-US" sz="1600" b="1" i="1" dirty="0">
            <a:solidFill>
              <a:srgbClr val="DA14DA"/>
            </a:solidFill>
          </a:endParaRPr>
        </a:p>
        <a:p xmlns:a="http://schemas.openxmlformats.org/drawingml/2006/main">
          <a:endParaRPr lang="en-US" sz="1600" b="1" i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0.20916</cdr:x>
      <cdr:y>0.89854</cdr:y>
    </cdr:from>
    <cdr:to>
      <cdr:x>0.90503</cdr:x>
      <cdr:y>0.96616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565194" y="4649198"/>
          <a:ext cx="1880398" cy="3499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rgbClr val="0070C0"/>
              </a:solidFill>
            </a:rPr>
            <a:t>Contractive </a:t>
          </a:r>
          <a:r>
            <a:rPr lang="en-US" sz="1200" b="1" dirty="0">
              <a:solidFill>
                <a:srgbClr val="FF0000"/>
              </a:solidFill>
            </a:rPr>
            <a:t>CSL</a:t>
          </a:r>
          <a:r>
            <a:rPr lang="en-US" sz="1200" b="1" baseline="0" dirty="0">
              <a:solidFill>
                <a:srgbClr val="FF0000"/>
              </a:solidFill>
            </a:rPr>
            <a:t>   </a:t>
          </a:r>
          <a:r>
            <a:rPr lang="en-US" sz="1200" b="1" baseline="0" dirty="0">
              <a:solidFill>
                <a:srgbClr val="DA14DA"/>
              </a:solidFill>
            </a:rPr>
            <a:t>Dilative</a:t>
          </a:r>
          <a:endParaRPr lang="en-US" sz="1200" b="1" dirty="0">
            <a:solidFill>
              <a:srgbClr val="DA14DA"/>
            </a:solidFill>
          </a:endParaRPr>
        </a:p>
        <a:p xmlns:a="http://schemas.openxmlformats.org/drawingml/2006/main"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AACD6-CCF7-4BB5-AADE-A4F77B61373F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DD833-633B-4853-B7F8-FEDC7C1C5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7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7EF78-B67C-46F2-8D9B-694716951DF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298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147D4A-E488-447A-B394-6F34D80FAC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15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D70B5-EE9E-4168-8A92-69C184E605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637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D2863-4225-468E-BA10-0C89EFB033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89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D2863-4225-468E-BA10-0C89EFB033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7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7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4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0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7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6B3E-F018-419F-B61A-0817D187C7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70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705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86185-13E5-4BBD-BD48-B3DB50F048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78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850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6B3E-F018-419F-B61A-0817D187C7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32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61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86185-13E5-4BBD-BD48-B3DB50F048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30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30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82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336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82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5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2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69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3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52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02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7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7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631A04-BF48-4892-8538-E419F956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24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0D20-4C5C-4E35-941D-01D4E5B2B4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5DC4-7D1A-46AF-8FF6-1CD39224C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39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6B3E-F018-419F-B61A-0817D187C7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378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DEA65-D5CB-4213-9541-66857EF6A7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35962F-03BD-463D-A52F-43A8F80711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37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79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4B3E0-27D3-4085-ADD7-9BF5F5D4F9E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C3C6E-D5F3-41FB-908A-85E925AAAA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04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AA91C-0F45-4E66-BCA5-376BB455BE4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89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CB722-AB1E-4B87-8778-226B0066186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90DD-1B31-4F6D-888C-3F194BAF9C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27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70B8E-F2F1-43C1-AD00-F7788216C5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1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A86E7-F8D4-4546-80E2-0C17F1C5A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49FA00-FF4B-4D90-BBF2-D02189588D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7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4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q"/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B0F0"/>
              </a:buClr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15679-FBEF-44D8-9F5F-064F849E1E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8615-73AC-44C3-B9FF-1FB2DFECBC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47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q"/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B0F0"/>
              </a:buClr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15679-FBEF-44D8-9F5F-064F849E1E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8615-73AC-44C3-B9FF-1FB2DFECBC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21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47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44FF-DBA9-4157-B3EC-AAB04C8964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09687-5BF4-4C37-AC0A-BB282E50E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14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9A548-FA20-4645-A9FC-0A4F01D599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7DB78-453E-4833-8E40-578B045FD7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213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BA3B6-DE50-4C15-825A-970F72FA4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40B37-652B-4F34-8CE5-6F1021973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13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44FF-DBA9-4157-B3EC-AAB04C8964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09687-5BF4-4C37-AC0A-BB282E50E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981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9A548-FA20-4645-A9FC-0A4F01D599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7DB78-453E-4833-8E40-578B045FD7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80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44FF-DBA9-4157-B3EC-AAB04C8964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09687-5BF4-4C37-AC0A-BB282E50E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46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BA3B6-DE50-4C15-825A-970F72FA4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40B37-652B-4F34-8CE5-6F1021973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05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9A2EC-23EC-4D98-AA38-52259E17C5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9FC722-96E6-47F5-856C-08AE775B9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7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9A548-FA20-4645-A9FC-0A4F01D599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7DB78-453E-4833-8E40-578B045FD7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30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6A93B-44E4-4424-8B03-C3D5E3318F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54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6F5E9-CB75-4C56-8880-0C80C3DA5FA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5E6167-EE7B-4067-BBF8-A766FE803AA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42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DFD25-444A-4DAD-BEA1-08700116A4D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449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22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61F79B-7EFE-4195-90D0-1697D49DB27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818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2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0D20-4C5C-4E35-941D-01D4E5B2B4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5DC4-7D1A-46AF-8FF6-1CD39224C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4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1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5E6167-EE7B-4067-BBF8-A766FE803AA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38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C44FF-DBA9-4157-B3EC-AAB04C8964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09687-5BF4-4C37-AC0A-BB282E50E4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509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86E7-F8D4-4546-80E2-0C17F1C5A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9FA00-FF4B-4D90-BBF2-D02189588D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21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86E7-F8D4-4546-80E2-0C17F1C5A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9FA00-FF4B-4D90-BBF2-D02189588D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26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72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60E79-F740-47A5-824B-66B7A631DEA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960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571EDD-A768-4133-8D7C-C72CC1E62D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0C1DB-4B34-4780-A111-DE3A93FC0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4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0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5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6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1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62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63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6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65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1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6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1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8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0420-5E9A-438A-B80E-0B3D59CEE687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D0A2-38E0-4F69-81CB-AB05E16C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88ADC-0A7C-4824-9D7B-D6A74FF6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E0D20-4C5C-4E35-941D-01D4E5B2B4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15DC4-7D1A-46AF-8FF6-1CD39224C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EE14D0-2585-40C2-A761-F5496ED71BF5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B2CBC7-52CD-43F6-AC1E-32FDBAC6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EA65-D5CB-4213-9541-66857EF6A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962F-03BD-463D-A52F-43A8F8071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2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1A8DF-5EF2-4F34-A2F8-8071A068E7B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83D896-855C-4C9F-8EE7-9FD097D5E3E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65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99CC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46923F-6BF2-4562-A54A-CDF6AB763C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CCFF"/>
        </a:buClr>
        <a:buSzPct val="75000"/>
        <a:buFont typeface="Wingdings" pitchFamily="2" charset="2"/>
        <a:buChar char="q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5000"/>
        <a:buChar char="•"/>
        <a:defRPr sz="2800">
          <a:solidFill>
            <a:schemeClr val="bg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1A8DF-5EF2-4F34-A2F8-8071A068E7B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83D896-855C-4C9F-8EE7-9FD097D5E3E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61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E81887C-9C87-47D1-865C-226593BD34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97025" y="228600"/>
            <a:ext cx="75469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0825" y="1828800"/>
            <a:ext cx="7470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23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FF51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chemeClr val="folHlink"/>
        </a:buClr>
        <a:buSzPct val="75000"/>
        <a:buFont typeface="Wingdings" pitchFamily="2" charset="2"/>
        <a:buChar char="q"/>
        <a:defRPr sz="2800" b="1">
          <a:solidFill>
            <a:srgbClr val="FF993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•"/>
        <a:defRPr sz="2800">
          <a:solidFill>
            <a:srgbClr val="EFF511"/>
          </a:solidFill>
          <a:latin typeface="Arial" charset="0"/>
        </a:defRPr>
      </a:lvl2pPr>
      <a:lvl3pPr marL="11430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400">
          <a:solidFill>
            <a:srgbClr val="EFF511"/>
          </a:solidFill>
          <a:latin typeface="Arial" charset="0"/>
        </a:defRPr>
      </a:lvl3pPr>
      <a:lvl4pPr marL="16002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•"/>
        <a:defRPr sz="2000">
          <a:solidFill>
            <a:srgbClr val="EFF511"/>
          </a:solidFill>
          <a:latin typeface="Arial" charset="0"/>
        </a:defRPr>
      </a:lvl4pPr>
      <a:lvl5pPr marL="20574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000">
          <a:solidFill>
            <a:srgbClr val="EFF511"/>
          </a:solidFill>
          <a:latin typeface="Arial" charset="0"/>
        </a:defRPr>
      </a:lvl5pPr>
      <a:lvl6pPr marL="25146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000">
          <a:solidFill>
            <a:srgbClr val="EFF511"/>
          </a:solidFill>
          <a:latin typeface="Arial" charset="0"/>
        </a:defRPr>
      </a:lvl6pPr>
      <a:lvl7pPr marL="29718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000">
          <a:solidFill>
            <a:srgbClr val="EFF511"/>
          </a:solidFill>
          <a:latin typeface="Arial" charset="0"/>
        </a:defRPr>
      </a:lvl7pPr>
      <a:lvl8pPr marL="34290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000">
          <a:solidFill>
            <a:srgbClr val="EFF511"/>
          </a:solidFill>
          <a:latin typeface="Arial" charset="0"/>
        </a:defRPr>
      </a:lvl8pPr>
      <a:lvl9pPr marL="3886200" indent="-228600" algn="l" rtl="0" eaLnBrk="0" fontAlgn="base" hangingPunct="0">
        <a:lnSpc>
          <a:spcPct val="115000"/>
        </a:lnSpc>
        <a:spcBef>
          <a:spcPct val="25000"/>
        </a:spcBef>
        <a:spcAft>
          <a:spcPct val="15000"/>
        </a:spcAft>
        <a:buClr>
          <a:srgbClr val="FF9933"/>
        </a:buClr>
        <a:buSzPct val="100000"/>
        <a:buChar char="–"/>
        <a:defRPr sz="2000">
          <a:solidFill>
            <a:srgbClr val="EFF51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5A86E7-F8D4-4546-80E2-0C17F1C5AB9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49FA00-FF4B-4D90-BBF2-D02189588D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08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EE14D0-2585-40C2-A761-F5496ED71BF5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B2CBC7-52CD-43F6-AC1E-32FDBAC6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7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1A8DF-5EF2-4F34-A2F8-8071A068E7B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83D896-855C-4C9F-8EE7-9FD097D5E3E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66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1A8DF-5EF2-4F34-A2F8-8071A068E7B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4/12/2018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83D896-855C-4C9F-8EE7-9FD097D5E3E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40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90420-5E9A-438A-B80E-0B3D59CE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DDD0A2-38E0-4F69-81CB-AB05E16CEC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34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A548-FA20-4645-A9FC-0A4F01D59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DB78-453E-4833-8E40-578B045FD7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3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A548-FA20-4645-A9FC-0A4F01D59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DB78-453E-4833-8E40-578B045FD7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1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A3B6-DE50-4C15-825A-970F72FA46A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0B37-652B-4F34-8CE5-6F1021973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8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44FF-DBA9-4157-B3EC-AAB04C8964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687-5BF4-4C37-AC0A-BB282E50E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1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A548-FA20-4645-A9FC-0A4F01D59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DB78-453E-4833-8E40-578B045FD7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5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9A548-FA20-4645-A9FC-0A4F01D59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DB78-453E-4833-8E40-578B045FD7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1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A3B6-DE50-4C15-825A-970F72FA46A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0B37-652B-4F34-8CE5-6F1021973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6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9A2EC-23EC-4D98-AA38-52259E17C57C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FC722-96E6-47F5-856C-08AE775B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1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44FF-DBA9-4157-B3EC-AAB04C8964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687-5BF4-4C37-AC0A-BB282E50E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0036BD-86AE-4E07-8C06-356A2B1B6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9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0036BD-86AE-4E07-8C06-356A2B1B6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0036BD-86AE-4E07-8C06-356A2B1B6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8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F181965-3F3A-4449-81B5-3C1CDEF78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1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5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0420-5E9A-438A-B80E-0B3D59CEE687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D0A2-38E0-4F69-81CB-AB05E16C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5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E0D20-4C5C-4E35-941D-01D4E5B2B4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15DC4-7D1A-46AF-8FF6-1CD39224C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2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D95DAA-80AF-4140-8018-23AE727CF10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00036BD-86AE-4E07-8C06-356A2B1B6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44FF-DBA9-4157-B3EC-AAB04C8964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687-5BF4-4C37-AC0A-BB282E50E4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8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A86E7-F8D4-4546-80E2-0C17F1C5AB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9FA00-FF4B-4D90-BBF2-D02189588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A86E7-F8D4-4546-80E2-0C17F1C5AB91}" type="datetimeFigureOut">
              <a:rPr lang="en-US" smtClean="0"/>
              <a:pPr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9FA00-FF4B-4D90-BBF2-D02189588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2FEE11-14A4-4EFB-85F3-6CA105BF10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8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70000"/>
        <a:buFont typeface="Wingdings" pitchFamily="2" charset="2"/>
        <a:buChar char="q"/>
        <a:defRPr sz="3200" b="1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1EDD-A768-4133-8D7C-C72CC1E62D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C0C1DB-4B34-4780-A111-DE3A93FC0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0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6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EE14D0-2585-40C2-A761-F5496ED71BF5}" type="datetimeFigureOut">
              <a:rPr lang="en-US"/>
              <a:pPr>
                <a:defRPr/>
              </a:pPr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B2CBC7-52CD-43F6-AC1E-32FDBAC6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5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76.xml"/><Relationship Id="rId4" Type="http://schemas.openxmlformats.org/officeDocument/2006/relationships/chart" Target="../charts/chart7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0.xml"/><Relationship Id="rId4" Type="http://schemas.openxmlformats.org/officeDocument/2006/relationships/chart" Target="../charts/chart7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6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9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G"/><Relationship Id="rId7" Type="http://schemas.openxmlformats.org/officeDocument/2006/relationships/image" Target="../media/image1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Relationship Id="rId9" Type="http://schemas.openxmlformats.org/officeDocument/2006/relationships/image" Target="../media/image1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3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0.wmf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24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eg"/><Relationship Id="rId18" Type="http://schemas.microsoft.com/office/2007/relationships/hdphoto" Target="../media/hdphoto4.wdp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openxmlformats.org/officeDocument/2006/relationships/image" Target="../media/image3.jp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microsoft.com/office/2007/relationships/hdphoto" Target="../media/hdphoto2.wdp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4.xml"/><Relationship Id="rId5" Type="http://schemas.microsoft.com/office/2007/relationships/hdphoto" Target="../media/hdphoto9.wdp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online.com/author/Been,+K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g"/><Relationship Id="rId5" Type="http://schemas.openxmlformats.org/officeDocument/2006/relationships/hyperlink" Target="http://www.tandfonline.com/author/Hepworth,+N" TargetMode="External"/><Relationship Id="rId4" Type="http://schemas.openxmlformats.org/officeDocument/2006/relationships/hyperlink" Target="http://www.tandfonline.com/author/Brown,+E+T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3.xml"/><Relationship Id="rId4" Type="http://schemas.openxmlformats.org/officeDocument/2006/relationships/chart" Target="../charts/chart62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105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04.png"/><Relationship Id="rId5" Type="http://schemas.microsoft.com/office/2007/relationships/hdphoto" Target="../media/hdphoto14.wdp"/><Relationship Id="rId4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0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3.vml"/><Relationship Id="rId5" Type="http://schemas.openxmlformats.org/officeDocument/2006/relationships/chart" Target="../charts/chart64.xml"/><Relationship Id="rId4" Type="http://schemas.openxmlformats.org/officeDocument/2006/relationships/image" Target="../media/image107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0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34.bin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4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0.xml"/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72.xml"/><Relationship Id="rId4" Type="http://schemas.openxmlformats.org/officeDocument/2006/relationships/chart" Target="../charts/char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835" y="2318521"/>
            <a:ext cx="8664389" cy="1491628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History of Soils from </a:t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 Penetration Tests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0258" y="466003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Paul W. Mayne, PhD, P.E.</a:t>
            </a:r>
          </a:p>
          <a:p>
            <a:r>
              <a:rPr lang="en-US" sz="2400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Institute of Technology</a:t>
            </a:r>
          </a:p>
          <a:p>
            <a:endParaRPr lang="en-US" sz="2400" dirty="0">
              <a:solidFill>
                <a:srgbClr val="5525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336" y="5927857"/>
            <a:ext cx="698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Lisbon, 11 October 2017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8329" y="2277035"/>
            <a:ext cx="8476488" cy="1739153"/>
          </a:xfrm>
          <a:prstGeom prst="roundRect">
            <a:avLst/>
          </a:prstGeom>
          <a:noFill/>
          <a:ln w="38100">
            <a:solidFill>
              <a:srgbClr val="E614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2" b="12794"/>
          <a:stretch/>
        </p:blipFill>
        <p:spPr bwMode="auto">
          <a:xfrm>
            <a:off x="7086355" y="322856"/>
            <a:ext cx="1808427" cy="82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0897" y="458490"/>
            <a:ext cx="6985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Lição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Manuel Rocha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5188" y="1248819"/>
            <a:ext cx="6985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Portuguese Geotechnical Society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5" y="183642"/>
            <a:ext cx="1610312" cy="16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506522"/>
              </p:ext>
            </p:extLst>
          </p:nvPr>
        </p:nvGraphicFramePr>
        <p:xfrm>
          <a:off x="356616" y="1243584"/>
          <a:ext cx="8275320" cy="540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2"/>
          <p:cNvSpPr txBox="1"/>
          <p:nvPr/>
        </p:nvSpPr>
        <p:spPr>
          <a:xfrm>
            <a:off x="6914805" y="2080891"/>
            <a:ext cx="1362874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 =  23°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c' =   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436" y="152370"/>
            <a:ext cx="7481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 Clay – Connecticut River, Hartford CT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0020" y="2080891"/>
            <a:ext cx="794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5420" y="739281"/>
            <a:ext cx="6324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Triaxial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 Results for Bissell Bridge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8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80" y="147890"/>
            <a:ext cx="8229600" cy="350051"/>
          </a:xfrm>
        </p:spPr>
        <p:txBody>
          <a:bodyPr>
            <a:noAutofit/>
          </a:bodyPr>
          <a:lstStyle/>
          <a:p>
            <a:r>
              <a:rPr lang="en-US" sz="2800" dirty="0" smtClean="0"/>
              <a:t>Moss Landing, CA: M</a:t>
            </a:r>
            <a:r>
              <a:rPr lang="en-US" sz="2800" baseline="-20000" dirty="0" smtClean="0"/>
              <a:t>w</a:t>
            </a:r>
            <a:r>
              <a:rPr lang="en-US" sz="2800" dirty="0" smtClean="0"/>
              <a:t>=7.0; PGA = 0.25 g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489102"/>
              </p:ext>
            </p:extLst>
          </p:nvPr>
        </p:nvGraphicFramePr>
        <p:xfrm>
          <a:off x="784479" y="585520"/>
          <a:ext cx="7865534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5534">
                  <a:extLst>
                    <a:ext uri="{9D8B030D-6E8A-4147-A177-3AD203B41FA5}">
                      <a16:colId xmlns:a16="http://schemas.microsoft.com/office/drawing/2014/main" val="275633968"/>
                    </a:ext>
                  </a:extLst>
                </a:gridCol>
              </a:tblGrid>
              <a:tr h="2029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Kulasingam</a:t>
                      </a:r>
                      <a:r>
                        <a:rPr lang="en-US" sz="1600" u="none" strike="noStrike" dirty="0">
                          <a:effectLst/>
                        </a:rPr>
                        <a:t>, R., Boulanger, R. W., and </a:t>
                      </a:r>
                      <a:r>
                        <a:rPr lang="en-US" sz="1600" u="none" strike="noStrike" dirty="0" err="1">
                          <a:effectLst/>
                        </a:rPr>
                        <a:t>Idriss</a:t>
                      </a:r>
                      <a:r>
                        <a:rPr lang="en-US" sz="1600" u="none" strike="noStrike" dirty="0">
                          <a:effectLst/>
                        </a:rPr>
                        <a:t>, I. M. (1999).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35979758"/>
                  </a:ext>
                </a:extLst>
              </a:tr>
              <a:tr h="5576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 Proceedings, 7th US-Japan Workshop on Earthquake Resistant Design of Lifeline Facilities and Countermeasures Against Liquefaction, </a:t>
                      </a:r>
                      <a:r>
                        <a:rPr lang="en-US" sz="1600" u="none" strike="noStrike" dirty="0" smtClean="0">
                          <a:effectLst/>
                        </a:rPr>
                        <a:t>Technical Report MCEER-99-0019, MCEER, SUNY, Buffalo, 35-54.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1603436"/>
                  </a:ext>
                </a:extLst>
              </a:tr>
              <a:tr h="18587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608021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892577"/>
              </p:ext>
            </p:extLst>
          </p:nvPr>
        </p:nvGraphicFramePr>
        <p:xfrm>
          <a:off x="0" y="1892300"/>
          <a:ext cx="2374900" cy="4783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598681199"/>
              </p:ext>
            </p:extLst>
          </p:nvPr>
        </p:nvGraphicFramePr>
        <p:xfrm>
          <a:off x="2205039" y="1917700"/>
          <a:ext cx="2265361" cy="494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5"/>
          <p:cNvSpPr txBox="1"/>
          <p:nvPr/>
        </p:nvSpPr>
        <p:spPr>
          <a:xfrm rot="16200000">
            <a:off x="1747709" y="5409800"/>
            <a:ext cx="1910398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Gravelly Sand</a:t>
            </a:r>
          </a:p>
        </p:txBody>
      </p:sp>
      <p:sp>
        <p:nvSpPr>
          <p:cNvPr id="13" name="TextBox 6"/>
          <p:cNvSpPr txBox="1"/>
          <p:nvPr/>
        </p:nvSpPr>
        <p:spPr>
          <a:xfrm rot="16200000">
            <a:off x="2394019" y="5623995"/>
            <a:ext cx="117381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</a:t>
            </a:r>
          </a:p>
        </p:txBody>
      </p:sp>
      <p:sp>
        <p:nvSpPr>
          <p:cNvPr id="14" name="TextBox 7"/>
          <p:cNvSpPr txBox="1"/>
          <p:nvPr/>
        </p:nvSpPr>
        <p:spPr>
          <a:xfrm rot="16200000">
            <a:off x="2534745" y="5418291"/>
            <a:ext cx="1719006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 Mix</a:t>
            </a:r>
          </a:p>
        </p:txBody>
      </p:sp>
      <p:sp>
        <p:nvSpPr>
          <p:cNvPr id="15" name="TextBox 9"/>
          <p:cNvSpPr txBox="1"/>
          <p:nvPr/>
        </p:nvSpPr>
        <p:spPr>
          <a:xfrm rot="16200000">
            <a:off x="2886606" y="5573512"/>
            <a:ext cx="1508943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 Mix</a:t>
            </a:r>
          </a:p>
        </p:txBody>
      </p:sp>
      <p:sp>
        <p:nvSpPr>
          <p:cNvPr id="16" name="TextBox 10"/>
          <p:cNvSpPr txBox="1"/>
          <p:nvPr/>
        </p:nvSpPr>
        <p:spPr>
          <a:xfrm rot="16200000">
            <a:off x="3138641" y="5483085"/>
            <a:ext cx="1553174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</a:t>
            </a:r>
          </a:p>
        </p:txBody>
      </p:sp>
      <p:sp>
        <p:nvSpPr>
          <p:cNvPr id="17" name="TextBox 11"/>
          <p:cNvSpPr txBox="1"/>
          <p:nvPr/>
        </p:nvSpPr>
        <p:spPr>
          <a:xfrm rot="16200000">
            <a:off x="3533636" y="5553720"/>
            <a:ext cx="1424514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644889"/>
              </p:ext>
            </p:extLst>
          </p:nvPr>
        </p:nvGraphicFramePr>
        <p:xfrm>
          <a:off x="4466594" y="1761140"/>
          <a:ext cx="2249515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flipH="1" flipV="1">
            <a:off x="5287744" y="5544675"/>
            <a:ext cx="0" cy="4255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53819" y="5832410"/>
            <a:ext cx="1033553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CSL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7015" y="4145044"/>
            <a:ext cx="5403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YSR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217184"/>
              </p:ext>
            </p:extLst>
          </p:nvPr>
        </p:nvGraphicFramePr>
        <p:xfrm>
          <a:off x="6554051" y="1629103"/>
          <a:ext cx="2285149" cy="5075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922330" y="5852706"/>
            <a:ext cx="16921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 =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CRR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CSR</a:t>
            </a:r>
            <a:r>
              <a:rPr kumimoji="0" lang="en-US" sz="1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7048" y="4954118"/>
            <a:ext cx="8219089" cy="227482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560" y="3237186"/>
            <a:ext cx="8208578" cy="488731"/>
          </a:xfrm>
          <a:prstGeom prst="rect">
            <a:avLst/>
          </a:prstGeom>
          <a:solidFill>
            <a:srgbClr val="FFFF00">
              <a:alpha val="24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6817" y="3204405"/>
            <a:ext cx="908518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0996" y="4938611"/>
            <a:ext cx="1568425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Layer 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7560" y="4448762"/>
            <a:ext cx="8219089" cy="134960"/>
          </a:xfrm>
          <a:prstGeom prst="rect">
            <a:avLst/>
          </a:prstGeom>
          <a:solidFill>
            <a:srgbClr val="FFFF00">
              <a:alpha val="19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1456" y="4396506"/>
            <a:ext cx="1568425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Layer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85" y="147305"/>
            <a:ext cx="8229600" cy="5868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C0066"/>
                </a:solidFill>
              </a:rPr>
              <a:t>Cyclic Liquefaction – 4 EQs in NZ (2010-2011)</a:t>
            </a:r>
            <a:endParaRPr lang="en-US" sz="3200" dirty="0">
              <a:solidFill>
                <a:srgbClr val="CC00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" y="1245373"/>
            <a:ext cx="3883473" cy="246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8"/>
          <a:stretch/>
        </p:blipFill>
        <p:spPr>
          <a:xfrm>
            <a:off x="4814135" y="1254952"/>
            <a:ext cx="3965725" cy="2492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3053" y="805637"/>
            <a:ext cx="21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Christchurch NZ 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5089" y="815689"/>
            <a:ext cx="21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Christchurch NZ 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2871" y="3848872"/>
            <a:ext cx="32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Christchurch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(Green 2010)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>
          <a:xfrm>
            <a:off x="557548" y="4184990"/>
            <a:ext cx="3883473" cy="2524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98" y="4128841"/>
            <a:ext cx="3864662" cy="25807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00071" y="3798220"/>
            <a:ext cx="32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Christchurch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(Green 2010)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117" y="208487"/>
            <a:ext cx="8543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Christchurch Site 11, North </a:t>
            </a:r>
            <a:r>
              <a:rPr lang="en-US" sz="2800" dirty="0" err="1" smtClean="0">
                <a:solidFill>
                  <a:srgbClr val="7030A0"/>
                </a:solidFill>
              </a:rPr>
              <a:t>Kaiapoi</a:t>
            </a:r>
            <a:r>
              <a:rPr lang="en-US" sz="2800" dirty="0" smtClean="0">
                <a:solidFill>
                  <a:srgbClr val="7030A0"/>
                </a:solidFill>
              </a:rPr>
              <a:t>, New Zealand</a:t>
            </a:r>
          </a:p>
          <a:p>
            <a:pPr algn="ctr"/>
            <a:r>
              <a:rPr lang="en-US" sz="2800" dirty="0" smtClean="0">
                <a:solidFill>
                  <a:srgbClr val="A6409F"/>
                </a:solidFill>
              </a:rPr>
              <a:t>(CPT-KAN-26 from Green et al. 2014, Earthquake Spectra)</a:t>
            </a:r>
            <a:endParaRPr lang="en-US" sz="2800" dirty="0">
              <a:solidFill>
                <a:srgbClr val="A6409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13" y="1162594"/>
            <a:ext cx="9534851" cy="5225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117" y="2240455"/>
            <a:ext cx="8444814" cy="327435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612" y="3521997"/>
            <a:ext cx="8292319" cy="1423245"/>
          </a:xfrm>
          <a:prstGeom prst="rect">
            <a:avLst/>
          </a:prstGeom>
          <a:solidFill>
            <a:srgbClr val="FFFF00">
              <a:alpha val="24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2107" y="3910453"/>
            <a:ext cx="90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4010" y="2240455"/>
            <a:ext cx="746615" cy="403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95" y="585398"/>
            <a:ext cx="8229600" cy="27745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Site 19, Brighton, Christchurch 2011 Earthquake </a:t>
            </a:r>
            <a:br>
              <a:rPr lang="en-US" sz="2400" dirty="0" smtClean="0">
                <a:solidFill>
                  <a:srgbClr val="7030A0"/>
                </a:solidFill>
              </a:rPr>
            </a:br>
            <a:r>
              <a:rPr lang="en-US" sz="2400" dirty="0" smtClean="0">
                <a:solidFill>
                  <a:srgbClr val="A6409F"/>
                </a:solidFill>
              </a:rPr>
              <a:t> Liquefaction Case (Green et al 2014)</a:t>
            </a:r>
            <a:r>
              <a:rPr lang="en-US" sz="2800" dirty="0" smtClean="0">
                <a:solidFill>
                  <a:srgbClr val="A6409F"/>
                </a:solidFill>
              </a:rPr>
              <a:t/>
            </a:r>
            <a:br>
              <a:rPr lang="en-US" sz="2800" dirty="0" smtClean="0">
                <a:solidFill>
                  <a:srgbClr val="A6409F"/>
                </a:solidFill>
              </a:rPr>
            </a:br>
            <a:endParaRPr lang="en-US" sz="2800" dirty="0">
              <a:solidFill>
                <a:srgbClr val="A6409F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094774"/>
              </p:ext>
            </p:extLst>
          </p:nvPr>
        </p:nvGraphicFramePr>
        <p:xfrm>
          <a:off x="39717" y="1644945"/>
          <a:ext cx="2527540" cy="484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44227763"/>
              </p:ext>
            </p:extLst>
          </p:nvPr>
        </p:nvGraphicFramePr>
        <p:xfrm>
          <a:off x="2370991" y="1509143"/>
          <a:ext cx="2266604" cy="497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1735473" y="5198243"/>
            <a:ext cx="2127709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Gravelly Sand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788533" y="5809869"/>
            <a:ext cx="545854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2484574" y="5270895"/>
            <a:ext cx="1952100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 Mix</a:t>
            </a:r>
          </a:p>
        </p:txBody>
      </p:sp>
      <p:sp>
        <p:nvSpPr>
          <p:cNvPr id="9" name="TextBox 9"/>
          <p:cNvSpPr txBox="1"/>
          <p:nvPr/>
        </p:nvSpPr>
        <p:spPr>
          <a:xfrm rot="16200000">
            <a:off x="3014969" y="5528295"/>
            <a:ext cx="1427816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Silt Mix</a:t>
            </a:r>
          </a:p>
        </p:txBody>
      </p:sp>
      <p:sp>
        <p:nvSpPr>
          <p:cNvPr id="10" name="TextBox 10"/>
          <p:cNvSpPr txBox="1"/>
          <p:nvPr/>
        </p:nvSpPr>
        <p:spPr>
          <a:xfrm rot="16200000">
            <a:off x="3679930" y="5804159"/>
            <a:ext cx="497433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Clay</a:t>
            </a:r>
          </a:p>
        </p:txBody>
      </p:sp>
      <p:sp>
        <p:nvSpPr>
          <p:cNvPr id="11" name="TextBox 11"/>
          <p:cNvSpPr txBox="1"/>
          <p:nvPr/>
        </p:nvSpPr>
        <p:spPr>
          <a:xfrm rot="16200000">
            <a:off x="3654113" y="5574498"/>
            <a:ext cx="1350703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803202"/>
              </p:ext>
            </p:extLst>
          </p:nvPr>
        </p:nvGraphicFramePr>
        <p:xfrm>
          <a:off x="4507600" y="1608731"/>
          <a:ext cx="2329731" cy="490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6033981"/>
              </p:ext>
            </p:extLst>
          </p:nvPr>
        </p:nvGraphicFramePr>
        <p:xfrm>
          <a:off x="6699308" y="1463875"/>
          <a:ext cx="2346385" cy="5059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551507" y="3706625"/>
            <a:ext cx="8338241" cy="1646832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4807" y="4536981"/>
            <a:ext cx="90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422" y="2815221"/>
            <a:ext cx="8282412" cy="327435"/>
          </a:xfrm>
          <a:prstGeom prst="rect">
            <a:avLst/>
          </a:prstGeom>
          <a:solidFill>
            <a:srgbClr val="FFFF00">
              <a:alpha val="24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2189" y="2809614"/>
            <a:ext cx="746615" cy="403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Layer 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6477" y="4536980"/>
            <a:ext cx="105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Liquefied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Sand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4544" y="899907"/>
            <a:ext cx="4092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M = 6.2 and PGA = 0.35</a:t>
            </a:r>
          </a:p>
        </p:txBody>
      </p:sp>
    </p:spTree>
    <p:extLst>
      <p:ext uri="{BB962C8B-B14F-4D97-AF65-F5344CB8AC3E}">
        <p14:creationId xmlns:p14="http://schemas.microsoft.com/office/powerpoint/2010/main" val="4340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edmap.ethz.ch/gshap/paigh/shedams_6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75111" r="18902" b="13899"/>
          <a:stretch/>
        </p:blipFill>
        <p:spPr bwMode="auto">
          <a:xfrm>
            <a:off x="152400" y="4267200"/>
            <a:ext cx="4011704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200400"/>
            <a:ext cx="28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PGA 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286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Seismic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Map of USA:  New Madrid Seismic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C00000"/>
                </a:solidFill>
                <a:latin typeface="Calibri"/>
              </a:rPr>
              <a:t>1811-1812:  M</a:t>
            </a:r>
            <a:r>
              <a:rPr lang="en-US" sz="3200" b="1" baseline="-25000" noProof="0" dirty="0" smtClean="0">
                <a:solidFill>
                  <a:srgbClr val="C00000"/>
                </a:solidFill>
                <a:latin typeface="Calibri"/>
              </a:rPr>
              <a:t>w</a:t>
            </a:r>
            <a:r>
              <a:rPr lang="en-US" sz="3200" b="1" noProof="0" dirty="0" smtClean="0">
                <a:solidFill>
                  <a:srgbClr val="C00000"/>
                </a:solidFill>
                <a:latin typeface="Calibri"/>
              </a:rPr>
              <a:t> = 7.1, 8.1, and 7.6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150"/>
            <a:ext cx="9144000" cy="4890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205151"/>
            <a:ext cx="2275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www.usgs.gov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367115" y="1398150"/>
            <a:ext cx="334978" cy="23870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1331951"/>
            <a:ext cx="4660900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Occurred about 56 years</a:t>
            </a:r>
          </a:p>
          <a:p>
            <a:pPr algn="ctr"/>
            <a:r>
              <a:rPr lang="en-US" sz="3200" dirty="0" smtClean="0"/>
              <a:t>After the 1755 earthquake</a:t>
            </a:r>
          </a:p>
          <a:p>
            <a:pPr algn="ctr"/>
            <a:r>
              <a:rPr lang="en-US" sz="3200" dirty="0" smtClean="0"/>
              <a:t>In Portugal</a:t>
            </a:r>
          </a:p>
        </p:txBody>
      </p:sp>
    </p:spTree>
    <p:extLst>
      <p:ext uri="{BB962C8B-B14F-4D97-AF65-F5344CB8AC3E}">
        <p14:creationId xmlns:p14="http://schemas.microsoft.com/office/powerpoint/2010/main" val="25341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53" y="439068"/>
            <a:ext cx="8229600" cy="56713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rgbClr val="7030A0"/>
                </a:solidFill>
              </a:rPr>
              <a:t>Walker </a:t>
            </a:r>
            <a:r>
              <a:rPr lang="en-US" sz="3200" dirty="0" err="1" smtClean="0">
                <a:solidFill>
                  <a:srgbClr val="7030A0"/>
                </a:solidFill>
              </a:rPr>
              <a:t>Paleoliquefaction</a:t>
            </a:r>
            <a:r>
              <a:rPr lang="en-US" sz="3200" dirty="0" smtClean="0">
                <a:solidFill>
                  <a:srgbClr val="7030A0"/>
                </a:solidFill>
              </a:rPr>
              <a:t> Site, Marked Tree    </a:t>
            </a:r>
            <a:r>
              <a:rPr lang="en-US" sz="2800" dirty="0" smtClean="0">
                <a:solidFill>
                  <a:srgbClr val="A6409F"/>
                </a:solidFill>
              </a:rPr>
              <a:t>New Madrid Seismic Zone</a:t>
            </a:r>
            <a:br>
              <a:rPr lang="en-US" sz="2800" dirty="0" smtClean="0">
                <a:solidFill>
                  <a:srgbClr val="A6409F"/>
                </a:solidFill>
              </a:rPr>
            </a:br>
            <a:r>
              <a:rPr lang="en-US" sz="2000" dirty="0" smtClean="0"/>
              <a:t>(Liao &amp; Mayne 2010;  Tuttle 1999):  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= 7.6 and PGA = 0.19 g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0751"/>
          <a:stretch/>
        </p:blipFill>
        <p:spPr>
          <a:xfrm>
            <a:off x="1016001" y="1475715"/>
            <a:ext cx="7213702" cy="53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3" y="227442"/>
            <a:ext cx="8229600" cy="35005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A6409F"/>
                </a:solidFill>
              </a:rPr>
              <a:t>Marked Tree, Arkansas (NMSZ):  GWT 2 to 5 m</a:t>
            </a:r>
            <a:endParaRPr lang="en-US" sz="2800" dirty="0">
              <a:solidFill>
                <a:srgbClr val="A6409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10" y="714703"/>
            <a:ext cx="7525169" cy="61432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2566" y="2858816"/>
            <a:ext cx="6978868" cy="231225"/>
          </a:xfrm>
          <a:prstGeom prst="rect">
            <a:avLst/>
          </a:prstGeom>
          <a:solidFill>
            <a:srgbClr val="FFFF00">
              <a:alpha val="32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2566" y="3599794"/>
            <a:ext cx="7083972" cy="310053"/>
          </a:xfrm>
          <a:prstGeom prst="rect">
            <a:avLst/>
          </a:prstGeom>
          <a:solidFill>
            <a:srgbClr val="FFFF00">
              <a:alpha val="29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0524" y="4225161"/>
            <a:ext cx="7073462" cy="378370"/>
          </a:xfrm>
          <a:prstGeom prst="rect">
            <a:avLst/>
          </a:prstGeom>
          <a:solidFill>
            <a:srgbClr val="FFFF00">
              <a:alpha val="36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799" y="5134306"/>
            <a:ext cx="7047187" cy="257501"/>
          </a:xfrm>
          <a:prstGeom prst="rect">
            <a:avLst/>
          </a:prstGeom>
          <a:solidFill>
            <a:srgbClr val="FFFF00">
              <a:alpha val="33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780" y="2774731"/>
            <a:ext cx="70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526" y="4240925"/>
            <a:ext cx="70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313" y="5097518"/>
            <a:ext cx="70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84" y="3573518"/>
            <a:ext cx="101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Marginal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88940" y="923016"/>
            <a:ext cx="8229600" cy="3500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Overconsolidation</a:t>
            </a:r>
            <a:r>
              <a:rPr lang="en-US" sz="2800" dirty="0" smtClean="0"/>
              <a:t> Ratio           CRR and CSR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100773" y="5585254"/>
            <a:ext cx="7065765" cy="902043"/>
          </a:xfrm>
          <a:prstGeom prst="rect">
            <a:avLst/>
          </a:prstGeom>
          <a:solidFill>
            <a:srgbClr val="93FF71">
              <a:alpha val="41000"/>
            </a:srgbClr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192"/>
            <a:ext cx="7016750" cy="583660"/>
          </a:xfrm>
          <a:ln w="28575">
            <a:solidFill>
              <a:srgbClr val="A6409F"/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Lesson:  Yield stress of soils from CPT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54" y="963040"/>
            <a:ext cx="12506016" cy="34606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3200" dirty="0" smtClean="0"/>
              <a:t>For intact inorganic clays: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sz="3200" dirty="0" smtClean="0">
                <a:latin typeface="Symbol" panose="05050102010706020507" pitchFamily="18" charset="2"/>
              </a:rPr>
              <a:t>	</a:t>
            </a:r>
            <a:r>
              <a:rPr lang="en-US" sz="3200" dirty="0" err="1" smtClean="0"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/>
              <a:t>p</a:t>
            </a:r>
            <a:r>
              <a:rPr lang="en-US" sz="3200" dirty="0"/>
              <a:t>’ </a:t>
            </a:r>
            <a:r>
              <a:rPr lang="en-US" sz="3200" dirty="0" smtClean="0"/>
              <a:t> =  0.33·(</a:t>
            </a:r>
            <a:r>
              <a:rPr lang="en-US" sz="3200" dirty="0" err="1"/>
              <a:t>q</a:t>
            </a:r>
            <a:r>
              <a:rPr lang="en-US" sz="3200" baseline="-20000" dirty="0" err="1"/>
              <a:t>t</a:t>
            </a:r>
            <a:r>
              <a:rPr lang="en-US" sz="3200" dirty="0"/>
              <a:t> – </a:t>
            </a:r>
            <a:r>
              <a:rPr lang="en-US" sz="3200" dirty="0" err="1" smtClean="0"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/>
              <a:t>vo</a:t>
            </a:r>
            <a:r>
              <a:rPr lang="en-US" sz="32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sz="3200" baseline="30000" dirty="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3200" dirty="0" smtClean="0"/>
              <a:t>	</a:t>
            </a:r>
            <a:r>
              <a:rPr lang="en-US" sz="3200" dirty="0" err="1">
                <a:latin typeface="Symbol" panose="05050102010706020507" pitchFamily="18" charset="2"/>
              </a:rPr>
              <a:t>s</a:t>
            </a:r>
            <a:r>
              <a:rPr lang="en-US" sz="3200" baseline="-20000" dirty="0" err="1"/>
              <a:t>p</a:t>
            </a:r>
            <a:r>
              <a:rPr lang="en-US" sz="3200" dirty="0"/>
              <a:t>’ </a:t>
            </a:r>
            <a:r>
              <a:rPr lang="en-US" sz="3200" dirty="0" smtClean="0"/>
              <a:t> =  0.53·(u</a:t>
            </a:r>
            <a:r>
              <a:rPr lang="en-US" sz="3200" baseline="-20000" dirty="0" smtClean="0"/>
              <a:t>2</a:t>
            </a:r>
            <a:r>
              <a:rPr lang="en-US" sz="3200" dirty="0" smtClean="0"/>
              <a:t> – u</a:t>
            </a:r>
            <a:r>
              <a:rPr lang="en-US" sz="3200" baseline="-20000" dirty="0" smtClean="0"/>
              <a:t>0</a:t>
            </a:r>
            <a:r>
              <a:rPr lang="en-US" sz="3200" dirty="0" smtClean="0"/>
              <a:t>)</a:t>
            </a: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3200" dirty="0" smtClean="0">
                <a:latin typeface="Symbol" panose="05050102010706020507" pitchFamily="18" charset="2"/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3200" dirty="0">
                <a:latin typeface="Symbol" panose="05050102010706020507" pitchFamily="18" charset="2"/>
              </a:rPr>
              <a:t>	</a:t>
            </a:r>
            <a:r>
              <a:rPr lang="en-US" sz="3200" dirty="0" err="1" smtClean="0"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/>
              <a:t>p</a:t>
            </a:r>
            <a:r>
              <a:rPr lang="en-US" sz="3200" dirty="0"/>
              <a:t>’ </a:t>
            </a:r>
            <a:r>
              <a:rPr lang="en-US" sz="3200" dirty="0" smtClean="0"/>
              <a:t>  = 0.60·(</a:t>
            </a:r>
            <a:r>
              <a:rPr lang="en-US" sz="3200" dirty="0" err="1"/>
              <a:t>q</a:t>
            </a:r>
            <a:r>
              <a:rPr lang="en-US" sz="3200" baseline="-20000" dirty="0" err="1"/>
              <a:t>t</a:t>
            </a:r>
            <a:r>
              <a:rPr lang="en-US" sz="3200" dirty="0"/>
              <a:t> – </a:t>
            </a:r>
            <a:r>
              <a:rPr lang="en-US" sz="3200" dirty="0" smtClean="0"/>
              <a:t>u</a:t>
            </a:r>
            <a:r>
              <a:rPr lang="en-US" sz="3200" baseline="-20000" dirty="0" smtClean="0"/>
              <a:t>2</a:t>
            </a:r>
            <a:r>
              <a:rPr lang="en-US" sz="32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3200" dirty="0"/>
              <a:t>	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3200" dirty="0"/>
              <a:t>For </a:t>
            </a:r>
            <a:r>
              <a:rPr lang="en-US" sz="3200" dirty="0" err="1" smtClean="0"/>
              <a:t>uncemented</a:t>
            </a:r>
            <a:r>
              <a:rPr lang="en-US" sz="3200" dirty="0" smtClean="0"/>
              <a:t> quartz-silica sands</a:t>
            </a: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sz="3200" dirty="0"/>
              <a:t>	</a:t>
            </a:r>
            <a:r>
              <a:rPr lang="en-US" sz="3200" dirty="0" err="1">
                <a:latin typeface="Symbol" panose="05050102010706020507" pitchFamily="18" charset="2"/>
              </a:rPr>
              <a:t>s</a:t>
            </a:r>
            <a:r>
              <a:rPr lang="en-US" sz="3200" baseline="-20000" dirty="0" err="1"/>
              <a:t>p</a:t>
            </a:r>
            <a:r>
              <a:rPr lang="en-US" sz="3200" dirty="0"/>
              <a:t>’  </a:t>
            </a:r>
            <a:r>
              <a:rPr lang="en-US" sz="3200" dirty="0" smtClean="0"/>
              <a:t>(</a:t>
            </a:r>
            <a:r>
              <a:rPr lang="en-US" sz="3200" dirty="0" err="1" smtClean="0"/>
              <a:t>kPa</a:t>
            </a:r>
            <a:r>
              <a:rPr lang="en-US" sz="3200" dirty="0" smtClean="0"/>
              <a:t>) =  </a:t>
            </a:r>
            <a:r>
              <a:rPr lang="en-US" sz="3200" dirty="0"/>
              <a:t>0.33·(</a:t>
            </a:r>
            <a:r>
              <a:rPr lang="en-US" sz="3200" dirty="0" err="1"/>
              <a:t>q</a:t>
            </a:r>
            <a:r>
              <a:rPr lang="en-US" sz="3200" baseline="-20000" dirty="0" err="1"/>
              <a:t>t</a:t>
            </a:r>
            <a:r>
              <a:rPr lang="en-US" sz="3200" dirty="0"/>
              <a:t> – </a:t>
            </a:r>
            <a:r>
              <a:rPr lang="en-US" sz="3200" dirty="0" err="1" smtClean="0"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/>
              <a:t>vo</a:t>
            </a:r>
            <a:r>
              <a:rPr lang="en-US" sz="3200" dirty="0" smtClean="0"/>
              <a:t>)</a:t>
            </a:r>
            <a:r>
              <a:rPr lang="en-US" sz="3200" baseline="30000" dirty="0" smtClean="0"/>
              <a:t>0.72</a:t>
            </a:r>
            <a:endParaRPr lang="en-US" sz="3200" baseline="30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endParaRPr lang="en-US" sz="3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5701" r="25226"/>
          <a:stretch/>
        </p:blipFill>
        <p:spPr>
          <a:xfrm>
            <a:off x="7278130" y="4310698"/>
            <a:ext cx="1267015" cy="2581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069"/>
          <a:stretch/>
        </p:blipFill>
        <p:spPr>
          <a:xfrm>
            <a:off x="6817541" y="1983258"/>
            <a:ext cx="1734577" cy="1377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2084" y="1403528"/>
            <a:ext cx="2137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“Vanilla” Clay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8895" y="3900499"/>
            <a:ext cx="2709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“Hourglass” Sand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42150" y="1926748"/>
            <a:ext cx="12357" cy="2200409"/>
          </a:xfrm>
          <a:prstGeom prst="straightConnector1">
            <a:avLst/>
          </a:prstGeom>
          <a:ln w="222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42151" y="2582562"/>
            <a:ext cx="119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MATCH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192"/>
            <a:ext cx="6953948" cy="583660"/>
          </a:xfrm>
          <a:ln w="28575">
            <a:solidFill>
              <a:srgbClr val="A6409F"/>
            </a:solidFill>
          </a:ln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Lesson:  Yield stress of soils from CPT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54" y="963040"/>
            <a:ext cx="7886700" cy="57976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dirty="0" smtClean="0"/>
              <a:t>Yield Stress (</a:t>
            </a:r>
            <a:r>
              <a:rPr lang="en-US" dirty="0" err="1" smtClean="0"/>
              <a:t>kPa</a:t>
            </a:r>
            <a:r>
              <a:rPr lang="en-US" dirty="0" smtClean="0"/>
              <a:t>):  </a:t>
            </a:r>
            <a:r>
              <a:rPr lang="en-US" dirty="0" err="1" smtClean="0">
                <a:latin typeface="Symbol" panose="05050102010706020507" pitchFamily="18" charset="2"/>
              </a:rPr>
              <a:t>s</a:t>
            </a:r>
            <a:r>
              <a:rPr lang="en-US" baseline="-20000" dirty="0" err="1" smtClean="0"/>
              <a:t>p</a:t>
            </a:r>
            <a:r>
              <a:rPr lang="en-US" dirty="0" smtClean="0"/>
              <a:t>’  = 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baseline="-20000" dirty="0" err="1" smtClean="0"/>
              <a:t>q</a:t>
            </a:r>
            <a:r>
              <a:rPr lang="en-US" dirty="0" smtClean="0"/>
              <a:t>·(</a:t>
            </a:r>
            <a:r>
              <a:rPr lang="en-US" dirty="0" err="1" smtClean="0"/>
              <a:t>q</a:t>
            </a:r>
            <a:r>
              <a:rPr lang="en-US" baseline="-20000" dirty="0" err="1" smtClean="0"/>
              <a:t>t</a:t>
            </a:r>
            <a:r>
              <a:rPr lang="en-US" dirty="0" smtClean="0"/>
              <a:t> – </a:t>
            </a:r>
            <a:r>
              <a:rPr lang="en-US" dirty="0" err="1" smtClean="0">
                <a:latin typeface="Symbol" panose="05050102010706020507" pitchFamily="18" charset="2"/>
              </a:rPr>
              <a:t>s</a:t>
            </a:r>
            <a:r>
              <a:rPr lang="en-US" baseline="-20000" dirty="0" err="1" smtClean="0"/>
              <a:t>vo</a:t>
            </a:r>
            <a:r>
              <a:rPr lang="en-US" dirty="0" smtClean="0"/>
              <a:t>)</a:t>
            </a:r>
            <a:r>
              <a:rPr lang="en-US" baseline="30000" dirty="0" smtClean="0"/>
              <a:t>m’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dirty="0" smtClean="0">
                <a:latin typeface="Symbol" panose="05050102010706020507" pitchFamily="18" charset="2"/>
              </a:rPr>
              <a:t>	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baseline="-20000" dirty="0" err="1" smtClean="0"/>
              <a:t>q</a:t>
            </a:r>
            <a:r>
              <a:rPr lang="en-US" dirty="0" smtClean="0"/>
              <a:t> = </a:t>
            </a:r>
            <a:r>
              <a:rPr lang="en-US" dirty="0" err="1" smtClean="0"/>
              <a:t>fctn</a:t>
            </a:r>
            <a:r>
              <a:rPr lang="en-US" dirty="0" smtClean="0"/>
              <a:t>(</a:t>
            </a:r>
            <a:r>
              <a:rPr lang="en-US" dirty="0" smtClean="0">
                <a:latin typeface="Symbol" panose="05050102010706020507" pitchFamily="18" charset="2"/>
              </a:rPr>
              <a:t> f</a:t>
            </a:r>
            <a:r>
              <a:rPr lang="en-US" dirty="0" smtClean="0"/>
              <a:t>’, I</a:t>
            </a:r>
            <a:r>
              <a:rPr lang="en-US" baseline="-20000" dirty="0" smtClean="0"/>
              <a:t>R </a:t>
            </a:r>
            <a:r>
              <a:rPr lang="en-US" dirty="0" smtClean="0"/>
              <a:t>= G/</a:t>
            </a:r>
            <a:r>
              <a:rPr lang="en-US" dirty="0" err="1" smtClean="0"/>
              <a:t>s</a:t>
            </a:r>
            <a:r>
              <a:rPr lang="en-US" baseline="-20000" dirty="0" err="1" smtClean="0"/>
              <a:t>u</a:t>
            </a:r>
            <a:r>
              <a:rPr lang="en-US" dirty="0" smtClean="0"/>
              <a:t>, mineralogy)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dirty="0" smtClean="0"/>
              <a:t>For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 smtClean="0"/>
              <a:t>’ = 30°, </a:t>
            </a:r>
            <a:r>
              <a:rPr lang="en-US" dirty="0"/>
              <a:t>I</a:t>
            </a:r>
            <a:r>
              <a:rPr lang="en-US" baseline="-20000" dirty="0"/>
              <a:t>R </a:t>
            </a:r>
            <a:r>
              <a:rPr lang="en-US" dirty="0"/>
              <a:t>= </a:t>
            </a:r>
            <a:r>
              <a:rPr lang="en-US" dirty="0" smtClean="0"/>
              <a:t>100, then</a:t>
            </a:r>
            <a:r>
              <a:rPr lang="en-US" baseline="-20000" dirty="0" smtClean="0"/>
              <a:t> </a:t>
            </a:r>
            <a:r>
              <a:rPr lang="en-US" dirty="0" err="1" smtClean="0">
                <a:latin typeface="Symbol" panose="05050102010706020507" pitchFamily="18" charset="2"/>
              </a:rPr>
              <a:t>a</a:t>
            </a:r>
            <a:r>
              <a:rPr lang="en-US" baseline="-20000" dirty="0" err="1" smtClean="0"/>
              <a:t>q</a:t>
            </a:r>
            <a:r>
              <a:rPr lang="en-US" dirty="0" smtClean="0"/>
              <a:t> = 0.33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dirty="0" smtClean="0">
                <a:latin typeface="Symbol" panose="05050102010706020507" pitchFamily="18" charset="2"/>
              </a:rPr>
              <a:t>	</a:t>
            </a:r>
            <a:r>
              <a:rPr lang="en-US" dirty="0" err="1" smtClean="0">
                <a:latin typeface="Symbol" panose="05050102010706020507" pitchFamily="18" charset="2"/>
              </a:rPr>
              <a:t>s</a:t>
            </a:r>
            <a:r>
              <a:rPr lang="en-US" baseline="-20000" dirty="0" err="1" smtClean="0"/>
              <a:t>p</a:t>
            </a:r>
            <a:r>
              <a:rPr lang="en-US" dirty="0"/>
              <a:t>’ (</a:t>
            </a:r>
            <a:r>
              <a:rPr lang="en-US" dirty="0" err="1"/>
              <a:t>kPa</a:t>
            </a:r>
            <a:r>
              <a:rPr lang="en-US" dirty="0"/>
              <a:t>) = </a:t>
            </a:r>
            <a:r>
              <a:rPr lang="en-US" dirty="0" smtClean="0"/>
              <a:t>0.33·(</a:t>
            </a:r>
            <a:r>
              <a:rPr lang="en-US" dirty="0" err="1"/>
              <a:t>q</a:t>
            </a:r>
            <a:r>
              <a:rPr lang="en-US" baseline="-20000" dirty="0" err="1"/>
              <a:t>t</a:t>
            </a:r>
            <a:r>
              <a:rPr lang="en-US" dirty="0"/>
              <a:t> –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0000" dirty="0" err="1"/>
              <a:t>vo</a:t>
            </a:r>
            <a:r>
              <a:rPr lang="en-US" dirty="0"/>
              <a:t>)</a:t>
            </a:r>
            <a:r>
              <a:rPr lang="en-US" baseline="30000" dirty="0"/>
              <a:t>m</a:t>
            </a:r>
            <a:r>
              <a:rPr lang="en-US" baseline="30000" dirty="0" smtClean="0"/>
              <a:t>’ </a:t>
            </a:r>
            <a:endParaRPr lang="en-US" baseline="30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400" dirty="0" smtClean="0"/>
              <a:t>	Exponent m’ =</a:t>
            </a:r>
            <a:r>
              <a:rPr lang="en-US" dirty="0" smtClean="0"/>
              <a:t>	</a:t>
            </a:r>
            <a:r>
              <a:rPr lang="en-US" sz="2000" dirty="0" smtClean="0"/>
              <a:t>1.1	Fissured Clays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1.0  	Intact inorganic clays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0.9	Organic clays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0.85	Silts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0.80	Sandy Silts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0.75	Silty Sands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None/>
            </a:pPr>
            <a:r>
              <a:rPr lang="en-US" sz="2000" dirty="0"/>
              <a:t>	</a:t>
            </a:r>
            <a:r>
              <a:rPr lang="en-US" sz="2000" dirty="0" smtClean="0"/>
              <a:t>		0.72	Clean quartz-silica sands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472" y="5716335"/>
            <a:ext cx="842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For quartz-silica sands and inorganic clays of low-medium sensitivity, m’ is related to CPT Material Index, </a:t>
            </a:r>
            <a:r>
              <a:rPr lang="en-US" sz="2400" dirty="0" err="1" smtClean="0"/>
              <a:t>I</a:t>
            </a:r>
            <a:r>
              <a:rPr lang="en-US" sz="2400" baseline="-20000" dirty="0" err="1" smtClean="0"/>
              <a:t>c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199833" y="3882068"/>
            <a:ext cx="2066741" cy="830997"/>
            <a:chOff x="6199833" y="3882068"/>
            <a:chExt cx="2066741" cy="830997"/>
          </a:xfrm>
        </p:grpSpPr>
        <p:sp>
          <p:nvSpPr>
            <p:cNvPr id="5" name="Left Arrow 4"/>
            <p:cNvSpPr/>
            <p:nvPr/>
          </p:nvSpPr>
          <p:spPr>
            <a:xfrm>
              <a:off x="6199833" y="4049485"/>
              <a:ext cx="703384" cy="311499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23798" y="3882068"/>
              <a:ext cx="12427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33CC"/>
                  </a:solidFill>
                </a:rPr>
                <a:t>Brazilian</a:t>
              </a:r>
            </a:p>
            <a:p>
              <a:r>
                <a:rPr lang="en-US" sz="2400" dirty="0" smtClean="0">
                  <a:solidFill>
                    <a:srgbClr val="0033CC"/>
                  </a:solidFill>
                </a:rPr>
                <a:t>Clays</a:t>
              </a:r>
              <a:endParaRPr lang="en-US" sz="2400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758633" y="1414623"/>
            <a:ext cx="2145161" cy="1200329"/>
            <a:chOff x="6199833" y="3882068"/>
            <a:chExt cx="2145161" cy="1200329"/>
          </a:xfrm>
        </p:grpSpPr>
        <p:sp>
          <p:nvSpPr>
            <p:cNvPr id="9" name="Left Arrow 8"/>
            <p:cNvSpPr/>
            <p:nvPr/>
          </p:nvSpPr>
          <p:spPr>
            <a:xfrm>
              <a:off x="6199833" y="4049485"/>
              <a:ext cx="703384" cy="311499"/>
            </a:xfrm>
            <a:prstGeom prst="lef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23798" y="3882068"/>
              <a:ext cx="13211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33CC"/>
                  </a:solidFill>
                </a:rPr>
                <a:t>Brazilian</a:t>
              </a:r>
            </a:p>
            <a:p>
              <a:r>
                <a:rPr lang="en-US" sz="2400" dirty="0" smtClean="0">
                  <a:solidFill>
                    <a:srgbClr val="0033CC"/>
                  </a:solidFill>
                </a:rPr>
                <a:t>Clays</a:t>
              </a:r>
            </a:p>
            <a:p>
              <a:r>
                <a:rPr lang="en-US" sz="2400" dirty="0" err="1" smtClean="0">
                  <a:solidFill>
                    <a:srgbClr val="0033CC"/>
                  </a:solidFill>
                  <a:latin typeface="Symbol" panose="05050102010706020507" pitchFamily="18" charset="2"/>
                </a:rPr>
                <a:t>a</a:t>
              </a:r>
              <a:r>
                <a:rPr lang="en-US" sz="2400" baseline="-20000" dirty="0" err="1" smtClean="0">
                  <a:solidFill>
                    <a:srgbClr val="0033CC"/>
                  </a:solidFill>
                </a:rPr>
                <a:t>q</a:t>
              </a:r>
              <a:r>
                <a:rPr lang="en-US" sz="2400" dirty="0" smtClean="0">
                  <a:solidFill>
                    <a:srgbClr val="0033CC"/>
                  </a:solidFill>
                </a:rPr>
                <a:t> = 0.15</a:t>
              </a:r>
              <a:endParaRPr lang="en-US" sz="2400" dirty="0">
                <a:solidFill>
                  <a:srgbClr val="00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3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006459"/>
              </p:ext>
            </p:extLst>
          </p:nvPr>
        </p:nvGraphicFramePr>
        <p:xfrm>
          <a:off x="336430" y="1449238"/>
          <a:ext cx="8195095" cy="52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259839"/>
              </p:ext>
            </p:extLst>
          </p:nvPr>
        </p:nvGraphicFramePr>
        <p:xfrm>
          <a:off x="2670175" y="4832350"/>
          <a:ext cx="2709863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Equation" r:id="rId4" imgW="1422360" imgH="431640" progId="Equation.3">
                  <p:embed/>
                </p:oleObj>
              </mc:Choice>
              <mc:Fallback>
                <p:oleObj name="Equation" r:id="rId4" imgW="142236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4832350"/>
                        <a:ext cx="2709863" cy="585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769746"/>
              </p:ext>
            </p:extLst>
          </p:nvPr>
        </p:nvGraphicFramePr>
        <p:xfrm>
          <a:off x="1274039" y="800032"/>
          <a:ext cx="5836796" cy="65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Equation" r:id="rId6" imgW="2552400" imgH="253800" progId="Equation.3">
                  <p:embed/>
                </p:oleObj>
              </mc:Choice>
              <mc:Fallback>
                <p:oleObj name="Equation" r:id="rId6" imgW="25524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039" y="800032"/>
                        <a:ext cx="5836796" cy="6531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726611" y="2389516"/>
            <a:ext cx="491706" cy="681488"/>
          </a:xfrm>
          <a:prstGeom prst="ellipse">
            <a:avLst/>
          </a:prstGeom>
          <a:noFill/>
          <a:ln w="38100">
            <a:solidFill>
              <a:srgbClr val="BE2CA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2437" y="2415396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C207D"/>
                </a:solidFill>
              </a:rPr>
              <a:t>Fissured</a:t>
            </a:r>
          </a:p>
          <a:p>
            <a:r>
              <a:rPr lang="en-US" sz="1400" dirty="0" smtClean="0">
                <a:solidFill>
                  <a:srgbClr val="8C207D"/>
                </a:solidFill>
              </a:rPr>
              <a:t> Clays</a:t>
            </a:r>
            <a:endParaRPr lang="en-US" sz="1400" dirty="0">
              <a:solidFill>
                <a:srgbClr val="8C20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5057" y="3318295"/>
            <a:ext cx="102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21CEC"/>
                </a:solidFill>
              </a:rPr>
              <a:t>Intact Clays</a:t>
            </a:r>
            <a:endParaRPr lang="en-US" sz="1400" dirty="0">
              <a:solidFill>
                <a:srgbClr val="521CE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850" y="386750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Silts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117" y="4201063"/>
            <a:ext cx="1029897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Quartz and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Silica Sands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03254" y="4727280"/>
            <a:ext cx="293298" cy="3623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919052" y="5417389"/>
            <a:ext cx="7380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44EC"/>
                </a:solidFill>
              </a:rPr>
              <a:t>CLAYS</a:t>
            </a:r>
            <a:endParaRPr lang="en-US" dirty="0">
              <a:solidFill>
                <a:srgbClr val="4044E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967932" y="3568459"/>
            <a:ext cx="64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SILTS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864415" y="1877682"/>
            <a:ext cx="8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SANDS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13940" y="1647645"/>
            <a:ext cx="0" cy="974785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02438" y="2817962"/>
            <a:ext cx="0" cy="1754038"/>
          </a:xfrm>
          <a:prstGeom prst="straightConnector1">
            <a:avLst/>
          </a:prstGeom>
          <a:ln w="1587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996687" y="4779034"/>
            <a:ext cx="0" cy="1679276"/>
          </a:xfrm>
          <a:prstGeom prst="straightConnector1">
            <a:avLst/>
          </a:prstGeom>
          <a:ln w="15875">
            <a:solidFill>
              <a:srgbClr val="4044E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940300" y="3153103"/>
            <a:ext cx="554567" cy="16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72715" y="4355054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baseline="-20000" dirty="0" err="1" smtClean="0"/>
              <a:t>c</a:t>
            </a:r>
            <a:r>
              <a:rPr lang="en-US" dirty="0" smtClean="0"/>
              <a:t> &lt; 3.5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0529" y="181090"/>
            <a:ext cx="8797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solidFill>
                  <a:srgbClr val="A6409F"/>
                </a:solidFill>
              </a:rPr>
              <a:t>Yield Stress Exponent m’ Trend with CPT Material Index, </a:t>
            </a:r>
            <a:r>
              <a:rPr lang="en-US" sz="2700" b="1" dirty="0" err="1" smtClean="0">
                <a:solidFill>
                  <a:srgbClr val="A6409F"/>
                </a:solidFill>
              </a:rPr>
              <a:t>I</a:t>
            </a:r>
            <a:r>
              <a:rPr lang="en-US" sz="2700" b="1" baseline="-20000" dirty="0" err="1" smtClean="0">
                <a:solidFill>
                  <a:srgbClr val="A6409F"/>
                </a:solidFill>
              </a:rPr>
              <a:t>c</a:t>
            </a:r>
            <a:endParaRPr lang="en-US" sz="2700" b="1" baseline="-20000" dirty="0">
              <a:solidFill>
                <a:srgbClr val="A6409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471" y="1732452"/>
            <a:ext cx="496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Zone No. = 7           6               5         4          3           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164" y="1"/>
            <a:ext cx="8229600" cy="653617"/>
          </a:xfrm>
        </p:spPr>
        <p:txBody>
          <a:bodyPr/>
          <a:lstStyle/>
          <a:p>
            <a:r>
              <a:rPr lang="en-US" sz="3600" dirty="0" smtClean="0">
                <a:solidFill>
                  <a:srgbClr val="7030A0"/>
                </a:solidFill>
              </a:rPr>
              <a:t>Rigidity Index, I</a:t>
            </a:r>
            <a:r>
              <a:rPr lang="en-US" sz="3600" baseline="-25000" dirty="0" smtClean="0">
                <a:solidFill>
                  <a:srgbClr val="7030A0"/>
                </a:solidFill>
              </a:rPr>
              <a:t>R</a:t>
            </a:r>
            <a:r>
              <a:rPr lang="en-US" sz="3600" dirty="0" smtClean="0">
                <a:solidFill>
                  <a:srgbClr val="7030A0"/>
                </a:solidFill>
              </a:rPr>
              <a:t> – Hartford Connecticut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14400" y="653618"/>
            <a:ext cx="8229600" cy="65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Krage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, Broussard, &amp; DeJong (CPT’14):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484579"/>
              </p:ext>
            </p:extLst>
          </p:nvPr>
        </p:nvGraphicFramePr>
        <p:xfrm>
          <a:off x="1427018" y="2566271"/>
          <a:ext cx="4987637" cy="429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451997"/>
              </p:ext>
            </p:extLst>
          </p:nvPr>
        </p:nvGraphicFramePr>
        <p:xfrm>
          <a:off x="2066257" y="1408850"/>
          <a:ext cx="3926580" cy="101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Equation" r:id="rId4" imgW="1676160" imgH="431640" progId="Equation.3">
                  <p:embed/>
                </p:oleObj>
              </mc:Choice>
              <mc:Fallback>
                <p:oleObj name="Equation" r:id="rId4" imgW="1676160" imgH="4316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6257" y="1408850"/>
                        <a:ext cx="3926580" cy="101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0693" y="4003963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4182" y="5061649"/>
            <a:ext cx="1496291" cy="986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2255" y="5061649"/>
            <a:ext cx="21931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·V</a:t>
            </a:r>
            <a:r>
              <a:rPr kumimoji="0" lang="en-US" sz="3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8715" y="1613587"/>
            <a:ext cx="155100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(consistent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46252" y="4684542"/>
            <a:ext cx="3446585" cy="0"/>
          </a:xfrm>
          <a:prstGeom prst="line">
            <a:avLst/>
          </a:prstGeom>
          <a:ln w="57150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23424" y="4684542"/>
            <a:ext cx="0" cy="1363211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3875" y="2464656"/>
            <a:ext cx="8035842" cy="0"/>
          </a:xfrm>
          <a:prstGeom prst="line">
            <a:avLst/>
          </a:prstGeom>
          <a:ln w="19050">
            <a:solidFill>
              <a:srgbClr val="A640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67267" y="275313"/>
            <a:ext cx="8166678" cy="1347148"/>
          </a:xfrm>
          <a:prstGeom prst="rect">
            <a:avLst/>
          </a:prstGeom>
          <a:ln w="57150">
            <a:solidFill>
              <a:srgbClr val="7030A0"/>
            </a:solidFill>
            <a:prstDash val="soli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Lesson:  CPT Screening</a:t>
            </a:r>
            <a:r>
              <a:rPr kumimoji="0" lang="en-US" sz="4800" b="0" i="1" u="none" strike="noStrike" kern="1200" cap="none" spc="0" normalizeH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for                    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Flow and Cyclic Liquefaction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064" y="3588835"/>
            <a:ext cx="547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 State Parameter: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 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</a:t>
            </a:r>
            <a:r>
              <a:rPr kumimoji="0" lang="en-US" sz="28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608" y="4678364"/>
            <a:ext cx="6399123" cy="6093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Yield Stress Ratio:   YSR</a:t>
            </a:r>
            <a:r>
              <a:rPr kumimoji="0" lang="en-US" sz="28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CSL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(2/cos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')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1/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2872" y="2972179"/>
            <a:ext cx="4656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Soils are contractive when: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92047" y="5287762"/>
            <a:ext cx="6179576" cy="6093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(or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approximate threshold: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YSR</a:t>
            </a:r>
            <a:r>
              <a:rPr kumimoji="0" lang="en-US" sz="28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CSL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&lt;  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6451" y="4002995"/>
            <a:ext cx="5865919" cy="639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(practical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threshold: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 &gt; - 0.05 )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14590" r="12243" b="22331"/>
          <a:stretch/>
        </p:blipFill>
        <p:spPr>
          <a:xfrm>
            <a:off x="6531847" y="1787414"/>
            <a:ext cx="2302098" cy="162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57247" y="5897160"/>
            <a:ext cx="4895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Simpler and direct approach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872" y="1814713"/>
            <a:ext cx="5805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Contractive soils are prone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     to liquefaction; i.e. loose sands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5161" y="205234"/>
            <a:ext cx="29663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Obrigado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83" b="12794"/>
          <a:stretch>
            <a:fillRect/>
          </a:stretch>
        </p:blipFill>
        <p:spPr bwMode="auto">
          <a:xfrm>
            <a:off x="7881730" y="743293"/>
            <a:ext cx="1108283" cy="50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7" y="128647"/>
            <a:ext cx="1185068" cy="5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18" y="690621"/>
            <a:ext cx="803711" cy="57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80" y="827758"/>
            <a:ext cx="1307497" cy="46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96" y="148953"/>
            <a:ext cx="745434" cy="55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68" y="110629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6" name="Picture 2" descr="Department of Ener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52" y="65881"/>
            <a:ext cx="663783" cy="66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342"/>
            <a:ext cx="9144000" cy="55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206854"/>
              </p:ext>
            </p:extLst>
          </p:nvPr>
        </p:nvGraphicFramePr>
        <p:xfrm>
          <a:off x="4232275" y="1124712"/>
          <a:ext cx="4235069" cy="544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956420"/>
              </p:ext>
            </p:extLst>
          </p:nvPr>
        </p:nvGraphicFramePr>
        <p:xfrm>
          <a:off x="484633" y="1124712"/>
          <a:ext cx="4190556" cy="552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2044700" y="5807075"/>
            <a:ext cx="573088" cy="4191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03450" y="2747963"/>
            <a:ext cx="319088" cy="0"/>
          </a:xfrm>
          <a:prstGeom prst="line">
            <a:avLst/>
          </a:prstGeom>
          <a:solidFill>
            <a:srgbClr val="FFFFFF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Isosceles Triangle 6"/>
          <p:cNvSpPr/>
          <p:nvPr/>
        </p:nvSpPr>
        <p:spPr bwMode="auto">
          <a:xfrm flipV="1">
            <a:off x="2257425" y="2563813"/>
            <a:ext cx="160338" cy="15240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6966189" y="2028032"/>
            <a:ext cx="1127203" cy="12239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Sand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6785673" y="3529584"/>
            <a:ext cx="1307719" cy="2487041"/>
          </a:xfrm>
          <a:prstGeom prst="rect">
            <a:avLst/>
          </a:prstGeom>
          <a:blipFill dpi="0" rotWithShape="1">
            <a:blip r:embed="rId5">
              <a:alphaModFix amt="41000"/>
            </a:blip>
            <a:srcRect/>
            <a:tile tx="0" ty="0" sx="100000" sy="100000" flip="none" algn="tl"/>
          </a:blip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103" y="188946"/>
            <a:ext cx="4132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Hartford Connecticut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1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813738" y="78828"/>
            <a:ext cx="3899338" cy="685800"/>
          </a:xfrm>
        </p:spPr>
        <p:txBody>
          <a:bodyPr/>
          <a:lstStyle/>
          <a:p>
            <a:pPr algn="r" eaLnBrk="1" hangingPunct="1"/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SCE-CSSM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Theory</a:t>
            </a:r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17292272"/>
              </p:ext>
            </p:extLst>
          </p:nvPr>
        </p:nvGraphicFramePr>
        <p:xfrm>
          <a:off x="609600" y="379413"/>
          <a:ext cx="36576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" name="Equation" r:id="rId3" imgW="2108160" imgH="520560" progId="Equation.3">
                  <p:embed/>
                </p:oleObj>
              </mc:Choice>
              <mc:Fallback>
                <p:oleObj name="Equation" r:id="rId3" imgW="2108160" imgH="520560" progId="Equation.3">
                  <p:embed/>
                  <p:pic>
                    <p:nvPicPr>
                      <p:cNvPr id="81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9413"/>
                        <a:ext cx="3657600" cy="903287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158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97942323"/>
              </p:ext>
            </p:extLst>
          </p:nvPr>
        </p:nvGraphicFramePr>
        <p:xfrm>
          <a:off x="609600" y="2662238"/>
          <a:ext cx="297180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2" name="Equation" r:id="rId5" imgW="1676160" imgH="520560" progId="Equation.3">
                  <p:embed/>
                </p:oleObj>
              </mc:Choice>
              <mc:Fallback>
                <p:oleObj name="Equation" r:id="rId5" imgW="1676160" imgH="520560" progId="Equation.3">
                  <p:embed/>
                  <p:pic>
                    <p:nvPicPr>
                      <p:cNvPr id="8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662238"/>
                        <a:ext cx="2971800" cy="922337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953000" y="838200"/>
            <a:ext cx="1981200" cy="523220"/>
          </a:xfrm>
          <a:prstGeom prst="rect">
            <a:avLst/>
          </a:prstGeom>
          <a:solidFill>
            <a:srgbClr val="FFFF99"/>
          </a:solidFill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71600" y="1519238"/>
            <a:ext cx="3352800" cy="792162"/>
            <a:chOff x="864" y="957"/>
            <a:chExt cx="2112" cy="499"/>
          </a:xfrm>
        </p:grpSpPr>
        <p:sp>
          <p:nvSpPr>
            <p:cNvPr id="8219" name="AutoShape 8"/>
            <p:cNvSpPr>
              <a:spLocks noChangeArrowheads="1"/>
            </p:cNvSpPr>
            <p:nvPr/>
          </p:nvSpPr>
          <p:spPr bwMode="auto">
            <a:xfrm>
              <a:off x="864" y="110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5438875"/>
                </p:ext>
              </p:extLst>
            </p:nvPr>
          </p:nvGraphicFramePr>
          <p:xfrm>
            <a:off x="1392" y="957"/>
            <a:ext cx="1584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3" name="Equation" r:id="rId7" imgW="1371600" imgH="431640" progId="Equation.3">
                    <p:embed/>
                  </p:oleObj>
                </mc:Choice>
                <mc:Fallback>
                  <p:oleObj name="Equation" r:id="rId7" imgW="1371600" imgH="431640" progId="Equation.3">
                    <p:embed/>
                    <p:pic>
                      <p:nvPicPr>
                        <p:cNvPr id="820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957"/>
                          <a:ext cx="1584" cy="499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16117" y="3810000"/>
            <a:ext cx="2667000" cy="793750"/>
            <a:chOff x="1008" y="2400"/>
            <a:chExt cx="1680" cy="500"/>
          </a:xfrm>
        </p:grpSpPr>
        <p:sp>
          <p:nvSpPr>
            <p:cNvPr id="8218" name="AutoShape 11"/>
            <p:cNvSpPr>
              <a:spLocks noChangeArrowheads="1"/>
            </p:cNvSpPr>
            <p:nvPr/>
          </p:nvSpPr>
          <p:spPr bwMode="auto">
            <a:xfrm>
              <a:off x="1008" y="24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1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3894145"/>
                </p:ext>
              </p:extLst>
            </p:nvPr>
          </p:nvGraphicFramePr>
          <p:xfrm>
            <a:off x="1584" y="2400"/>
            <a:ext cx="1104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4" name="Equation" r:id="rId9" imgW="952200" imgH="431640" progId="Equation.3">
                    <p:embed/>
                  </p:oleObj>
                </mc:Choice>
                <mc:Fallback>
                  <p:oleObj name="Equation" r:id="rId9" imgW="952200" imgH="431640" progId="Equation.3">
                    <p:embed/>
                    <p:pic>
                      <p:nvPicPr>
                        <p:cNvPr id="820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400"/>
                          <a:ext cx="1104" cy="500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97573" y="5867400"/>
            <a:ext cx="2667000" cy="708025"/>
            <a:chOff x="1104" y="3696"/>
            <a:chExt cx="1680" cy="446"/>
          </a:xfrm>
        </p:grpSpPr>
        <p:sp>
          <p:nvSpPr>
            <p:cNvPr id="8217" name="AutoShape 14"/>
            <p:cNvSpPr>
              <a:spLocks noChangeArrowheads="1"/>
            </p:cNvSpPr>
            <p:nvPr/>
          </p:nvSpPr>
          <p:spPr bwMode="auto">
            <a:xfrm>
              <a:off x="1104" y="374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0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683675"/>
                </p:ext>
              </p:extLst>
            </p:nvPr>
          </p:nvGraphicFramePr>
          <p:xfrm>
            <a:off x="1632" y="3696"/>
            <a:ext cx="1152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5" name="Equation" r:id="rId11" imgW="1015920" imgH="393480" progId="Equation.3">
                    <p:embed/>
                  </p:oleObj>
                </mc:Choice>
                <mc:Fallback>
                  <p:oleObj name="Equation" r:id="rId11" imgW="1015920" imgH="393480" progId="Equation.3">
                    <p:embed/>
                    <p:pic>
                      <p:nvPicPr>
                        <p:cNvPr id="820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3696"/>
                          <a:ext cx="1152" cy="446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2656" name="Text Box 16"/>
          <p:cNvSpPr txBox="1">
            <a:spLocks noChangeArrowheads="1"/>
          </p:cNvSpPr>
          <p:nvPr/>
        </p:nvSpPr>
        <p:spPr bwMode="auto">
          <a:xfrm>
            <a:off x="7086600" y="803521"/>
            <a:ext cx="1600200" cy="954107"/>
          </a:xfrm>
          <a:prstGeom prst="rect">
            <a:avLst/>
          </a:prstGeom>
          <a:solidFill>
            <a:srgbClr val="FFCCFF"/>
          </a:solidFill>
          <a:ln w="25400">
            <a:solidFill>
              <a:srgbClr val="9933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 = 30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100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813738" y="2514597"/>
            <a:ext cx="3810000" cy="552450"/>
            <a:chOff x="3072" y="1296"/>
            <a:chExt cx="2400" cy="348"/>
          </a:xfrm>
        </p:grpSpPr>
        <p:graphicFrame>
          <p:nvGraphicFramePr>
            <p:cNvPr id="819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1183097"/>
                </p:ext>
              </p:extLst>
            </p:nvPr>
          </p:nvGraphicFramePr>
          <p:xfrm>
            <a:off x="3504" y="1296"/>
            <a:ext cx="1968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6" name="Equation" r:id="rId13" imgW="1295280" imgH="228600" progId="Equation.3">
                    <p:embed/>
                  </p:oleObj>
                </mc:Choice>
                <mc:Fallback>
                  <p:oleObj name="Equation" r:id="rId13" imgW="1295280" imgH="228600" progId="Equation.3">
                    <p:embed/>
                    <p:pic>
                      <p:nvPicPr>
                        <p:cNvPr id="819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1296"/>
                          <a:ext cx="1968" cy="348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6" name="AutoShape 19"/>
            <p:cNvSpPr>
              <a:spLocks noChangeArrowheads="1"/>
            </p:cNvSpPr>
            <p:nvPr/>
          </p:nvSpPr>
          <p:spPr bwMode="auto">
            <a:xfrm>
              <a:off x="3072" y="12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572000" y="4040434"/>
            <a:ext cx="3998913" cy="560388"/>
            <a:chOff x="2880" y="2506"/>
            <a:chExt cx="2519" cy="353"/>
          </a:xfrm>
        </p:grpSpPr>
        <p:graphicFrame>
          <p:nvGraphicFramePr>
            <p:cNvPr id="8198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206112"/>
                </p:ext>
              </p:extLst>
            </p:nvPr>
          </p:nvGraphicFramePr>
          <p:xfrm>
            <a:off x="3494" y="2506"/>
            <a:ext cx="1905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7" name="Equation" r:id="rId15" imgW="1168200" imgH="215640" progId="Equation.3">
                    <p:embed/>
                  </p:oleObj>
                </mc:Choice>
                <mc:Fallback>
                  <p:oleObj name="Equation" r:id="rId15" imgW="1168200" imgH="215640" progId="Equation.3">
                    <p:embed/>
                    <p:pic>
                      <p:nvPicPr>
                        <p:cNvPr id="8198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4" y="2506"/>
                          <a:ext cx="1905" cy="353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5" name="AutoShape 22"/>
            <p:cNvSpPr>
              <a:spLocks noChangeArrowheads="1"/>
            </p:cNvSpPr>
            <p:nvPr/>
          </p:nvSpPr>
          <p:spPr bwMode="auto">
            <a:xfrm>
              <a:off x="2880" y="254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572000" y="5791200"/>
            <a:ext cx="3949700" cy="563563"/>
            <a:chOff x="2928" y="3744"/>
            <a:chExt cx="2488" cy="355"/>
          </a:xfrm>
        </p:grpSpPr>
        <p:graphicFrame>
          <p:nvGraphicFramePr>
            <p:cNvPr id="8197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1495317"/>
                </p:ext>
              </p:extLst>
            </p:nvPr>
          </p:nvGraphicFramePr>
          <p:xfrm>
            <a:off x="3504" y="3744"/>
            <a:ext cx="1912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28" name="Equation" r:id="rId17" imgW="1231560" imgH="228600" progId="Equation.3">
                    <p:embed/>
                  </p:oleObj>
                </mc:Choice>
                <mc:Fallback>
                  <p:oleObj name="Equation" r:id="rId17" imgW="1231560" imgH="228600" progId="Equation.3">
                    <p:embed/>
                    <p:pic>
                      <p:nvPicPr>
                        <p:cNvPr id="8197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744"/>
                          <a:ext cx="1912" cy="355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4" name="AutoShape 25"/>
            <p:cNvSpPr>
              <a:spLocks noChangeArrowheads="1"/>
            </p:cNvSpPr>
            <p:nvPr/>
          </p:nvSpPr>
          <p:spPr bwMode="auto">
            <a:xfrm>
              <a:off x="2928" y="3792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12666" name="Text Box 26"/>
          <p:cNvSpPr txBox="1">
            <a:spLocks noChangeArrowheads="1"/>
          </p:cNvSpPr>
          <p:nvPr/>
        </p:nvSpPr>
        <p:spPr bwMode="auto">
          <a:xfrm>
            <a:off x="5105400" y="1828800"/>
            <a:ext cx="36729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First-Order Approximations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81417"/>
              </p:ext>
            </p:extLst>
          </p:nvPr>
        </p:nvGraphicFramePr>
        <p:xfrm>
          <a:off x="533400" y="4749789"/>
          <a:ext cx="4191000" cy="9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" name="Equation" r:id="rId19" imgW="2286000" imgH="533400" progId="Equation.3">
                  <p:embed/>
                </p:oleObj>
              </mc:Choice>
              <mc:Fallback>
                <p:oleObj name="Equation" r:id="rId19" imgW="2286000" imgH="533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49789"/>
                        <a:ext cx="4191000" cy="977838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25400">
                        <a:solidFill>
                          <a:srgbClr val="241BD3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32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1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/>
      <p:bldP spid="112656" grpId="0" animBg="1"/>
      <p:bldP spid="1126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821277"/>
              </p:ext>
            </p:extLst>
          </p:nvPr>
        </p:nvGraphicFramePr>
        <p:xfrm>
          <a:off x="0" y="1112275"/>
          <a:ext cx="3324185" cy="574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788435" y="75845"/>
            <a:ext cx="7772400" cy="562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Soft Clay at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Torp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Sweden</a:t>
            </a:r>
            <a:b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7299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(Larsson and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7299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Ånhberg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7299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2006:  SGI Report R-61)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7299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182517"/>
              </p:ext>
            </p:extLst>
          </p:nvPr>
        </p:nvGraphicFramePr>
        <p:xfrm>
          <a:off x="3069050" y="1027219"/>
          <a:ext cx="3211170" cy="590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917209"/>
              </p:ext>
            </p:extLst>
          </p:nvPr>
        </p:nvGraphicFramePr>
        <p:xfrm>
          <a:off x="6179736" y="1043721"/>
          <a:ext cx="2880568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662813" y="2110154"/>
            <a:ext cx="28135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flipV="1">
            <a:off x="2713055" y="1949380"/>
            <a:ext cx="170822" cy="1507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0831" y="4783015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endParaRPr kumimoji="0" lang="en-US" sz="3200" b="0" i="0" u="none" strike="noStrike" kern="1200" cap="none" spc="0" normalizeH="0" baseline="-2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6897" y="4754545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E23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32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2E23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-20000" noProof="0" dirty="0">
              <a:ln>
                <a:noFill/>
              </a:ln>
              <a:solidFill>
                <a:srgbClr val="2E23B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9324" y="5759381"/>
            <a:ext cx="804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86548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865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865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8654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1307" y="3142386"/>
            <a:ext cx="7839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27" y="375294"/>
            <a:ext cx="82296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000932" y="144462"/>
            <a:ext cx="7879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Bothkennar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Soft Clay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UK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191000" y="5070339"/>
            <a:ext cx="3790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et al. 2003)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0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PoB 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47" r="6516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0"/>
            <a:ext cx="647536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Port of Brisbane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Expansion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102" y="723900"/>
            <a:ext cx="758675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Hydraulic sand fill over soft clay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1736" t="6310" r="1987" b="2840"/>
          <a:stretch>
            <a:fillRect/>
          </a:stretch>
        </p:blipFill>
        <p:spPr bwMode="auto">
          <a:xfrm>
            <a:off x="228600" y="990600"/>
            <a:ext cx="8686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252472" y="48768"/>
            <a:ext cx="5201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CPTu at Port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of Brisbane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846849" y="1828800"/>
            <a:ext cx="606727" cy="4560849"/>
          </a:xfrm>
          <a:prstGeom prst="line">
            <a:avLst/>
          </a:prstGeom>
          <a:ln w="190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62615" y="3858322"/>
            <a:ext cx="113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</a:t>
            </a:r>
          </a:p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2615" y="1942254"/>
            <a:ext cx="1356205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 Fill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1744" r="1489" b="3625"/>
          <a:stretch>
            <a:fillRect/>
          </a:stretch>
        </p:blipFill>
        <p:spPr bwMode="auto">
          <a:xfrm>
            <a:off x="381000" y="762000"/>
            <a:ext cx="8458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819400" y="0"/>
            <a:ext cx="3533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Port of Brisbane</a:t>
            </a:r>
          </a:p>
        </p:txBody>
      </p:sp>
    </p:spTree>
    <p:extLst>
      <p:ext uri="{BB962C8B-B14F-4D97-AF65-F5344CB8AC3E}">
        <p14:creationId xmlns:p14="http://schemas.microsoft.com/office/powerpoint/2010/main" val="346741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6237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CC0099"/>
                </a:solidFill>
              </a:rPr>
              <a:t>Troll East, North Sea</a:t>
            </a:r>
          </a:p>
        </p:txBody>
      </p:sp>
      <p:pic>
        <p:nvPicPr>
          <p:cNvPr id="28675" name="Picture 2" descr="Geotech Vessel Bucentaur Brasil.jpg"/>
          <p:cNvPicPr>
            <a:picLocks noChangeAspect="1"/>
          </p:cNvPicPr>
          <p:nvPr/>
        </p:nvPicPr>
        <p:blipFill>
          <a:blip r:embed="rId2" cstate="print"/>
          <a:srcRect t="3448"/>
          <a:stretch>
            <a:fillRect/>
          </a:stretch>
        </p:blipFill>
        <p:spPr bwMode="auto">
          <a:xfrm>
            <a:off x="1295400" y="1447800"/>
            <a:ext cx="67802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62000" y="1066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1295400" y="9906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(Uzielli et al. 2007;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Lunne et al. 2007)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143000" y="60198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The Bucentaur  (Courtesy: Fugro Engineers)</a:t>
            </a:r>
          </a:p>
        </p:txBody>
      </p:sp>
    </p:spTree>
    <p:extLst>
      <p:ext uri="{BB962C8B-B14F-4D97-AF65-F5344CB8AC3E}">
        <p14:creationId xmlns:p14="http://schemas.microsoft.com/office/powerpoint/2010/main" val="32502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293" y="179906"/>
            <a:ext cx="3069203" cy="47703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Manuel Rocha (1913-1981)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" y="1381602"/>
            <a:ext cx="1555293" cy="1537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159" y="1100171"/>
            <a:ext cx="1821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Victor de Mello (1985)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11762" b="35819"/>
          <a:stretch/>
        </p:blipFill>
        <p:spPr>
          <a:xfrm>
            <a:off x="631908" y="3244762"/>
            <a:ext cx="1639350" cy="1764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340" y="2969987"/>
            <a:ext cx="1548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Nick Barton (1987)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5"/>
          <a:stretch/>
        </p:blipFill>
        <p:spPr>
          <a:xfrm>
            <a:off x="631908" y="5335167"/>
            <a:ext cx="1690234" cy="1467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4749" y="5035445"/>
            <a:ext cx="2186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Nordie</a:t>
            </a:r>
            <a:r>
              <a:rPr lang="en-US" sz="1400" dirty="0" smtClean="0"/>
              <a:t> Morgenstern (1989)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32" t="8320" r="32466" b="39408"/>
          <a:stretch/>
        </p:blipFill>
        <p:spPr>
          <a:xfrm>
            <a:off x="2640104" y="1407949"/>
            <a:ext cx="1867159" cy="1577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0925" y="1111392"/>
            <a:ext cx="201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Mike Jamiolkowski(1997)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>
          <a:xfrm>
            <a:off x="2664089" y="3300205"/>
            <a:ext cx="1704736" cy="17240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39309" y="2990183"/>
            <a:ext cx="1822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Mark Randolph (2000)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92" t="26643" r="9256" b="20336"/>
          <a:stretch/>
        </p:blipFill>
        <p:spPr>
          <a:xfrm>
            <a:off x="4859746" y="5376571"/>
            <a:ext cx="1488328" cy="14466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7401" y="5060162"/>
            <a:ext cx="1653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John </a:t>
            </a:r>
            <a:r>
              <a:rPr lang="en-US" sz="1400" dirty="0" err="1" smtClean="0"/>
              <a:t>Burland</a:t>
            </a:r>
            <a:r>
              <a:rPr lang="en-US" sz="1400" dirty="0" smtClean="0"/>
              <a:t> (2011)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626" r="19237" b="22419"/>
          <a:stretch/>
        </p:blipFill>
        <p:spPr>
          <a:xfrm>
            <a:off x="6665958" y="5350165"/>
            <a:ext cx="1696931" cy="1473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82708" y="5046509"/>
            <a:ext cx="2554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Antonio Gomes </a:t>
            </a:r>
            <a:r>
              <a:rPr lang="en-US" sz="1400" dirty="0" err="1" smtClean="0"/>
              <a:t>Correira</a:t>
            </a:r>
            <a:r>
              <a:rPr lang="en-US" sz="1400" dirty="0" smtClean="0"/>
              <a:t> (2016)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46" y="1407948"/>
            <a:ext cx="1582933" cy="15775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9746" y="1128225"/>
            <a:ext cx="1530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Kerry Rowe (2006)</a:t>
            </a:r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b="21727"/>
          <a:stretch/>
        </p:blipFill>
        <p:spPr>
          <a:xfrm>
            <a:off x="659848" y="156126"/>
            <a:ext cx="827989" cy="955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20452" r="26270" b="48330"/>
          <a:stretch/>
        </p:blipFill>
        <p:spPr>
          <a:xfrm>
            <a:off x="2815988" y="5354286"/>
            <a:ext cx="1604220" cy="14484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18116" y="5035445"/>
            <a:ext cx="1981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William Van </a:t>
            </a:r>
            <a:r>
              <a:rPr lang="en-US" sz="1400" dirty="0" err="1" smtClean="0"/>
              <a:t>Impe</a:t>
            </a:r>
            <a:r>
              <a:rPr lang="en-US" sz="1400" dirty="0" smtClean="0"/>
              <a:t> (2004)</a:t>
            </a:r>
            <a:endParaRPr lang="en-US" sz="14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294172" y="1522390"/>
            <a:ext cx="2399603" cy="1255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70000"/>
              </a:lnSpc>
            </a:pPr>
            <a:r>
              <a:rPr lang="en-US" b="1" i="1" dirty="0" smtClean="0">
                <a:solidFill>
                  <a:srgbClr val="A6409F"/>
                </a:solidFill>
              </a:rPr>
              <a:t>Manuel Rocha </a:t>
            </a:r>
          </a:p>
          <a:p>
            <a:pPr algn="r">
              <a:lnSpc>
                <a:spcPct val="70000"/>
              </a:lnSpc>
            </a:pPr>
            <a:r>
              <a:rPr lang="en-US" b="1" i="1" dirty="0" smtClean="0">
                <a:solidFill>
                  <a:srgbClr val="A6409F"/>
                </a:solidFill>
              </a:rPr>
              <a:t>Lectures</a:t>
            </a:r>
            <a:endParaRPr lang="en-US" b="1" i="1" dirty="0">
              <a:solidFill>
                <a:srgbClr val="A6409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5"/>
          <a:srcRect r="23066" b="18724"/>
          <a:stretch/>
        </p:blipFill>
        <p:spPr>
          <a:xfrm>
            <a:off x="7710616" y="156126"/>
            <a:ext cx="1026143" cy="11259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23050" y="2995925"/>
            <a:ext cx="2563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Manuel Matos Fernandez (2009)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52" y="3297960"/>
            <a:ext cx="1515193" cy="172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573"/>
          <a:stretch/>
        </p:blipFill>
        <p:spPr>
          <a:xfrm>
            <a:off x="6665958" y="3310975"/>
            <a:ext cx="1594302" cy="16932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86829" y="2993807"/>
            <a:ext cx="1849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Eduardo Alonso (2013)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25" y="84138"/>
            <a:ext cx="7118350" cy="66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728117" y="84138"/>
            <a:ext cx="599138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Troll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East, North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Sea (Uzielli et al. 2007)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1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47" y="603735"/>
            <a:ext cx="793115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759113" y="250558"/>
            <a:ext cx="5991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Troll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East, North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Sea (Uzielli et al. 2007)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Port of Anchorage, Alaska</a:t>
            </a:r>
          </a:p>
        </p:txBody>
      </p:sp>
      <p:pic>
        <p:nvPicPr>
          <p:cNvPr id="41987" name="Picture 3" descr="Alaska-1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</a:blip>
          <a:srcRect r="2898"/>
          <a:stretch/>
        </p:blipFill>
        <p:spPr bwMode="auto">
          <a:xfrm>
            <a:off x="0" y="42672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AlaskaStitch-3"/>
          <p:cNvPicPr>
            <a:picLocks noChangeAspect="1" noChangeArrowheads="1"/>
          </p:cNvPicPr>
          <p:nvPr/>
        </p:nvPicPr>
        <p:blipFill>
          <a:blip r:embed="rId3" cstate="print">
            <a:lum bright="32000"/>
          </a:blip>
          <a:srcRect l="569"/>
          <a:stretch>
            <a:fillRect/>
          </a:stretch>
        </p:blipFill>
        <p:spPr bwMode="auto">
          <a:xfrm>
            <a:off x="8138" y="1447800"/>
            <a:ext cx="916603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06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39763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Anchorage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Piezocone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Sounding</a:t>
            </a: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 cstate="print"/>
          <a:srcRect l="4526" t="3316" b="2156"/>
          <a:stretch>
            <a:fillRect/>
          </a:stretch>
        </p:blipFill>
        <p:spPr bwMode="auto">
          <a:xfrm>
            <a:off x="304800" y="1143000"/>
            <a:ext cx="6858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7772400" y="1752600"/>
            <a:ext cx="457200" cy="35052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7772400" y="2819400"/>
            <a:ext cx="457200" cy="2133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7772400" y="4953000"/>
            <a:ext cx="457200" cy="1524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 flipV="1">
            <a:off x="7772400" y="5257800"/>
            <a:ext cx="457200" cy="4572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7391400" y="5486400"/>
            <a:ext cx="520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7239000" y="4648200"/>
            <a:ext cx="5597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9" name="Text Box 10"/>
          <p:cNvSpPr txBox="1">
            <a:spLocks noChangeArrowheads="1"/>
          </p:cNvSpPr>
          <p:nvPr/>
        </p:nvSpPr>
        <p:spPr bwMode="auto">
          <a:xfrm>
            <a:off x="7239000" y="3505200"/>
            <a:ext cx="520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</a:t>
            </a:r>
            <a:endParaRPr kumimoji="0" lang="en-US" sz="3200" b="1" i="0" u="none" strike="noStrike" kern="1200" cap="none" spc="0" normalizeH="0" baseline="-2500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0" name="Line 11"/>
          <p:cNvSpPr>
            <a:spLocks noChangeShapeType="1"/>
          </p:cNvSpPr>
          <p:nvPr/>
        </p:nvSpPr>
        <p:spPr bwMode="auto">
          <a:xfrm>
            <a:off x="8001000" y="5791200"/>
            <a:ext cx="0" cy="5334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21" name="Line 12"/>
          <p:cNvSpPr>
            <a:spLocks noChangeShapeType="1"/>
          </p:cNvSpPr>
          <p:nvPr/>
        </p:nvSpPr>
        <p:spPr bwMode="auto">
          <a:xfrm>
            <a:off x="8305800" y="5029200"/>
            <a:ext cx="457200" cy="0"/>
          </a:xfrm>
          <a:prstGeom prst="line">
            <a:avLst/>
          </a:prstGeom>
          <a:noFill/>
          <a:ln w="66675">
            <a:solidFill>
              <a:srgbClr val="0000FF"/>
            </a:solidFill>
            <a:round/>
            <a:headEnd/>
            <a:tailEnd type="stealth" w="med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22" name="Line 13"/>
          <p:cNvSpPr>
            <a:spLocks noChangeShapeType="1"/>
          </p:cNvSpPr>
          <p:nvPr/>
        </p:nvSpPr>
        <p:spPr bwMode="auto">
          <a:xfrm flipV="1">
            <a:off x="8382000" y="3657600"/>
            <a:ext cx="0" cy="609600"/>
          </a:xfrm>
          <a:prstGeom prst="line">
            <a:avLst/>
          </a:prstGeom>
          <a:noFill/>
          <a:ln w="66675">
            <a:solidFill>
              <a:srgbClr val="008080"/>
            </a:solidFill>
            <a:round/>
            <a:headEnd/>
            <a:tailEnd type="stealth" w="med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023" name="Picture 16" descr="Drill Platform3"/>
          <p:cNvPicPr>
            <a:picLocks noChangeAspect="1" noChangeArrowheads="1"/>
          </p:cNvPicPr>
          <p:nvPr/>
        </p:nvPicPr>
        <p:blipFill>
          <a:blip r:embed="rId3" cstate="print"/>
          <a:srcRect r="13499" b="15601"/>
          <a:stretch>
            <a:fillRect/>
          </a:stretch>
        </p:blipFill>
        <p:spPr bwMode="auto">
          <a:xfrm>
            <a:off x="7239000" y="207963"/>
            <a:ext cx="1752600" cy="12827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6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7746" y="113128"/>
            <a:ext cx="82296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Stress Profile - Port of Anchorage 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2" y="595139"/>
            <a:ext cx="848090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6132" y="1760344"/>
            <a:ext cx="180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YSR =  </a:t>
            </a:r>
            <a:r>
              <a:rPr lang="en-US" sz="4000" dirty="0" smtClean="0">
                <a:solidFill>
                  <a:srgbClr val="C00000"/>
                </a:solidFill>
              </a:rPr>
              <a:t>5</a:t>
            </a:r>
            <a:endParaRPr lang="en-US" sz="4000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316414" y="2355292"/>
            <a:ext cx="762844" cy="7410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169466" y="3025613"/>
            <a:ext cx="168966" cy="1714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52395" y="6150114"/>
            <a:ext cx="1690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YSR = 2</a:t>
            </a:r>
            <a:endParaRPr lang="en-US" sz="4000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311137" y="6150114"/>
            <a:ext cx="188612" cy="4474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0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38200"/>
            <a:ext cx="11133750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7"/>
          <a:stretch/>
        </p:blipFill>
        <p:spPr>
          <a:xfrm>
            <a:off x="6019800" y="152400"/>
            <a:ext cx="1066799" cy="1218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228600"/>
            <a:ext cx="182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Jeff Keane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Georgia Tech</a:t>
            </a:r>
          </a:p>
        </p:txBody>
      </p:sp>
      <p:sp>
        <p:nvSpPr>
          <p:cNvPr id="3072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733675" y="881328"/>
            <a:ext cx="3657600" cy="381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A6409F"/>
                </a:solidFill>
              </a:rPr>
              <a:t>Evaluating Yield Stresses in Sands by CPT</a:t>
            </a:r>
          </a:p>
        </p:txBody>
      </p:sp>
      <p:pic>
        <p:nvPicPr>
          <p:cNvPr id="24580" name="Picture 1028" descr="OxfordUnivCha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999" r="28000" b="6061"/>
          <a:stretch>
            <a:fillRect/>
          </a:stretch>
        </p:blipFill>
        <p:spPr bwMode="auto">
          <a:xfrm>
            <a:off x="533400" y="304800"/>
            <a:ext cx="2057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2667000" y="1981200"/>
            <a:ext cx="1474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Oxford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University</a:t>
            </a:r>
          </a:p>
        </p:txBody>
      </p:sp>
      <p:pic>
        <p:nvPicPr>
          <p:cNvPr id="24582" name="Picture 6" descr="VTchamberPricesFo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34150" y="304800"/>
            <a:ext cx="226218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457200" y="2819400"/>
            <a:ext cx="58404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66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Flexible Wall Chambers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66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Essentially large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triaxial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test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66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Four boundary conditions: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BC1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– constant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s</a:t>
            </a:r>
            <a:r>
              <a:rPr kumimoji="0" lang="en-US" sz="24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’ and constant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s</a:t>
            </a:r>
            <a:r>
              <a:rPr kumimoji="0" lang="en-US" sz="2400" b="0" i="0" u="none" strike="noStrike" kern="1200" cap="none" spc="0" normalizeH="0" baseline="-18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’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BC2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-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De</a:t>
            </a:r>
            <a:r>
              <a:rPr kumimoji="0" lang="en-US" sz="2400" b="0" i="0" u="none" strike="noStrike" kern="1200" cap="none" spc="0" normalizeH="0" baseline="-2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= 0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De</a:t>
            </a:r>
            <a:r>
              <a:rPr kumimoji="0" lang="en-US" sz="24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= 0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BC3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– constant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s</a:t>
            </a:r>
            <a:r>
              <a:rPr kumimoji="0" lang="en-US" sz="24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’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De</a:t>
            </a:r>
            <a:r>
              <a:rPr kumimoji="0" lang="en-US" sz="24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= 0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BC4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De</a:t>
            </a:r>
            <a:r>
              <a:rPr kumimoji="0" lang="en-US" sz="2400" b="0" i="0" u="none" strike="noStrike" kern="1200" cap="none" spc="0" normalizeH="0" baseline="-2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= 0 and constant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Tahoma" pitchFamily="34" charset="0"/>
              </a:rPr>
              <a:t>s</a:t>
            </a:r>
            <a:r>
              <a:rPr kumimoji="0" lang="en-US" sz="2400" b="0" i="0" u="none" strike="noStrike" kern="1200" cap="none" spc="0" normalizeH="0" baseline="-18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’</a:t>
            </a:r>
          </a:p>
        </p:txBody>
      </p:sp>
      <p:sp>
        <p:nvSpPr>
          <p:cNvPr id="24584" name="Text Box 1029"/>
          <p:cNvSpPr txBox="1">
            <a:spLocks noChangeArrowheads="1"/>
          </p:cNvSpPr>
          <p:nvPr/>
        </p:nvSpPr>
        <p:spPr bwMode="auto">
          <a:xfrm>
            <a:off x="6781800" y="388620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Virginia Tech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5486400" y="5334000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Calibration Chambers</a:t>
            </a:r>
          </a:p>
        </p:txBody>
      </p:sp>
    </p:spTree>
    <p:extLst>
      <p:ext uri="{BB962C8B-B14F-4D97-AF65-F5344CB8AC3E}">
        <p14:creationId xmlns:p14="http://schemas.microsoft.com/office/powerpoint/2010/main" val="29107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Georgia Tech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Chamber Testing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505200" y="1905000"/>
            <a:ext cx="3886200" cy="4038600"/>
            <a:chOff x="2208" y="1152"/>
            <a:chExt cx="2448" cy="2544"/>
          </a:xfrm>
        </p:grpSpPr>
        <p:sp>
          <p:nvSpPr>
            <p:cNvPr id="25635" name="Rectangle 5"/>
            <p:cNvSpPr>
              <a:spLocks noChangeArrowheads="1"/>
            </p:cNvSpPr>
            <p:nvPr/>
          </p:nvSpPr>
          <p:spPr bwMode="auto">
            <a:xfrm>
              <a:off x="2208" y="1440"/>
              <a:ext cx="2448" cy="1968"/>
            </a:xfrm>
            <a:prstGeom prst="rect">
              <a:avLst/>
            </a:prstGeom>
            <a:pattFill prst="horzBrick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36" name="Oval 6"/>
            <p:cNvSpPr>
              <a:spLocks noChangeArrowheads="1"/>
            </p:cNvSpPr>
            <p:nvPr/>
          </p:nvSpPr>
          <p:spPr bwMode="auto">
            <a:xfrm>
              <a:off x="2208" y="3168"/>
              <a:ext cx="2448" cy="52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37" name="Oval 3"/>
            <p:cNvSpPr>
              <a:spLocks noChangeArrowheads="1"/>
            </p:cNvSpPr>
            <p:nvPr/>
          </p:nvSpPr>
          <p:spPr bwMode="auto">
            <a:xfrm>
              <a:off x="2208" y="1152"/>
              <a:ext cx="2448" cy="52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608221" y="862758"/>
            <a:ext cx="24257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Mineralogy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Grain Distribution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Angularity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Index Parameters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Origin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Dry or Saturated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66FF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Stress History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7467600" y="2667000"/>
            <a:ext cx="1169988" cy="2819400"/>
            <a:chOff x="4704" y="1584"/>
            <a:chExt cx="737" cy="1776"/>
          </a:xfrm>
        </p:grpSpPr>
        <p:sp>
          <p:nvSpPr>
            <p:cNvPr id="25630" name="Text Box 19"/>
            <p:cNvSpPr txBox="1">
              <a:spLocks noChangeArrowheads="1"/>
            </p:cNvSpPr>
            <p:nvPr/>
          </p:nvSpPr>
          <p:spPr bwMode="auto">
            <a:xfrm>
              <a:off x="4704" y="1776"/>
              <a:ext cx="737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hc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'</a:t>
              </a:r>
            </a:p>
          </p:txBody>
        </p:sp>
        <p:sp>
          <p:nvSpPr>
            <p:cNvPr id="25631" name="AutoShape 21"/>
            <p:cNvSpPr>
              <a:spLocks noChangeArrowheads="1"/>
            </p:cNvSpPr>
            <p:nvPr/>
          </p:nvSpPr>
          <p:spPr bwMode="auto">
            <a:xfrm>
              <a:off x="4752" y="2400"/>
              <a:ext cx="576" cy="240"/>
            </a:xfrm>
            <a:prstGeom prst="leftArrow">
              <a:avLst>
                <a:gd name="adj1" fmla="val 50000"/>
                <a:gd name="adj2" fmla="val 6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32" name="AutoShape 23"/>
            <p:cNvSpPr>
              <a:spLocks noChangeArrowheads="1"/>
            </p:cNvSpPr>
            <p:nvPr/>
          </p:nvSpPr>
          <p:spPr bwMode="auto">
            <a:xfrm>
              <a:off x="4752" y="2784"/>
              <a:ext cx="576" cy="240"/>
            </a:xfrm>
            <a:prstGeom prst="leftArrow">
              <a:avLst>
                <a:gd name="adj1" fmla="val 50000"/>
                <a:gd name="adj2" fmla="val 6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33" name="AutoShape 24"/>
            <p:cNvSpPr>
              <a:spLocks noChangeArrowheads="1"/>
            </p:cNvSpPr>
            <p:nvPr/>
          </p:nvSpPr>
          <p:spPr bwMode="auto">
            <a:xfrm>
              <a:off x="4752" y="3120"/>
              <a:ext cx="576" cy="240"/>
            </a:xfrm>
            <a:prstGeom prst="leftArrow">
              <a:avLst>
                <a:gd name="adj1" fmla="val 50000"/>
                <a:gd name="adj2" fmla="val 6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34" name="AutoShape 25"/>
            <p:cNvSpPr>
              <a:spLocks noChangeArrowheads="1"/>
            </p:cNvSpPr>
            <p:nvPr/>
          </p:nvSpPr>
          <p:spPr bwMode="auto">
            <a:xfrm>
              <a:off x="4752" y="1584"/>
              <a:ext cx="576" cy="240"/>
            </a:xfrm>
            <a:prstGeom prst="leftArrow">
              <a:avLst>
                <a:gd name="adj1" fmla="val 50000"/>
                <a:gd name="adj2" fmla="val 6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3657600" y="685800"/>
            <a:ext cx="3352800" cy="1752600"/>
            <a:chOff x="2496" y="432"/>
            <a:chExt cx="2019" cy="1104"/>
          </a:xfrm>
        </p:grpSpPr>
        <p:sp>
          <p:nvSpPr>
            <p:cNvPr id="25625" name="Text Box 20"/>
            <p:cNvSpPr txBox="1">
              <a:spLocks noChangeArrowheads="1"/>
            </p:cNvSpPr>
            <p:nvPr/>
          </p:nvSpPr>
          <p:spPr bwMode="auto">
            <a:xfrm>
              <a:off x="3792" y="432"/>
              <a:ext cx="723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s</a:t>
              </a:r>
              <a:r>
                <a:rPr kumimoji="0" lang="en-US" sz="48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vc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'</a:t>
              </a:r>
            </a:p>
          </p:txBody>
        </p:sp>
        <p:sp>
          <p:nvSpPr>
            <p:cNvPr id="25626" name="AutoShape 22"/>
            <p:cNvSpPr>
              <a:spLocks noChangeArrowheads="1"/>
            </p:cNvSpPr>
            <p:nvPr/>
          </p:nvSpPr>
          <p:spPr bwMode="auto">
            <a:xfrm>
              <a:off x="3792" y="1056"/>
              <a:ext cx="240" cy="4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7" name="AutoShape 26"/>
            <p:cNvSpPr>
              <a:spLocks noChangeArrowheads="1"/>
            </p:cNvSpPr>
            <p:nvPr/>
          </p:nvSpPr>
          <p:spPr bwMode="auto">
            <a:xfrm>
              <a:off x="4176" y="1056"/>
              <a:ext cx="240" cy="4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8" name="AutoShape 27"/>
            <p:cNvSpPr>
              <a:spLocks noChangeArrowheads="1"/>
            </p:cNvSpPr>
            <p:nvPr/>
          </p:nvSpPr>
          <p:spPr bwMode="auto">
            <a:xfrm>
              <a:off x="2880" y="1008"/>
              <a:ext cx="288" cy="528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9" name="AutoShape 28"/>
            <p:cNvSpPr>
              <a:spLocks noChangeArrowheads="1"/>
            </p:cNvSpPr>
            <p:nvPr/>
          </p:nvSpPr>
          <p:spPr bwMode="auto">
            <a:xfrm>
              <a:off x="2496" y="1008"/>
              <a:ext cx="240" cy="4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581400" y="2743200"/>
            <a:ext cx="3657600" cy="2895600"/>
            <a:chOff x="0" y="1824"/>
            <a:chExt cx="2448" cy="2352"/>
          </a:xfrm>
        </p:grpSpPr>
        <p:sp>
          <p:nvSpPr>
            <p:cNvPr id="25622" name="Oval 10" descr="90%"/>
            <p:cNvSpPr>
              <a:spLocks noChangeArrowheads="1"/>
            </p:cNvSpPr>
            <p:nvPr/>
          </p:nvSpPr>
          <p:spPr bwMode="auto">
            <a:xfrm>
              <a:off x="0" y="3648"/>
              <a:ext cx="2448" cy="528"/>
            </a:xfrm>
            <a:prstGeom prst="ellipse">
              <a:avLst/>
            </a:prstGeom>
            <a:pattFill prst="pct90">
              <a:fgClr>
                <a:srgbClr val="FFFF00"/>
              </a:fgClr>
              <a:bgClr>
                <a:schemeClr val="tx2"/>
              </a:bgClr>
            </a:patt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3" name="Rectangle 8" descr="90%"/>
            <p:cNvSpPr>
              <a:spLocks noChangeArrowheads="1"/>
            </p:cNvSpPr>
            <p:nvPr/>
          </p:nvSpPr>
          <p:spPr bwMode="auto">
            <a:xfrm>
              <a:off x="0" y="2112"/>
              <a:ext cx="2448" cy="1824"/>
            </a:xfrm>
            <a:prstGeom prst="rect">
              <a:avLst/>
            </a:prstGeom>
            <a:pattFill prst="pct90">
              <a:fgClr>
                <a:srgbClr val="FFFF00"/>
              </a:fgClr>
              <a:bgClr>
                <a:schemeClr val="tx2"/>
              </a:bgClr>
            </a:pattFill>
            <a:ln w="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4" name="Oval 7" descr="90%"/>
            <p:cNvSpPr>
              <a:spLocks noChangeArrowheads="1"/>
            </p:cNvSpPr>
            <p:nvPr/>
          </p:nvSpPr>
          <p:spPr bwMode="auto">
            <a:xfrm>
              <a:off x="0" y="1824"/>
              <a:ext cx="2448" cy="528"/>
            </a:xfrm>
            <a:prstGeom prst="ellipse">
              <a:avLst/>
            </a:prstGeom>
            <a:pattFill prst="pct90">
              <a:fgClr>
                <a:srgbClr val="FFFF00"/>
              </a:fgClr>
              <a:bgClr>
                <a:schemeClr val="tx2"/>
              </a:bgClr>
            </a:patt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3810000" y="3352800"/>
            <a:ext cx="9144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</a:t>
            </a:r>
            <a:endParaRPr kumimoji="0" lang="en-US" sz="3200" b="1" i="0" u="none" strike="noStrike" kern="1200" cap="none" spc="0" normalizeH="0" baseline="-2500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US" sz="3200" b="1" i="0" u="none" strike="noStrike" kern="1200" cap="none" spc="0" normalizeH="0" baseline="-2500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9" name="AutoShape 33"/>
          <p:cNvSpPr>
            <a:spLocks noChangeArrowheads="1"/>
          </p:cNvSpPr>
          <p:nvPr/>
        </p:nvSpPr>
        <p:spPr bwMode="auto">
          <a:xfrm>
            <a:off x="2438400" y="4419600"/>
            <a:ext cx="914400" cy="457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617353" y="4026187"/>
            <a:ext cx="1905000" cy="23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  </a:t>
            </a:r>
            <a:endParaRPr kumimoji="0" lang="en-US" sz="3600" b="1" i="0" u="none" strike="noStrike" kern="1200" cap="none" spc="0" normalizeH="0" baseline="-2500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en-US" sz="3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endParaRPr kumimoji="0" lang="en-US" sz="36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</a:t>
            </a:r>
            <a:r>
              <a:rPr kumimoji="0" lang="en-US" sz="3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257800" y="1143000"/>
            <a:ext cx="228600" cy="4114800"/>
            <a:chOff x="768" y="1488"/>
            <a:chExt cx="144" cy="2208"/>
          </a:xfrm>
        </p:grpSpPr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768" y="1488"/>
              <a:ext cx="144" cy="1344"/>
            </a:xfrm>
            <a:prstGeom prst="rect">
              <a:avLst/>
            </a:prstGeom>
            <a:gradFill rotWithShape="0">
              <a:gsLst>
                <a:gs pos="0">
                  <a:srgbClr val="969696"/>
                </a:gs>
                <a:gs pos="50000">
                  <a:schemeClr val="bg1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4830" name="Rectangle 14"/>
            <p:cNvSpPr>
              <a:spLocks noChangeArrowheads="1"/>
            </p:cNvSpPr>
            <p:nvPr/>
          </p:nvSpPr>
          <p:spPr bwMode="auto">
            <a:xfrm>
              <a:off x="768" y="2208"/>
              <a:ext cx="144" cy="1344"/>
            </a:xfrm>
            <a:prstGeom prst="rect">
              <a:avLst/>
            </a:prstGeom>
            <a:gradFill rotWithShape="0">
              <a:gsLst>
                <a:gs pos="0">
                  <a:srgbClr val="969696"/>
                </a:gs>
                <a:gs pos="50000">
                  <a:schemeClr val="bg1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5621" name="AutoShape 15"/>
            <p:cNvSpPr>
              <a:spLocks noChangeArrowheads="1"/>
            </p:cNvSpPr>
            <p:nvPr/>
          </p:nvSpPr>
          <p:spPr bwMode="auto">
            <a:xfrm flipV="1">
              <a:off x="768" y="35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5105400" y="2133600"/>
            <a:ext cx="533400" cy="152400"/>
          </a:xfrm>
          <a:prstGeom prst="ellipse">
            <a:avLst/>
          </a:prstGeom>
          <a:noFill/>
          <a:ln w="603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52" name="Rectangle 36"/>
          <p:cNvSpPr>
            <a:spLocks noChangeArrowheads="1"/>
          </p:cNvSpPr>
          <p:nvPr/>
        </p:nvSpPr>
        <p:spPr bwMode="auto">
          <a:xfrm>
            <a:off x="5257800" y="1295400"/>
            <a:ext cx="228600" cy="9144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50000">
                <a:srgbClr val="C0C0C0">
                  <a:gamma/>
                  <a:tint val="0"/>
                  <a:invGamma/>
                  <a:alpha val="0"/>
                </a:srgbClr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5622925" y="3576638"/>
            <a:ext cx="14303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Artificial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Sand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Deposit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7467600" y="685800"/>
            <a:ext cx="144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BC5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178" y="3418058"/>
            <a:ext cx="3336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PROBLEM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8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4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3" grpId="0" build="allAtOnce" autoUpdateAnimBg="0"/>
      <p:bldP spid="34834" grpId="0" autoUpdateAnimBg="0"/>
      <p:bldP spid="34849" grpId="0" animBg="1"/>
      <p:bldP spid="34850" grpId="0"/>
      <p:bldP spid="34828" grpId="0" animBg="1"/>
      <p:bldP spid="34853" grpId="0"/>
      <p:bldP spid="3485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9371"/>
            <a:ext cx="8229600" cy="65451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CPT Chamber Test Series on Sands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Earlston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Edgar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Erksak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Frankston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Hilton Mines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Hokksund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Hostun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Lanchester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Leighton Buzzard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Light Castle Sand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43000"/>
            <a:ext cx="4173794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Oosterschelde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Lone Star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Monterey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Ottawa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Reid-Bedford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South </a:t>
            </a:r>
            <a:r>
              <a:rPr lang="en-US" sz="3200" dirty="0" err="1" smtClean="0">
                <a:solidFill>
                  <a:srgbClr val="002060"/>
                </a:solidFill>
              </a:rPr>
              <a:t>Oakleigh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Ticino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err="1" smtClean="0">
                <a:solidFill>
                  <a:srgbClr val="002060"/>
                </a:solidFill>
              </a:rPr>
              <a:t>Toyoura</a:t>
            </a:r>
            <a:endParaRPr lang="en-US" sz="32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rgbClr val="00B050"/>
              </a:buClr>
            </a:pPr>
            <a:r>
              <a:rPr lang="en-US" sz="3200" dirty="0" smtClean="0">
                <a:solidFill>
                  <a:srgbClr val="002060"/>
                </a:solidFill>
              </a:rPr>
              <a:t>Washed Mortar Sand</a:t>
            </a:r>
          </a:p>
        </p:txBody>
      </p:sp>
    </p:spTree>
    <p:extLst>
      <p:ext uri="{BB962C8B-B14F-4D97-AF65-F5344CB8AC3E}">
        <p14:creationId xmlns:p14="http://schemas.microsoft.com/office/powerpoint/2010/main" val="12114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466891"/>
              </p:ext>
            </p:extLst>
          </p:nvPr>
        </p:nvGraphicFramePr>
        <p:xfrm>
          <a:off x="936073" y="601893"/>
          <a:ext cx="6640626" cy="601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2326770" y="1122392"/>
            <a:ext cx="2098396" cy="707886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</a:rPr>
              <a:t>26 Different</a:t>
            </a:r>
            <a:r>
              <a:rPr lang="en-US" sz="2000" baseline="0" dirty="0">
                <a:solidFill>
                  <a:srgbClr val="C00000"/>
                </a:solidFill>
              </a:rPr>
              <a:t> Sands</a:t>
            </a:r>
          </a:p>
          <a:p>
            <a:pPr algn="ctr"/>
            <a:r>
              <a:rPr lang="en-US" sz="2000" baseline="0" dirty="0">
                <a:solidFill>
                  <a:srgbClr val="C00000"/>
                </a:solidFill>
              </a:rPr>
              <a:t>n = 626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6545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CPT Chamber Test Data on Sands</a:t>
            </a:r>
          </a:p>
        </p:txBody>
      </p:sp>
    </p:spTree>
    <p:extLst>
      <p:ext uri="{BB962C8B-B14F-4D97-AF65-F5344CB8AC3E}">
        <p14:creationId xmlns:p14="http://schemas.microsoft.com/office/powerpoint/2010/main" val="39674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677051"/>
              </p:ext>
            </p:extLst>
          </p:nvPr>
        </p:nvGraphicFramePr>
        <p:xfrm>
          <a:off x="778179" y="267874"/>
          <a:ext cx="7587641" cy="632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4475524" y="1226498"/>
            <a:ext cx="3270997" cy="126188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33CC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0033CC"/>
                </a:solidFill>
              </a:rPr>
              <a:t>vo</a:t>
            </a:r>
            <a:r>
              <a:rPr lang="en-US" sz="2400" dirty="0">
                <a:solidFill>
                  <a:srgbClr val="0033CC"/>
                </a:solidFill>
              </a:rPr>
              <a:t>'</a:t>
            </a:r>
            <a:r>
              <a:rPr lang="en-US" sz="2400" dirty="0"/>
              <a:t> = </a:t>
            </a:r>
            <a:r>
              <a:rPr lang="en-US" sz="2400" dirty="0" smtClean="0"/>
              <a:t>43 </a:t>
            </a:r>
            <a:r>
              <a:rPr lang="en-US" sz="2400" dirty="0" err="1" smtClean="0"/>
              <a:t>kPa</a:t>
            </a:r>
            <a:endParaRPr lang="en-US" sz="2400" dirty="0"/>
          </a:p>
          <a:p>
            <a:r>
              <a:rPr lang="en-US" sz="2400" baseline="0" dirty="0"/>
              <a:t>           </a:t>
            </a:r>
            <a:r>
              <a:rPr lang="en-US" sz="2800" b="1" baseline="0" dirty="0" err="1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US" sz="2800" b="1" baseline="-20000" dirty="0" err="1">
                <a:solidFill>
                  <a:srgbClr val="C00000"/>
                </a:solidFill>
              </a:rPr>
              <a:t>p</a:t>
            </a:r>
            <a:r>
              <a:rPr lang="en-US" sz="2800" b="1" baseline="0" dirty="0">
                <a:solidFill>
                  <a:srgbClr val="C00000"/>
                </a:solidFill>
              </a:rPr>
              <a:t>'</a:t>
            </a:r>
            <a:r>
              <a:rPr lang="en-US" sz="2800" b="1" baseline="0" dirty="0"/>
              <a:t> </a:t>
            </a:r>
            <a:r>
              <a:rPr lang="en-US" sz="2400" baseline="0" dirty="0"/>
              <a:t>= </a:t>
            </a:r>
            <a:r>
              <a:rPr lang="en-US" sz="2400" dirty="0" smtClean="0"/>
              <a:t>80 </a:t>
            </a:r>
            <a:r>
              <a:rPr lang="en-US" sz="2400" dirty="0" err="1" smtClean="0"/>
              <a:t>kPa</a:t>
            </a:r>
            <a:r>
              <a:rPr lang="en-US" sz="2400" baseline="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</a:t>
            </a:r>
            <a:r>
              <a:rPr lang="en-US" sz="2400" baseline="0" dirty="0" smtClean="0"/>
              <a:t>(</a:t>
            </a:r>
            <a:r>
              <a:rPr lang="en-US" sz="2400" baseline="0" dirty="0"/>
              <a:t>most probable)</a:t>
            </a:r>
            <a:endParaRPr lang="en-US" sz="24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4665305" y="1955696"/>
            <a:ext cx="2503244" cy="3858508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6600" mc:Ignorable="a14" a14:legacySpreadsheetColorIndex="53"/>
            </a:solidFill>
            <a:prstDash val="sysDash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177246" y="2975668"/>
            <a:ext cx="1354347" cy="0"/>
          </a:xfrm>
          <a:prstGeom prst="line">
            <a:avLst/>
          </a:prstGeom>
          <a:ln w="31750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03383" y="3020002"/>
            <a:ext cx="927249" cy="951783"/>
          </a:xfrm>
          <a:prstGeom prst="line">
            <a:avLst/>
          </a:prstGeom>
          <a:ln w="34925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77246" y="2997026"/>
            <a:ext cx="1132935" cy="481640"/>
          </a:xfrm>
          <a:prstGeom prst="line">
            <a:avLst/>
          </a:prstGeom>
          <a:ln w="31750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87589" y="1812616"/>
            <a:ext cx="3589" cy="947837"/>
          </a:xfrm>
          <a:prstGeom prst="straightConnector1">
            <a:avLst/>
          </a:prstGeom>
          <a:ln w="25400">
            <a:solidFill>
              <a:srgbClr val="2E23B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21555" y="2105603"/>
            <a:ext cx="0" cy="989163"/>
          </a:xfrm>
          <a:prstGeom prst="straightConnector1">
            <a:avLst/>
          </a:prstGeom>
          <a:ln w="476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43795" y="77069"/>
            <a:ext cx="732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Benchmark: Yield Stress from Consolidation Tests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3288" y="5348377"/>
            <a:ext cx="30233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Casagrande</a:t>
            </a:r>
            <a:r>
              <a:rPr lang="en-US" sz="2000" dirty="0" smtClean="0"/>
              <a:t> Method (1936)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2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60555"/>
            <a:ext cx="7848600" cy="524449"/>
          </a:xfrm>
          <a:noFill/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t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A6409F"/>
                </a:solidFill>
                <a:latin typeface="Calibri" pitchFamily="34" charset="0"/>
                <a:cs typeface="Calibri" pitchFamily="34" charset="0"/>
              </a:rPr>
              <a:t>CPT Methodology for </a:t>
            </a:r>
            <a:r>
              <a:rPr lang="en-US" dirty="0" err="1" smtClean="0">
                <a:solidFill>
                  <a:srgbClr val="A6409F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baseline="-20000" dirty="0" err="1" smtClean="0">
                <a:solidFill>
                  <a:srgbClr val="A6409F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solidFill>
                  <a:srgbClr val="A6409F"/>
                </a:solidFill>
                <a:latin typeface="Calibri" pitchFamily="34" charset="0"/>
                <a:cs typeface="Calibri" pitchFamily="34" charset="0"/>
              </a:rPr>
              <a:t> and OCR in sands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74638" y="1035424"/>
            <a:ext cx="83978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2413" marR="0" lvl="0" indent="-2524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67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Regression from CPT Calibration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Chamber Database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(n = 705 data points; r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0.871):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0.192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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(q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-0.31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YSR 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0.27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413" marR="0" lvl="0" indent="-2524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67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Relationship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between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and OCR a priori: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en-US" sz="3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(1-sin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’)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YSR 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 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413" marR="0" lvl="0" indent="-2524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67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Evaluate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Effective Stress Friction Angle  from Kulhawy &amp; Mayne (1990):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’ =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17.6°+11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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log(q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52413" marR="0" lvl="0" indent="-252413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67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where: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(q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)/(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'/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3200" b="1" i="0" u="none" strike="noStrike" kern="1200" cap="none" spc="0" normalizeH="0" baseline="24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0.5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201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m29\Documents\Photos\Miscellaneous\Rhymes_with_Orange.20111205_Equation.gif"/>
          <p:cNvPicPr>
            <a:picLocks noChangeAspect="1" noChangeArrowheads="1"/>
          </p:cNvPicPr>
          <p:nvPr/>
        </p:nvPicPr>
        <p:blipFill rotWithShape="1">
          <a:blip r:embed="rId2" cstate="print"/>
          <a:srcRect l="19786" r="1" b="12891"/>
          <a:stretch/>
        </p:blipFill>
        <p:spPr bwMode="auto">
          <a:xfrm>
            <a:off x="159397" y="1758224"/>
            <a:ext cx="8862280" cy="31025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6935" y="122816"/>
            <a:ext cx="693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Rhymes with Orange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Hilary Price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"THE LAB"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61885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C00000"/>
                </a:solidFill>
              </a:rPr>
              <a:t>CPT</a:t>
            </a:r>
            <a:r>
              <a:rPr lang="en-US" dirty="0" smtClean="0">
                <a:solidFill>
                  <a:srgbClr val="C00000"/>
                </a:solidFill>
              </a:rPr>
              <a:t> Methodology in Clean Quartz Sands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8077200" cy="41148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Apparent </a:t>
            </a:r>
            <a:r>
              <a:rPr lang="en-US" dirty="0" err="1" smtClean="0">
                <a:solidFill>
                  <a:srgbClr val="002060"/>
                </a:solidFill>
                <a:effectLst/>
              </a:rPr>
              <a:t>Overconsolidation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 Ratio, OCR          (or Yield Stress Ratio, YSR):</a:t>
            </a:r>
          </a:p>
          <a:p>
            <a:pPr marL="0" indent="0"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None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effectLst/>
                <a:latin typeface="Symbol" pitchFamily="18" charset="2"/>
              </a:rPr>
              <a:t>f</a:t>
            </a:r>
            <a:r>
              <a:rPr lang="en-US" dirty="0">
                <a:solidFill>
                  <a:srgbClr val="002060"/>
                </a:solidFill>
                <a:effectLst/>
              </a:rPr>
              <a:t>’ =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effective stress friction angle</a:t>
            </a:r>
            <a:endParaRPr lang="en-US" dirty="0" smtClean="0">
              <a:solidFill>
                <a:srgbClr val="002060"/>
              </a:solidFill>
              <a:effectLst/>
              <a:sym typeface="Symbol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q</a:t>
            </a:r>
            <a:r>
              <a:rPr lang="en-US" baseline="-25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t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 = cone tip resistance</a:t>
            </a:r>
            <a:endParaRPr lang="en-US" baseline="-25000" dirty="0" smtClean="0">
              <a:solidFill>
                <a:srgbClr val="002060"/>
              </a:solidFill>
              <a:effectLst/>
              <a:latin typeface="+mj-lt"/>
              <a:sym typeface="Symbol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Symbol" panose="05050102010706020507" pitchFamily="18" charset="2"/>
                <a:sym typeface="Symbol"/>
              </a:rPr>
              <a:t>s</a:t>
            </a:r>
            <a:r>
              <a:rPr lang="en-US" baseline="-22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vo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’ = effective vertical stress   </a:t>
            </a: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Symbol" panose="05050102010706020507" pitchFamily="18" charset="2"/>
                <a:sym typeface="Symbol"/>
              </a:rPr>
              <a:t>s</a:t>
            </a:r>
            <a:r>
              <a:rPr lang="en-US" baseline="-20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atm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= atmospheric pressure (1 bar = 100 </a:t>
            </a:r>
            <a:r>
              <a:rPr lang="en-US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kPa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)  </a:t>
            </a:r>
            <a:endParaRPr lang="en-US" dirty="0" smtClean="0">
              <a:solidFill>
                <a:srgbClr val="002060"/>
              </a:solidFill>
              <a:effectLst/>
              <a:latin typeface="+mj-lt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489116"/>
              </p:ext>
            </p:extLst>
          </p:nvPr>
        </p:nvGraphicFramePr>
        <p:xfrm>
          <a:off x="1006475" y="2032000"/>
          <a:ext cx="6808788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Equation" r:id="rId3" imgW="2514600" imgH="571320" progId="Equation.3">
                  <p:embed/>
                </p:oleObj>
              </mc:Choice>
              <mc:Fallback>
                <p:oleObj name="Equation" r:id="rId3" imgW="2514600" imgH="57132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475" y="2032000"/>
                        <a:ext cx="6808788" cy="15478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22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4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61885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C00000"/>
                </a:solidFill>
              </a:rPr>
              <a:t>CPT</a:t>
            </a:r>
            <a:r>
              <a:rPr lang="en-US" dirty="0" smtClean="0">
                <a:solidFill>
                  <a:srgbClr val="C00000"/>
                </a:solidFill>
              </a:rPr>
              <a:t> Methodology in Clean Quartz Sands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973" y="658483"/>
            <a:ext cx="7772400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Yield Stress Ratio, YSR (or </a:t>
            </a:r>
            <a:r>
              <a:rPr lang="en-US" i="1" dirty="0" err="1" smtClean="0">
                <a:solidFill>
                  <a:srgbClr val="002060"/>
                </a:solidFill>
                <a:effectLst/>
              </a:rPr>
              <a:t>vOCR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):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r>
              <a:rPr lang="en-US" dirty="0" smtClean="0">
                <a:solidFill>
                  <a:srgbClr val="002060"/>
                </a:solidFill>
                <a:effectLst/>
              </a:rPr>
              <a:t>Assume characteristic value:  </a:t>
            </a:r>
            <a:r>
              <a:rPr lang="en-US" dirty="0" smtClean="0">
                <a:solidFill>
                  <a:srgbClr val="002060"/>
                </a:solidFill>
                <a:effectLst/>
                <a:latin typeface="Symbol" pitchFamily="18" charset="2"/>
              </a:rPr>
              <a:t>f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’ = 35</a:t>
            </a:r>
            <a:r>
              <a:rPr lang="en-US" dirty="0" smtClean="0">
                <a:solidFill>
                  <a:srgbClr val="002060"/>
                </a:solidFill>
                <a:effectLst/>
                <a:sym typeface="Symbol"/>
              </a:rPr>
              <a:t>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Sands:   q</a:t>
            </a:r>
            <a:r>
              <a:rPr lang="en-US" baseline="-25000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t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 ≈  (q</a:t>
            </a:r>
            <a:r>
              <a:rPr lang="en-US" baseline="-25000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t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- </a:t>
            </a:r>
            <a:r>
              <a:rPr lang="en-US" dirty="0" err="1" smtClean="0">
                <a:solidFill>
                  <a:srgbClr val="002060"/>
                </a:solidFill>
                <a:effectLst/>
                <a:latin typeface="Symbol" pitchFamily="18" charset="2"/>
                <a:sym typeface="Symbol"/>
              </a:rPr>
              <a:t>s</a:t>
            </a:r>
            <a:r>
              <a:rPr lang="en-US" baseline="-25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vo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)   </a:t>
            </a:r>
            <a:endParaRPr lang="en-US" baseline="-25000" dirty="0" smtClean="0">
              <a:solidFill>
                <a:srgbClr val="002060"/>
              </a:solidFill>
              <a:effectLst/>
              <a:latin typeface="+mj-lt"/>
              <a:sym typeface="Symbol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Simplified: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endParaRPr lang="en-US" dirty="0" smtClean="0">
              <a:solidFill>
                <a:srgbClr val="002060"/>
              </a:solidFill>
              <a:effectLst/>
              <a:latin typeface="+mj-lt"/>
              <a:sym typeface="Symbol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FF9900"/>
              </a:buClr>
              <a:buSzPct val="49000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Preconsolidation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Stress:     </a:t>
            </a:r>
            <a:endParaRPr lang="en-US" dirty="0" smtClean="0">
              <a:solidFill>
                <a:srgbClr val="002060"/>
              </a:solidFill>
              <a:effectLst/>
              <a:latin typeface="+mj-lt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FF9900"/>
              </a:buClr>
              <a:buSzPct val="49000"/>
              <a:buNone/>
            </a:pPr>
            <a:endParaRPr lang="en-US" dirty="0" smtClean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910424"/>
              </p:ext>
            </p:extLst>
          </p:nvPr>
        </p:nvGraphicFramePr>
        <p:xfrm>
          <a:off x="1841500" y="1320800"/>
          <a:ext cx="4954588" cy="112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5" name="Equation" r:id="rId3" imgW="2514600" imgH="571320" progId="Equation.3">
                  <p:embed/>
                </p:oleObj>
              </mc:Choice>
              <mc:Fallback>
                <p:oleObj name="Equation" r:id="rId3" imgW="2514600" imgH="57132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0" y="1320800"/>
                        <a:ext cx="4954588" cy="11255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22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092991"/>
              </p:ext>
            </p:extLst>
          </p:nvPr>
        </p:nvGraphicFramePr>
        <p:xfrm>
          <a:off x="2975099" y="3896379"/>
          <a:ext cx="49022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6" name="Equation" r:id="rId5" imgW="2450880" imgH="482400" progId="Equation.3">
                  <p:embed/>
                </p:oleObj>
              </mc:Choice>
              <mc:Fallback>
                <p:oleObj name="Equation" r:id="rId5" imgW="2450880" imgH="482400" progId="Equation.3">
                  <p:embed/>
                  <p:pic>
                    <p:nvPicPr>
                      <p:cNvPr id="2119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099" y="3896379"/>
                        <a:ext cx="4902200" cy="966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22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843352"/>
              </p:ext>
            </p:extLst>
          </p:nvPr>
        </p:nvGraphicFramePr>
        <p:xfrm>
          <a:off x="2975099" y="5604977"/>
          <a:ext cx="4781875" cy="63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7" name="Equation" r:id="rId7" imgW="1917360" imgH="253800" progId="Equation.3">
                  <p:embed/>
                </p:oleObj>
              </mc:Choice>
              <mc:Fallback>
                <p:oleObj name="Equation" r:id="rId7" imgW="1917360" imgH="253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5099" y="5604977"/>
                        <a:ext cx="4781875" cy="63336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A6409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21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3845" y="152863"/>
            <a:ext cx="7031781" cy="661885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A6409F"/>
                </a:solidFill>
                <a:effectLst/>
              </a:rPr>
              <a:t>CPT</a:t>
            </a:r>
            <a:r>
              <a:rPr lang="en-US" dirty="0" smtClean="0">
                <a:solidFill>
                  <a:srgbClr val="A6409F"/>
                </a:solidFill>
                <a:effectLst/>
              </a:rPr>
              <a:t> methodology for all soil types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845" y="922703"/>
            <a:ext cx="7772400" cy="4114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r>
              <a:rPr lang="en-US" sz="2800" dirty="0" smtClean="0">
                <a:solidFill>
                  <a:srgbClr val="002060"/>
                </a:solidFill>
                <a:effectLst/>
              </a:rPr>
              <a:t>Reduction of SCE-CSSM model for CPTu in clay: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endParaRPr lang="en-US" sz="2800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r>
              <a:rPr lang="en-US" sz="2800" dirty="0" smtClean="0">
                <a:solidFill>
                  <a:srgbClr val="002060"/>
                </a:solidFill>
                <a:effectLst/>
                <a:sym typeface="Symbol"/>
              </a:rPr>
              <a:t>Simplification of regression equations from </a:t>
            </a:r>
            <a:r>
              <a:rPr lang="en-US" sz="2800" dirty="0" err="1" smtClean="0">
                <a:solidFill>
                  <a:srgbClr val="002060"/>
                </a:solidFill>
                <a:effectLst/>
                <a:sym typeface="Symbol"/>
              </a:rPr>
              <a:t>CPT</a:t>
            </a:r>
            <a:r>
              <a:rPr lang="en-US" sz="2800" dirty="0" smtClean="0">
                <a:solidFill>
                  <a:srgbClr val="002060"/>
                </a:solidFill>
                <a:effectLst/>
                <a:sym typeface="Symbol"/>
              </a:rPr>
              <a:t> calibration chamber tests data on clean sands:  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endParaRPr lang="en-US" sz="2800" dirty="0" smtClean="0">
              <a:solidFill>
                <a:srgbClr val="002060"/>
              </a:solidFill>
              <a:effectLst/>
              <a:sym typeface="Symbol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r>
              <a:rPr lang="en-US" sz="2800" dirty="0" smtClean="0">
                <a:solidFill>
                  <a:srgbClr val="002060"/>
                </a:solidFill>
                <a:effectLst/>
                <a:sym typeface="Symbol"/>
              </a:rPr>
              <a:t> General form: 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endParaRPr lang="en-US" sz="2800" dirty="0" smtClean="0">
              <a:solidFill>
                <a:srgbClr val="002060"/>
              </a:solidFill>
              <a:effectLst/>
              <a:sym typeface="Symbol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FF9900"/>
              </a:buClr>
              <a:buSzPct val="49000"/>
            </a:pPr>
            <a:r>
              <a:rPr lang="en-US" sz="2800" dirty="0" smtClean="0">
                <a:solidFill>
                  <a:srgbClr val="002060"/>
                </a:solidFill>
                <a:effectLst/>
                <a:sym typeface="Symbol"/>
              </a:rPr>
              <a:t>Exponent m' varies:  clay m' = 1.0;  sand m' = 0.72 </a:t>
            </a:r>
            <a:endParaRPr lang="en-US" sz="2800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FF9900"/>
              </a:buClr>
              <a:buSzPct val="49000"/>
              <a:buNone/>
            </a:pPr>
            <a:endParaRPr lang="en-US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725792"/>
              </p:ext>
            </p:extLst>
          </p:nvPr>
        </p:nvGraphicFramePr>
        <p:xfrm>
          <a:off x="2268170" y="3229361"/>
          <a:ext cx="4626987" cy="61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1" name="Equation" r:id="rId3" imgW="1917360" imgH="253800" progId="Equation.3">
                  <p:embed/>
                </p:oleObj>
              </mc:Choice>
              <mc:Fallback>
                <p:oleObj name="Equation" r:id="rId3" imgW="1917360" imgH="253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170" y="3229361"/>
                        <a:ext cx="4626987" cy="61284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8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86058"/>
              </p:ext>
            </p:extLst>
          </p:nvPr>
        </p:nvGraphicFramePr>
        <p:xfrm>
          <a:off x="2268170" y="1499456"/>
          <a:ext cx="3772535" cy="60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2" name="Equation" r:id="rId5" imgW="1511280" imgH="241200" progId="Equation.3">
                  <p:embed/>
                </p:oleObj>
              </mc:Choice>
              <mc:Fallback>
                <p:oleObj name="Equation" r:id="rId5" imgW="1511280" imgH="241200" progId="Equation.3">
                  <p:embed/>
                  <p:pic>
                    <p:nvPicPr>
                      <p:cNvPr id="2478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170" y="1499456"/>
                        <a:ext cx="3772535" cy="60190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781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845222"/>
              </p:ext>
            </p:extLst>
          </p:nvPr>
        </p:nvGraphicFramePr>
        <p:xfrm>
          <a:off x="2268170" y="4601023"/>
          <a:ext cx="47513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3" name="Equation" r:id="rId7" imgW="1968480" imgH="253800" progId="Equation.3">
                  <p:embed/>
                </p:oleObj>
              </mc:Choice>
              <mc:Fallback>
                <p:oleObj name="Equation" r:id="rId7" imgW="1968480" imgH="253800" progId="Equation.3">
                  <p:embed/>
                  <p:pic>
                    <p:nvPicPr>
                      <p:cNvPr id="2478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170" y="4601023"/>
                        <a:ext cx="4751388" cy="635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5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211347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Yield Stress of Soils from CPT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847571"/>
              </p:ext>
            </p:extLst>
          </p:nvPr>
        </p:nvGraphicFramePr>
        <p:xfrm>
          <a:off x="533401" y="914400"/>
          <a:ext cx="8001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838200"/>
            <a:ext cx="118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838200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SILTS / MIXED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838200"/>
            <a:ext cx="105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2971800"/>
            <a:ext cx="321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3600" b="1" i="0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600" b="1" i="0" u="none" strike="noStrike" kern="1200" cap="none" spc="0" normalizeH="0" baseline="-1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tnet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32347"/>
            <a:ext cx="7886700" cy="828225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7030A0"/>
                </a:solidFill>
                <a:latin typeface="+mn-lt"/>
              </a:rPr>
              <a:t>9-Zone Soil Behavioral Type Charts for CPT</a:t>
            </a:r>
            <a:br>
              <a:rPr lang="en-US" sz="3100" b="1" dirty="0" smtClean="0">
                <a:solidFill>
                  <a:srgbClr val="7030A0"/>
                </a:solidFill>
                <a:latin typeface="+mn-lt"/>
              </a:rPr>
            </a:br>
            <a:r>
              <a:rPr lang="en-US" sz="2700" dirty="0" smtClean="0">
                <a:solidFill>
                  <a:srgbClr val="A6409F"/>
                </a:solidFill>
                <a:latin typeface="+mn-lt"/>
              </a:rPr>
              <a:t>(Robertson 1990, 1991)</a:t>
            </a:r>
            <a:endParaRPr lang="en-US" sz="2700" dirty="0">
              <a:solidFill>
                <a:srgbClr val="A6409F"/>
              </a:solidFill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t="8512"/>
          <a:stretch/>
        </p:blipFill>
        <p:spPr>
          <a:xfrm>
            <a:off x="-131047" y="2506259"/>
            <a:ext cx="9418364" cy="43517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996" y="1018906"/>
            <a:ext cx="7991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 Normalized Tip Resistance:  Q  = (q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'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  Normalized Sleeve Friction (%):   F =  100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Symbol"/>
              </a:rPr>
              <a:t>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f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/(q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3.  Normalized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Porewater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Pressure: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(u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-u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)/(q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2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89007" t="14138" b="21817"/>
          <a:stretch>
            <a:fillRect/>
          </a:stretch>
        </p:blipFill>
        <p:spPr bwMode="auto">
          <a:xfrm>
            <a:off x="8164335" y="6483"/>
            <a:ext cx="600355" cy="244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43" y="210691"/>
            <a:ext cx="8229600" cy="59404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Behavioral Type by </a:t>
            </a:r>
            <a:r>
              <a:rPr lang="en-US" sz="4000" dirty="0" err="1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endParaRPr lang="en-US" sz="4000" dirty="0"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982" y="850071"/>
            <a:ext cx="8355330" cy="468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 Material Index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for identification of soil type (Robertson &amp;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Wride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1998):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3B2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Modified normalized tip resistance (Robertson 2004):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3B20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Exponent n = 0.5 (sands), 0.75 (silts), n = 1.0 (clays)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Iterate to find exponent n (Robertson 2009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): 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323411"/>
              </p:ext>
            </p:extLst>
          </p:nvPr>
        </p:nvGraphicFramePr>
        <p:xfrm>
          <a:off x="792687" y="1969506"/>
          <a:ext cx="5582099" cy="631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1" name="Equation" r:id="rId3" imgW="2463480" imgH="279360" progId="Equation.3">
                  <p:embed/>
                </p:oleObj>
              </mc:Choice>
              <mc:Fallback>
                <p:oleObj name="Equation" r:id="rId3" imgW="2463480" imgH="279360" progId="Equation.3">
                  <p:embed/>
                  <p:pic>
                    <p:nvPicPr>
                      <p:cNvPr id="49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687" y="1969506"/>
                        <a:ext cx="5582099" cy="6316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207794"/>
              </p:ext>
            </p:extLst>
          </p:nvPr>
        </p:nvGraphicFramePr>
        <p:xfrm>
          <a:off x="1928813" y="3271838"/>
          <a:ext cx="4762500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2" name="Equation" r:id="rId5" imgW="2234880" imgH="507960" progId="Equation.3">
                  <p:embed/>
                </p:oleObj>
              </mc:Choice>
              <mc:Fallback>
                <p:oleObj name="Equation" r:id="rId5" imgW="2234880" imgH="507960" progId="Equation.3">
                  <p:embed/>
                  <p:pic>
                    <p:nvPicPr>
                      <p:cNvPr id="49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3271838"/>
                        <a:ext cx="4762500" cy="10842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75892" y="5649650"/>
          <a:ext cx="6426810" cy="463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3" name="Equation" r:id="rId7" imgW="3162240" imgH="228600" progId="Equation.3">
                  <p:embed/>
                </p:oleObj>
              </mc:Choice>
              <mc:Fallback>
                <p:oleObj name="Equation" r:id="rId7" imgW="3162240" imgH="2286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5892" y="5649650"/>
                        <a:ext cx="6426810" cy="4639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76008" y="1856387"/>
            <a:ext cx="2196047" cy="86018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sands: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2.05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clays: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2.95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851" y="332715"/>
            <a:ext cx="330621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Soil Behavioral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Type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SBTn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Chart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normalized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2C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(after Robertson 2009)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52C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000" r="3178" b="1166"/>
          <a:stretch/>
        </p:blipFill>
        <p:spPr bwMode="auto">
          <a:xfrm>
            <a:off x="3258105" y="148291"/>
            <a:ext cx="5381185" cy="54744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21559" y="5700732"/>
            <a:ext cx="66479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a. 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Find sensitive soils of zone 1 identified when:  </a:t>
            </a:r>
            <a:r>
              <a:rPr kumimoji="0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Q</a:t>
            </a:r>
            <a:r>
              <a:rPr kumimoji="0" lang="en-US" altLang="ko-KR" sz="1400" b="0" i="1" u="none" strike="noStrike" kern="1200" cap="none" spc="0" normalizeH="0" baseline="-2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tn</a:t>
            </a: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 &lt;  12 </a:t>
            </a:r>
            <a:r>
              <a:rPr kumimoji="0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exp</a:t>
            </a: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(-1.4 F</a:t>
            </a:r>
            <a:r>
              <a:rPr kumimoji="0" lang="en-US" altLang="ko-KR" sz="1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r </a:t>
            </a:r>
            <a:r>
              <a:rPr kumimoji="0" lang="en-US" altLang="ko-KR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b.  Identify: Zone 8 (1.5 &lt; F</a:t>
            </a:r>
            <a:r>
              <a:rPr kumimoji="0" lang="en-US" altLang="ko-KR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&lt; 4.5%) and Zone 9 (F</a:t>
            </a:r>
            <a:r>
              <a:rPr kumimoji="0" lang="en-US" altLang="ko-KR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&gt; 4.5%):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c.  Use </a:t>
            </a:r>
            <a:r>
              <a:rPr kumimoji="0" lang="en-US" altLang="ko-K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CPT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index </a:t>
            </a:r>
            <a:r>
              <a:rPr kumimoji="0" lang="en-US" altLang="ko-K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I</a:t>
            </a:r>
            <a:r>
              <a:rPr kumimoji="0" lang="en-US" altLang="ko-KR" sz="1400" b="0" i="0" u="none" strike="noStrike" kern="1200" cap="none" spc="0" normalizeH="0" baseline="-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</a:t>
            </a:r>
            <a:r>
              <a:rPr kumimoji="0" lang="en-US" altLang="ko-KR" sz="1400" b="0" i="0" u="none" strike="noStrike" kern="1200" cap="none" spc="0" normalizeH="0" baseline="-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for Zones 2 through 7  				</a:t>
            </a: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92819"/>
              </p:ext>
            </p:extLst>
          </p:nvPr>
        </p:nvGraphicFramePr>
        <p:xfrm>
          <a:off x="4547013" y="5961760"/>
          <a:ext cx="3869017" cy="502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Equation" r:id="rId4" imgW="3327400" imgH="431800" progId="Equation.3">
                  <p:embed/>
                </p:oleObj>
              </mc:Choice>
              <mc:Fallback>
                <p:oleObj name="Equation" r:id="rId4" imgW="3327400" imgH="431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7013" y="5961760"/>
                        <a:ext cx="3869017" cy="502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730" y="4964251"/>
            <a:ext cx="281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Approximate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Algorithm Steps: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64" y="3050977"/>
            <a:ext cx="2455532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2.6:  Drained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2.6: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Undrained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17581" y="3550024"/>
            <a:ext cx="1818043" cy="0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37320" y="4554244"/>
            <a:ext cx="798991" cy="1189608"/>
          </a:xfrm>
          <a:prstGeom prst="straightConnector1">
            <a:avLst/>
          </a:prstGeom>
          <a:ln w="19050">
            <a:solidFill>
              <a:srgbClr val="D333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390877" y="2931111"/>
            <a:ext cx="362505" cy="1627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762260" y="2968102"/>
            <a:ext cx="0" cy="2908915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504808" y="5906609"/>
            <a:ext cx="209365" cy="28112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97" y="243177"/>
            <a:ext cx="8229600" cy="63421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Burswood clay test site, Perth, Australia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Perth.jpg"/>
          <p:cNvPicPr>
            <a:picLocks noChangeAspect="1"/>
          </p:cNvPicPr>
          <p:nvPr/>
        </p:nvPicPr>
        <p:blipFill rotWithShape="1">
          <a:blip r:embed="rId2" cstate="print"/>
          <a:srcRect t="4786" b="12703"/>
          <a:stretch/>
        </p:blipFill>
        <p:spPr>
          <a:xfrm>
            <a:off x="-209047" y="1070043"/>
            <a:ext cx="9353047" cy="57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364" y="199184"/>
            <a:ext cx="7995194" cy="583332"/>
          </a:xfrm>
          <a:ln w="28575">
            <a:solidFill>
              <a:srgbClr val="A6409F"/>
            </a:solidFill>
          </a:ln>
        </p:spPr>
        <p:txBody>
          <a:bodyPr/>
          <a:lstStyle/>
          <a:p>
            <a:r>
              <a:rPr lang="en-US" sz="3200" dirty="0" smtClean="0">
                <a:solidFill>
                  <a:srgbClr val="7030A0"/>
                </a:solidFill>
              </a:rPr>
              <a:t>Effective Yield Stress or </a:t>
            </a:r>
            <a:r>
              <a:rPr lang="en-US" sz="3200" dirty="0" err="1" smtClean="0">
                <a:solidFill>
                  <a:srgbClr val="7030A0"/>
                </a:solidFill>
              </a:rPr>
              <a:t>Preconsolidation</a:t>
            </a:r>
            <a:r>
              <a:rPr lang="en-US" sz="3200" dirty="0" smtClean="0">
                <a:solidFill>
                  <a:srgbClr val="7030A0"/>
                </a:solidFill>
              </a:rPr>
              <a:t> Stress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084537" y="968667"/>
            <a:ext cx="8234381" cy="40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74320" marR="0" lvl="0" indent="-457200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Maximum past pressure, P</a:t>
            </a:r>
            <a:r>
              <a:rPr kumimoji="0" lang="en-US" sz="2800" b="0" i="0" u="none" strike="noStrike" kern="1200" cap="none" spc="0" normalizeH="0" baseline="-2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 =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s</a:t>
            </a:r>
            <a:r>
              <a:rPr kumimoji="0" lang="en-US" sz="2800" b="0" i="0" u="none" strike="noStrike" kern="1200" cap="none" spc="0" normalizeH="0" baseline="-2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vmax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74320" marR="0" lvl="0" indent="-457200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noProof="0" dirty="0" err="1" smtClean="0">
                <a:solidFill>
                  <a:prstClr val="black"/>
                </a:solidFill>
                <a:latin typeface="Calibri"/>
              </a:rPr>
              <a:t>Preconsolidation</a:t>
            </a:r>
            <a:r>
              <a:rPr lang="en-US" sz="2800" noProof="0" dirty="0" smtClean="0">
                <a:solidFill>
                  <a:prstClr val="black"/>
                </a:solidFill>
                <a:latin typeface="Calibri"/>
              </a:rPr>
              <a:t> Stress, </a:t>
            </a:r>
            <a:r>
              <a:rPr lang="en-US" sz="2800" noProof="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5000" noProof="0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800" noProof="0" dirty="0" smtClean="0">
                <a:solidFill>
                  <a:prstClr val="black"/>
                </a:solidFill>
                <a:latin typeface="Calibri"/>
              </a:rPr>
              <a:t>’</a:t>
            </a:r>
          </a:p>
          <a:p>
            <a:pPr marL="274320" marR="0" lvl="0" indent="-457200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Apparent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or quasi-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preconsolidation</a:t>
            </a:r>
            <a:endParaRPr kumimoji="0" lang="en-US" sz="2800" b="0" i="0" u="none" strike="noStrike" kern="120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74320" marR="0" lvl="0" indent="-457200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Yield Stress,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1200" cap="none" spc="0" normalizeH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s</a:t>
            </a:r>
            <a:r>
              <a:rPr kumimoji="0" lang="en-US" sz="2800" b="0" i="0" u="none" strike="noStrike" kern="1200" cap="none" spc="0" normalizeH="0" baseline="-2000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vy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 (Leroueil 2003; Jardine 2003)</a:t>
            </a:r>
          </a:p>
          <a:p>
            <a:pPr marL="274320" marR="0" lvl="0" algn="l" defTabSz="914400" rtl="0" eaLnBrk="1" fontAlgn="base" latinLnBrk="0" hangingPunct="1">
              <a:spcBef>
                <a:spcPts val="600"/>
              </a:spcBef>
              <a:spcAft>
                <a:spcPts val="300"/>
              </a:spcAft>
              <a:buClr>
                <a:srgbClr val="C00000"/>
              </a:buClr>
              <a:buSzTx/>
              <a:tabLst/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NORMALIZED FORMS</a:t>
            </a:r>
          </a:p>
          <a:p>
            <a:pPr marL="274320" lvl="0" indent="-342900" algn="l" defTabSz="9144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Overconsolidation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Ratio:  OCR = </a:t>
            </a:r>
            <a:r>
              <a:rPr lang="en-US" sz="28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0000" dirty="0" err="1" smtClean="0">
                <a:solidFill>
                  <a:prstClr val="black"/>
                </a:solidFill>
              </a:rPr>
              <a:t>p</a:t>
            </a:r>
            <a:r>
              <a:rPr lang="en-US" sz="2800" dirty="0" smtClean="0">
                <a:solidFill>
                  <a:prstClr val="black"/>
                </a:solidFill>
              </a:rPr>
              <a:t>’/</a:t>
            </a:r>
            <a:r>
              <a:rPr lang="en-US" sz="2800" dirty="0" smtClean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0000" dirty="0" err="1">
                <a:solidFill>
                  <a:prstClr val="black"/>
                </a:solidFill>
              </a:rPr>
              <a:t>vo</a:t>
            </a:r>
            <a:r>
              <a:rPr lang="en-US" sz="2800" dirty="0">
                <a:solidFill>
                  <a:prstClr val="black"/>
                </a:solidFill>
              </a:rPr>
              <a:t>’</a:t>
            </a:r>
          </a:p>
          <a:p>
            <a:pPr marL="274320" lvl="0" indent="-342900" algn="l" defTabSz="9144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Yield Stress Ratio: YSR = </a:t>
            </a:r>
            <a:r>
              <a:rPr lang="en-US" sz="2800" dirty="0" err="1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0000" dirty="0" err="1">
                <a:solidFill>
                  <a:prstClr val="black"/>
                </a:solidFill>
              </a:rPr>
              <a:t>vy</a:t>
            </a:r>
            <a:r>
              <a:rPr lang="en-US" sz="2800" dirty="0" smtClean="0">
                <a:solidFill>
                  <a:prstClr val="black"/>
                </a:solidFill>
              </a:rPr>
              <a:t>’/</a:t>
            </a:r>
            <a:r>
              <a:rPr lang="en-US" sz="2800" dirty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s</a:t>
            </a:r>
            <a:r>
              <a:rPr lang="en-US" sz="2800" baseline="-20000" dirty="0" err="1" smtClean="0">
                <a:solidFill>
                  <a:prstClr val="black"/>
                </a:solidFill>
              </a:rPr>
              <a:t>vo</a:t>
            </a:r>
            <a:r>
              <a:rPr lang="en-US" sz="2800" dirty="0" smtClean="0">
                <a:solidFill>
                  <a:prstClr val="black"/>
                </a:solidFill>
              </a:rPr>
              <a:t>’</a:t>
            </a:r>
          </a:p>
          <a:p>
            <a:pPr marL="274320" lvl="0" indent="-342900" algn="l" defTabSz="914400"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Virtual OCR:  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vOCR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(Viana da Fonseca 2014)</a:t>
            </a:r>
          </a:p>
          <a:p>
            <a:pPr marL="274320" marR="0" lvl="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6500" y="4795754"/>
            <a:ext cx="7972964" cy="1200329"/>
            <a:chOff x="1084537" y="4981734"/>
            <a:chExt cx="7266049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2208579" y="4981734"/>
              <a:ext cx="6142007" cy="1200329"/>
            </a:xfrm>
            <a:prstGeom prst="rect">
              <a:avLst/>
            </a:prstGeom>
            <a:noFill/>
            <a:ln w="28575">
              <a:solidFill>
                <a:srgbClr val="A6409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Complement to Lab Testing, Use of CPT and CPTu for Profiling </a:t>
              </a:r>
              <a:r>
                <a:rPr lang="en-US" sz="3600" dirty="0" err="1" smtClean="0">
                  <a:latin typeface="Symbol" panose="05050102010706020507" pitchFamily="18" charset="2"/>
                </a:rPr>
                <a:t>s</a:t>
              </a:r>
              <a:r>
                <a:rPr lang="en-US" sz="3600" baseline="-22000" dirty="0" err="1" smtClean="0"/>
                <a:t>p</a:t>
              </a:r>
              <a:r>
                <a:rPr lang="en-US" sz="3600" dirty="0" smtClean="0"/>
                <a:t>’</a:t>
              </a:r>
              <a:endParaRPr lang="en-US" sz="3600" dirty="0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1084537" y="5339583"/>
              <a:ext cx="978408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69577" y="3765355"/>
            <a:ext cx="1147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 = ROC</a:t>
            </a: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Preconsolidation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from CPT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3200" baseline="-18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aseline="-18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3200" baseline="-18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762000"/>
            <a:ext cx="471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Burswood Clay, Perth, Australia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530" r="3965" b="1559"/>
          <a:stretch/>
        </p:blipFill>
        <p:spPr bwMode="auto">
          <a:xfrm>
            <a:off x="228600" y="1296140"/>
            <a:ext cx="8229600" cy="53332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49202" y="2271584"/>
            <a:ext cx="24304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= 0.33(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1" i="0" u="none" strike="noStrike" kern="1200" cap="none" spc="0" normalizeH="0" baseline="-1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tnet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3671" y="4340217"/>
            <a:ext cx="12426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Soft</a:t>
            </a:r>
          </a:p>
          <a:p>
            <a:r>
              <a:rPr lang="en-US" sz="2800" dirty="0" smtClean="0"/>
              <a:t>Alluvial</a:t>
            </a:r>
          </a:p>
          <a:p>
            <a:r>
              <a:rPr lang="en-US" sz="2800" dirty="0" smtClean="0"/>
              <a:t>Clay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14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205" y="120941"/>
            <a:ext cx="8600303" cy="838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National Geotechnical Experimentation Site</a:t>
            </a:r>
            <a:b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Piedmont Residual fine sandy Silts, Opelika, Alabama</a:t>
            </a:r>
          </a:p>
        </p:txBody>
      </p:sp>
      <p:pic>
        <p:nvPicPr>
          <p:cNvPr id="13315" name="Picture 4" descr="C:\Documents and Settings\pm29\My Documents\OPELIKA\aeri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-5785" r="1744"/>
          <a:stretch/>
        </p:blipFill>
        <p:spPr bwMode="auto">
          <a:xfrm>
            <a:off x="-583628" y="1006765"/>
            <a:ext cx="10340982" cy="58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39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Preconsolidation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Stress from CPT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3200" baseline="-18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aseline="-18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3200" baseline="-18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794588"/>
            <a:ext cx="5518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National Test Site, Opelika, Alabama: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3824" r="5210" b="2793"/>
          <a:stretch/>
        </p:blipFill>
        <p:spPr bwMode="auto">
          <a:xfrm>
            <a:off x="304800" y="1371599"/>
            <a:ext cx="8382000" cy="51538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26786" y="794588"/>
            <a:ext cx="28600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= 0.33(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1" i="0" u="none" strike="noStrike" kern="1200" cap="none" spc="0" normalizeH="0" baseline="-1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tnet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0.85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563" y="3598249"/>
            <a:ext cx="1269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Residual</a:t>
            </a:r>
          </a:p>
          <a:p>
            <a:r>
              <a:rPr lang="en-US" sz="2400" dirty="0" smtClean="0"/>
              <a:t>Silts and</a:t>
            </a:r>
          </a:p>
          <a:p>
            <a:r>
              <a:rPr lang="en-US" sz="2400" dirty="0" smtClean="0"/>
              <a:t>Sands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94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B050"/>
                </a:solidFill>
              </a:rPr>
              <a:t>Blessington</a:t>
            </a:r>
            <a:r>
              <a:rPr lang="en-US" dirty="0" smtClean="0">
                <a:solidFill>
                  <a:srgbClr val="00B050"/>
                </a:solidFill>
              </a:rPr>
              <a:t> Sand Site</a:t>
            </a: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 smtClean="0">
                <a:solidFill>
                  <a:srgbClr val="92D050"/>
                </a:solidFill>
              </a:rPr>
              <a:t>U</a:t>
            </a:r>
            <a:r>
              <a:rPr lang="en-US" sz="2800" dirty="0" smtClean="0">
                <a:solidFill>
                  <a:srgbClr val="92D050"/>
                </a:solidFill>
              </a:rPr>
              <a:t>niversity of College Dublin (</a:t>
            </a:r>
            <a:r>
              <a:rPr lang="en-US" sz="2800" dirty="0" err="1" smtClean="0">
                <a:solidFill>
                  <a:srgbClr val="92D050"/>
                </a:solidFill>
              </a:rPr>
              <a:t>UCD</a:t>
            </a:r>
            <a:r>
              <a:rPr lang="en-US" sz="2800" dirty="0" smtClean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0" r="4673"/>
          <a:stretch/>
        </p:blipFill>
        <p:spPr>
          <a:xfrm>
            <a:off x="1" y="2718570"/>
            <a:ext cx="3505199" cy="413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3382"/>
          <a:stretch/>
        </p:blipFill>
        <p:spPr>
          <a:xfrm>
            <a:off x="3657600" y="2732888"/>
            <a:ext cx="5486399" cy="41251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67000" y="510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34544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3311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Doherty et al. (2012)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Tolooiyan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Gavin (2011)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1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894166"/>
              </p:ext>
            </p:extLst>
          </p:nvPr>
        </p:nvGraphicFramePr>
        <p:xfrm>
          <a:off x="0" y="1052314"/>
          <a:ext cx="4150916" cy="5896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464003"/>
              </p:ext>
            </p:extLst>
          </p:nvPr>
        </p:nvGraphicFramePr>
        <p:xfrm>
          <a:off x="3787776" y="1009650"/>
          <a:ext cx="5165724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7"/>
          <p:cNvSpPr txBox="1"/>
          <p:nvPr/>
        </p:nvSpPr>
        <p:spPr>
          <a:xfrm>
            <a:off x="4334194" y="1988403"/>
            <a:ext cx="1898597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Consolidation</a:t>
            </a:r>
          </a:p>
          <a:p>
            <a:pPr algn="ctr"/>
            <a:r>
              <a:rPr lang="en-US" sz="2400" dirty="0"/>
              <a:t>Tests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54351" y="2621368"/>
            <a:ext cx="484857" cy="38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979437" y="5447568"/>
            <a:ext cx="716807" cy="3169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31768" y="2253220"/>
            <a:ext cx="10727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7030A0"/>
                </a:solidFill>
              </a:rPr>
              <a:t>Dense</a:t>
            </a:r>
          </a:p>
          <a:p>
            <a:r>
              <a:rPr lang="en-US" sz="2800" i="1" dirty="0" smtClean="0">
                <a:solidFill>
                  <a:srgbClr val="7030A0"/>
                </a:solidFill>
              </a:rPr>
              <a:t>Fine</a:t>
            </a:r>
          </a:p>
          <a:p>
            <a:r>
              <a:rPr lang="en-US" sz="2800" i="1" dirty="0" smtClean="0">
                <a:solidFill>
                  <a:srgbClr val="7030A0"/>
                </a:solidFill>
              </a:rPr>
              <a:t>Sand</a:t>
            </a:r>
            <a:endParaRPr lang="en-US" sz="2800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203" y="140761"/>
            <a:ext cx="627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Dense OC Sand  Site, </a:t>
            </a:r>
            <a:r>
              <a:rPr lang="en-US" sz="2800" b="1" dirty="0" err="1" smtClean="0">
                <a:solidFill>
                  <a:srgbClr val="7030A0"/>
                </a:solidFill>
              </a:rPr>
              <a:t>Blessington</a:t>
            </a:r>
            <a:r>
              <a:rPr lang="en-US" sz="2800" b="1" dirty="0" smtClean="0">
                <a:solidFill>
                  <a:srgbClr val="7030A0"/>
                </a:solidFill>
              </a:rPr>
              <a:t>, Ireland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065" y="590649"/>
            <a:ext cx="5309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6409F"/>
                </a:solidFill>
              </a:rPr>
              <a:t>(Dougherty et al. 2012; Gavin et al. 2014)</a:t>
            </a:r>
            <a:endParaRPr lang="en-US" sz="2400" dirty="0">
              <a:solidFill>
                <a:srgbClr val="A64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83" b="3575"/>
          <a:stretch/>
        </p:blipFill>
        <p:spPr>
          <a:xfrm>
            <a:off x="521109" y="692397"/>
            <a:ext cx="8078408" cy="5982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289" y="166724"/>
            <a:ext cx="748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Unified Approach:  Yield Stress versus Net Cone Resistance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006459"/>
              </p:ext>
            </p:extLst>
          </p:nvPr>
        </p:nvGraphicFramePr>
        <p:xfrm>
          <a:off x="336430" y="1449238"/>
          <a:ext cx="8195095" cy="52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259839"/>
              </p:ext>
            </p:extLst>
          </p:nvPr>
        </p:nvGraphicFramePr>
        <p:xfrm>
          <a:off x="2670175" y="4832350"/>
          <a:ext cx="2709863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0" name="Equation" r:id="rId4" imgW="1422360" imgH="431640" progId="Equation.3">
                  <p:embed/>
                </p:oleObj>
              </mc:Choice>
              <mc:Fallback>
                <p:oleObj name="Equation" r:id="rId4" imgW="142236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4832350"/>
                        <a:ext cx="2709863" cy="585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769746"/>
              </p:ext>
            </p:extLst>
          </p:nvPr>
        </p:nvGraphicFramePr>
        <p:xfrm>
          <a:off x="1274039" y="800032"/>
          <a:ext cx="5836796" cy="65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1" name="Equation" r:id="rId6" imgW="2552400" imgH="253800" progId="Equation.3">
                  <p:embed/>
                </p:oleObj>
              </mc:Choice>
              <mc:Fallback>
                <p:oleObj name="Equation" r:id="rId6" imgW="25524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039" y="800032"/>
                        <a:ext cx="5836796" cy="6531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726611" y="2389516"/>
            <a:ext cx="491706" cy="681488"/>
          </a:xfrm>
          <a:prstGeom prst="ellipse">
            <a:avLst/>
          </a:prstGeom>
          <a:noFill/>
          <a:ln w="38100">
            <a:solidFill>
              <a:srgbClr val="BE2CA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2437" y="2415396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C207D"/>
                </a:solidFill>
              </a:rPr>
              <a:t>Fissured</a:t>
            </a:r>
          </a:p>
          <a:p>
            <a:r>
              <a:rPr lang="en-US" sz="1400" dirty="0" smtClean="0">
                <a:solidFill>
                  <a:srgbClr val="8C207D"/>
                </a:solidFill>
              </a:rPr>
              <a:t> Clays</a:t>
            </a:r>
            <a:endParaRPr lang="en-US" sz="1400" dirty="0">
              <a:solidFill>
                <a:srgbClr val="8C20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5057" y="3318295"/>
            <a:ext cx="102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21CEC"/>
                </a:solidFill>
              </a:rPr>
              <a:t>Intact Clays</a:t>
            </a:r>
            <a:endParaRPr lang="en-US" sz="1400" dirty="0">
              <a:solidFill>
                <a:srgbClr val="521CE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850" y="386750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Silts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117" y="4201063"/>
            <a:ext cx="1029897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Quartz and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Silica Sands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03254" y="4727280"/>
            <a:ext cx="293298" cy="3623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919052" y="5417389"/>
            <a:ext cx="7380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044EC"/>
                </a:solidFill>
              </a:rPr>
              <a:t>CLAYS</a:t>
            </a:r>
            <a:endParaRPr lang="en-US" dirty="0">
              <a:solidFill>
                <a:srgbClr val="4044E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967932" y="3568459"/>
            <a:ext cx="64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SILTS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864415" y="1877682"/>
            <a:ext cx="8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SANDS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13940" y="1647645"/>
            <a:ext cx="0" cy="974785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02438" y="2817962"/>
            <a:ext cx="0" cy="1754038"/>
          </a:xfrm>
          <a:prstGeom prst="straightConnector1">
            <a:avLst/>
          </a:prstGeom>
          <a:ln w="1587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996687" y="4779034"/>
            <a:ext cx="0" cy="1679276"/>
          </a:xfrm>
          <a:prstGeom prst="straightConnector1">
            <a:avLst/>
          </a:prstGeom>
          <a:ln w="15875">
            <a:solidFill>
              <a:srgbClr val="4044E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940300" y="3153103"/>
            <a:ext cx="554567" cy="16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72715" y="4355054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baseline="-20000" dirty="0" err="1" smtClean="0"/>
              <a:t>c</a:t>
            </a:r>
            <a:r>
              <a:rPr lang="en-US" dirty="0" smtClean="0"/>
              <a:t> &lt; 3.5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0529" y="181090"/>
            <a:ext cx="8797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smtClean="0">
                <a:solidFill>
                  <a:srgbClr val="A6409F"/>
                </a:solidFill>
              </a:rPr>
              <a:t>Yield Stress Exponent m’ Trend with CPT Material Index, </a:t>
            </a:r>
            <a:r>
              <a:rPr lang="en-US" sz="2700" b="1" dirty="0" err="1" smtClean="0">
                <a:solidFill>
                  <a:srgbClr val="A6409F"/>
                </a:solidFill>
              </a:rPr>
              <a:t>I</a:t>
            </a:r>
            <a:r>
              <a:rPr lang="en-US" sz="2700" b="1" baseline="-20000" dirty="0" err="1" smtClean="0">
                <a:solidFill>
                  <a:srgbClr val="A6409F"/>
                </a:solidFill>
              </a:rPr>
              <a:t>c</a:t>
            </a:r>
            <a:endParaRPr lang="en-US" sz="2700" b="1" baseline="-20000" dirty="0">
              <a:solidFill>
                <a:srgbClr val="A6409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471" y="1732452"/>
            <a:ext cx="496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Zone No. = 7           6               5         4          3           2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" y="1121434"/>
            <a:ext cx="8562043" cy="57365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45903" y="183972"/>
            <a:ext cx="8236160" cy="3422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Golden Ears Bridge, British Columbia, Canada</a:t>
            </a:r>
            <a:endParaRPr lang="en-US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2513" y="526212"/>
            <a:ext cx="5582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A6409F"/>
                </a:solidFill>
              </a:rPr>
              <a:t>Amini</a:t>
            </a:r>
            <a:r>
              <a:rPr lang="en-US" sz="2800" dirty="0" smtClean="0">
                <a:solidFill>
                  <a:srgbClr val="A6409F"/>
                </a:solidFill>
              </a:rPr>
              <a:t> </a:t>
            </a:r>
            <a:r>
              <a:rPr lang="en-US" sz="2800" dirty="0">
                <a:solidFill>
                  <a:srgbClr val="A6409F"/>
                </a:solidFill>
              </a:rPr>
              <a:t>et al. </a:t>
            </a:r>
            <a:r>
              <a:rPr lang="en-US" sz="2800" dirty="0" smtClean="0">
                <a:solidFill>
                  <a:srgbClr val="A6409F"/>
                </a:solidFill>
              </a:rPr>
              <a:t>(2008), Niazi et al. (2010)</a:t>
            </a:r>
            <a:endParaRPr lang="en-US" sz="2800" dirty="0">
              <a:solidFill>
                <a:srgbClr val="A64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903" y="183972"/>
            <a:ext cx="8236160" cy="34224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Golden Ears Bridge, British Columbia (Niazi et al. 2012)</a:t>
            </a:r>
            <a:endParaRPr lang="en-US" sz="2800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476040"/>
              </p:ext>
            </p:extLst>
          </p:nvPr>
        </p:nvGraphicFramePr>
        <p:xfrm>
          <a:off x="433388" y="681038"/>
          <a:ext cx="2522537" cy="591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3790152"/>
              </p:ext>
            </p:extLst>
          </p:nvPr>
        </p:nvGraphicFramePr>
        <p:xfrm>
          <a:off x="2917825" y="681038"/>
          <a:ext cx="1874838" cy="591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408368"/>
              </p:ext>
            </p:extLst>
          </p:nvPr>
        </p:nvGraphicFramePr>
        <p:xfrm>
          <a:off x="4738688" y="681038"/>
          <a:ext cx="1995487" cy="598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19498"/>
              </p:ext>
            </p:extLst>
          </p:nvPr>
        </p:nvGraphicFramePr>
        <p:xfrm>
          <a:off x="6696075" y="681038"/>
          <a:ext cx="2185988" cy="594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20"/>
          <p:cNvSpPr txBox="1"/>
          <p:nvPr/>
        </p:nvSpPr>
        <p:spPr>
          <a:xfrm>
            <a:off x="1754188" y="4930775"/>
            <a:ext cx="949325" cy="5937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Sensitive</a:t>
            </a:r>
          </a:p>
          <a:p>
            <a:pPr algn="ctr"/>
            <a:r>
              <a:rPr lang="en-US" sz="1600" b="1"/>
              <a:t>CLAY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1882775" y="3694113"/>
            <a:ext cx="609600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CLAY</a:t>
            </a:r>
            <a:endParaRPr lang="en-US" sz="1600" b="1" dirty="0"/>
          </a:p>
        </p:txBody>
      </p:sp>
      <p:sp>
        <p:nvSpPr>
          <p:cNvPr id="10" name="TextBox 22"/>
          <p:cNvSpPr txBox="1"/>
          <p:nvPr/>
        </p:nvSpPr>
        <p:spPr>
          <a:xfrm>
            <a:off x="2006600" y="2455863"/>
            <a:ext cx="669925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SAND</a:t>
            </a:r>
          </a:p>
        </p:txBody>
      </p:sp>
      <p:sp>
        <p:nvSpPr>
          <p:cNvPr id="11" name="TextBox 23"/>
          <p:cNvSpPr txBox="1"/>
          <p:nvPr/>
        </p:nvSpPr>
        <p:spPr>
          <a:xfrm>
            <a:off x="1698625" y="1716088"/>
            <a:ext cx="525463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SILT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4136" y="1690925"/>
            <a:ext cx="105676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m’ = 0.85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m’ = 0.72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m’ = 1.0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m’ = 1.0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116749" y="1799617"/>
            <a:ext cx="311285" cy="4831371"/>
          </a:xfrm>
          <a:prstGeom prst="line">
            <a:avLst/>
          </a:prstGeom>
          <a:ln w="12700">
            <a:solidFill>
              <a:srgbClr val="0033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81245" y="2673351"/>
            <a:ext cx="1075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Soft and</a:t>
            </a:r>
          </a:p>
          <a:p>
            <a:pPr algn="ctr"/>
            <a:r>
              <a:rPr lang="en-US" dirty="0" smtClean="0"/>
              <a:t>Loose</a:t>
            </a:r>
          </a:p>
          <a:p>
            <a:pPr algn="ctr"/>
            <a:r>
              <a:rPr lang="en-US" dirty="0" smtClean="0"/>
              <a:t>Holocene</a:t>
            </a:r>
          </a:p>
          <a:p>
            <a:pPr algn="ctr"/>
            <a:r>
              <a:rPr lang="en-US" dirty="0" smtClean="0"/>
              <a:t>Deposits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436345"/>
              </p:ext>
            </p:extLst>
          </p:nvPr>
        </p:nvGraphicFramePr>
        <p:xfrm>
          <a:off x="329590" y="1096963"/>
          <a:ext cx="2679700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/>
          <p:nvPr/>
        </p:nvSpPr>
        <p:spPr>
          <a:xfrm rot="16200000">
            <a:off x="531202" y="5549900"/>
            <a:ext cx="11874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Gravelly Sand</a:t>
            </a:r>
          </a:p>
        </p:txBody>
      </p:sp>
      <p:sp>
        <p:nvSpPr>
          <p:cNvPr id="6" name="TextBox 9"/>
          <p:cNvSpPr txBox="1"/>
          <p:nvPr/>
        </p:nvSpPr>
        <p:spPr>
          <a:xfrm rot="16200000">
            <a:off x="1147152" y="5715000"/>
            <a:ext cx="592138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 </a:t>
            </a:r>
            <a:r>
              <a:rPr lang="en-US" sz="1400" b="1">
                <a:solidFill>
                  <a:srgbClr val="0070C0"/>
                </a:solidFill>
              </a:rPr>
              <a:t>Sand</a:t>
            </a:r>
          </a:p>
        </p:txBody>
      </p:sp>
      <p:sp>
        <p:nvSpPr>
          <p:cNvPr id="7" name="TextBox 10"/>
          <p:cNvSpPr txBox="1"/>
          <p:nvPr/>
        </p:nvSpPr>
        <p:spPr>
          <a:xfrm rot="16200000">
            <a:off x="1385277" y="5210175"/>
            <a:ext cx="8953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</a:rPr>
              <a:t>Sand Mix</a:t>
            </a:r>
          </a:p>
        </p:txBody>
      </p:sp>
      <p:sp>
        <p:nvSpPr>
          <p:cNvPr id="8" name="TextBox 11"/>
          <p:cNvSpPr txBox="1"/>
          <p:nvPr/>
        </p:nvSpPr>
        <p:spPr>
          <a:xfrm rot="16200000">
            <a:off x="1761515" y="5207000"/>
            <a:ext cx="763587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B050"/>
                </a:solidFill>
              </a:rPr>
              <a:t> Silt Mix</a:t>
            </a:r>
          </a:p>
        </p:txBody>
      </p:sp>
      <p:sp>
        <p:nvSpPr>
          <p:cNvPr id="9" name="TextBox 12"/>
          <p:cNvSpPr txBox="1"/>
          <p:nvPr/>
        </p:nvSpPr>
        <p:spPr>
          <a:xfrm rot="16200000">
            <a:off x="2263165" y="6126163"/>
            <a:ext cx="536575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C00000"/>
                </a:solidFill>
              </a:rPr>
              <a:t>Clay</a:t>
            </a:r>
          </a:p>
        </p:txBody>
      </p:sp>
      <p:sp>
        <p:nvSpPr>
          <p:cNvPr id="10" name="TextBox 13"/>
          <p:cNvSpPr txBox="1"/>
          <p:nvPr/>
        </p:nvSpPr>
        <p:spPr>
          <a:xfrm rot="16200000">
            <a:off x="2374290" y="5951538"/>
            <a:ext cx="788987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B050"/>
                </a:solidFill>
              </a:rPr>
              <a:t> </a:t>
            </a:r>
            <a:r>
              <a:rPr lang="en-US" sz="1400">
                <a:solidFill>
                  <a:srgbClr val="C00000"/>
                </a:solidFill>
              </a:rPr>
              <a:t>Organic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889567"/>
              </p:ext>
            </p:extLst>
          </p:nvPr>
        </p:nvGraphicFramePr>
        <p:xfrm>
          <a:off x="3018815" y="1150938"/>
          <a:ext cx="2233612" cy="570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549104"/>
              </p:ext>
            </p:extLst>
          </p:nvPr>
        </p:nvGraphicFramePr>
        <p:xfrm>
          <a:off x="5288940" y="1150938"/>
          <a:ext cx="3654425" cy="583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6"/>
          <p:cNvSpPr txBox="1"/>
          <p:nvPr/>
        </p:nvSpPr>
        <p:spPr>
          <a:xfrm>
            <a:off x="4549165" y="2281238"/>
            <a:ext cx="525462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SILT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4503127" y="3054350"/>
            <a:ext cx="669925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SAND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4288815" y="4192588"/>
            <a:ext cx="611187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CLAY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4184040" y="5264150"/>
            <a:ext cx="949325" cy="592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Sensitive</a:t>
            </a:r>
          </a:p>
          <a:p>
            <a:pPr algn="ctr"/>
            <a:r>
              <a:rPr lang="en-US" sz="1600" b="1"/>
              <a:t>CLAY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3816" y="23389"/>
            <a:ext cx="8236160" cy="643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Golden Ears Bridge, British Columbia  (Niazi et al. 2010)</a:t>
            </a:r>
            <a:endParaRPr lang="en-US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07205" y="425856"/>
            <a:ext cx="8236160" cy="643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CPT Interpretation of Yield Stress in Layered Soils</a:t>
            </a:r>
            <a:endParaRPr lang="en-US" sz="2800" dirty="0">
              <a:solidFill>
                <a:srgbClr val="A6409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9775" y="4687242"/>
            <a:ext cx="65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sz="2400" b="1" baseline="-20000" dirty="0" err="1" smtClean="0">
                <a:solidFill>
                  <a:schemeClr val="accent2">
                    <a:lumMod val="50000"/>
                  </a:schemeClr>
                </a:solidFill>
              </a:rPr>
              <a:t>vo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’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9013" y="1931756"/>
            <a:ext cx="19305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2400" b="1" baseline="-20000" dirty="0" err="1" smtClean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’=0.33q</a:t>
            </a:r>
            <a:r>
              <a:rPr lang="en-US" sz="2400" b="1" baseline="-20000" dirty="0" smtClean="0">
                <a:solidFill>
                  <a:srgbClr val="FF0000"/>
                </a:solidFill>
              </a:rPr>
              <a:t>net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m’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5947769" y="2162589"/>
            <a:ext cx="4412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92687" y="2345928"/>
            <a:ext cx="10567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m’ = 0.85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m’ = 0.72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m’ = 1.0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m’ = 1.0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99" y="207810"/>
            <a:ext cx="7750005" cy="583332"/>
          </a:xfrm>
          <a:ln w="28575">
            <a:solidFill>
              <a:srgbClr val="A6409F"/>
            </a:solidFill>
          </a:ln>
        </p:spPr>
        <p:txBody>
          <a:bodyPr/>
          <a:lstStyle/>
          <a:p>
            <a:r>
              <a:rPr lang="en-US" sz="3200" dirty="0" smtClean="0">
                <a:solidFill>
                  <a:srgbClr val="7030A0"/>
                </a:solidFill>
              </a:rPr>
              <a:t>Importance of Yield Stress and YSR = </a:t>
            </a:r>
            <a:r>
              <a:rPr lang="en-US" sz="32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>
                <a:solidFill>
                  <a:srgbClr val="7030A0"/>
                </a:solidFill>
              </a:rPr>
              <a:t>p</a:t>
            </a:r>
            <a:r>
              <a:rPr lang="en-US" sz="3200" dirty="0" smtClean="0">
                <a:solidFill>
                  <a:srgbClr val="7030A0"/>
                </a:solidFill>
              </a:rPr>
              <a:t>’/</a:t>
            </a:r>
            <a:r>
              <a:rPr lang="en-US" sz="32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s</a:t>
            </a:r>
            <a:r>
              <a:rPr lang="en-US" sz="3200" baseline="-20000" dirty="0" err="1" smtClean="0">
                <a:solidFill>
                  <a:srgbClr val="7030A0"/>
                </a:solidFill>
              </a:rPr>
              <a:t>vo</a:t>
            </a:r>
            <a:r>
              <a:rPr lang="en-US" sz="3200" dirty="0" smtClean="0">
                <a:solidFill>
                  <a:srgbClr val="7030A0"/>
                </a:solidFill>
              </a:rPr>
              <a:t>’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556669" y="975948"/>
            <a:ext cx="7739785" cy="53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Separates NC and OC states</a:t>
            </a: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Settlement computations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Undrained strength: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 = ½·sin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’·YSR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L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Geostatic stress state:  K</a:t>
            </a:r>
            <a:r>
              <a:rPr kumimoji="0" lang="en-US" sz="2400" b="0" i="0" u="none" strike="noStrike" kern="1200" cap="none" spc="0" normalizeH="0" baseline="-2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(1-sin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’)·YSR </a:t>
            </a:r>
            <a:r>
              <a:rPr kumimoji="0" lang="en-US" sz="2400" b="1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sin</a:t>
            </a:r>
            <a:r>
              <a:rPr kumimoji="0" lang="en-US" sz="2400" b="1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f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’</a:t>
            </a: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Porewater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pressure behavior,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</a:t>
            </a:r>
            <a:endParaRPr kumimoji="0" lang="en-US" sz="2400" b="1" i="0" u="none" strike="noStrike" kern="120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 smtClean="0">
                <a:solidFill>
                  <a:prstClr val="black"/>
                </a:solidFill>
                <a:latin typeface="Calibri"/>
              </a:rPr>
              <a:t>Anchors yield surface for constitutive soil models</a:t>
            </a:r>
            <a:endParaRPr kumimoji="0" lang="en-US" sz="240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Affects elastic modulus:  E’ and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</a:t>
            </a:r>
            <a:endParaRPr kumimoji="0" lang="en-US" sz="2400" b="0" i="0" u="none" strike="noStrike" kern="120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Small-strain stiffness: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max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F(e)·p’·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OCR</a:t>
            </a:r>
            <a:r>
              <a:rPr kumimoji="0" lang="en-US" sz="2400" b="1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Demarcates: contractive versus dilative behavior</a:t>
            </a:r>
          </a:p>
          <a:p>
            <a:pPr marL="457200" marR="0" lvl="0" indent="-457200" algn="l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Alternate to state parameter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y)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for screening:</a:t>
            </a:r>
          </a:p>
          <a:p>
            <a:pPr marL="914400" lvl="1" indent="-457200" algn="l" defTabSz="914400">
              <a:spcAft>
                <a:spcPts val="600"/>
              </a:spcAft>
              <a:buClr>
                <a:srgbClr val="0070C0"/>
              </a:buClr>
              <a:buSzPct val="84000"/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flow liquefaction </a:t>
            </a:r>
          </a:p>
          <a:p>
            <a:pPr marL="914400" lvl="1" indent="-457200" algn="l" defTabSz="914400">
              <a:spcAft>
                <a:spcPts val="600"/>
              </a:spcAft>
              <a:buClr>
                <a:srgbClr val="0070C0"/>
              </a:buClr>
              <a:buSzPct val="84000"/>
              <a:buFont typeface="Wingdings" panose="05000000000000000000" pitchFamily="2" charset="2"/>
              <a:buChar char="§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cyclic liquefaction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285382" y="1202634"/>
            <a:ext cx="0" cy="3140765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275443" y="4691270"/>
            <a:ext cx="0" cy="1500808"/>
          </a:xfrm>
          <a:prstGeom prst="straightConnector1">
            <a:avLst/>
          </a:prstGeom>
          <a:ln w="25400">
            <a:solidFill>
              <a:srgbClr val="A6409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85382" y="2037522"/>
            <a:ext cx="17475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Soil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Mechanics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5382" y="4964620"/>
            <a:ext cx="1590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6409F"/>
                </a:solidFill>
              </a:rPr>
              <a:t>Soil</a:t>
            </a:r>
          </a:p>
          <a:p>
            <a:r>
              <a:rPr lang="en-US" sz="2800" dirty="0" smtClean="0">
                <a:solidFill>
                  <a:srgbClr val="A6409F"/>
                </a:solidFill>
              </a:rPr>
              <a:t>Dynamics</a:t>
            </a:r>
            <a:endParaRPr lang="en-US" sz="2800" dirty="0">
              <a:solidFill>
                <a:srgbClr val="A6409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5979" y="4564720"/>
            <a:ext cx="9577952" cy="3502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436345"/>
              </p:ext>
            </p:extLst>
          </p:nvPr>
        </p:nvGraphicFramePr>
        <p:xfrm>
          <a:off x="329590" y="1096963"/>
          <a:ext cx="2679700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/>
          <p:nvPr/>
        </p:nvSpPr>
        <p:spPr>
          <a:xfrm rot="16200000">
            <a:off x="531202" y="5549900"/>
            <a:ext cx="11874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Gravelly Sand</a:t>
            </a:r>
          </a:p>
        </p:txBody>
      </p:sp>
      <p:sp>
        <p:nvSpPr>
          <p:cNvPr id="6" name="TextBox 9"/>
          <p:cNvSpPr txBox="1"/>
          <p:nvPr/>
        </p:nvSpPr>
        <p:spPr>
          <a:xfrm rot="16200000">
            <a:off x="1147152" y="5715000"/>
            <a:ext cx="592138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 </a:t>
            </a:r>
            <a:r>
              <a:rPr lang="en-US" sz="1400" b="1">
                <a:solidFill>
                  <a:srgbClr val="0070C0"/>
                </a:solidFill>
              </a:rPr>
              <a:t>Sand</a:t>
            </a:r>
          </a:p>
        </p:txBody>
      </p:sp>
      <p:sp>
        <p:nvSpPr>
          <p:cNvPr id="7" name="TextBox 10"/>
          <p:cNvSpPr txBox="1"/>
          <p:nvPr/>
        </p:nvSpPr>
        <p:spPr>
          <a:xfrm rot="16200000">
            <a:off x="1385277" y="5210175"/>
            <a:ext cx="8953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 </a:t>
            </a:r>
            <a:r>
              <a:rPr lang="en-US" sz="1400">
                <a:solidFill>
                  <a:schemeClr val="accent5">
                    <a:lumMod val="75000"/>
                  </a:schemeClr>
                </a:solidFill>
              </a:rPr>
              <a:t>Sand Mix</a:t>
            </a:r>
          </a:p>
        </p:txBody>
      </p:sp>
      <p:sp>
        <p:nvSpPr>
          <p:cNvPr id="8" name="TextBox 11"/>
          <p:cNvSpPr txBox="1"/>
          <p:nvPr/>
        </p:nvSpPr>
        <p:spPr>
          <a:xfrm rot="16200000">
            <a:off x="1761515" y="5207000"/>
            <a:ext cx="763587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B050"/>
                </a:solidFill>
              </a:rPr>
              <a:t> Silt Mix</a:t>
            </a:r>
          </a:p>
        </p:txBody>
      </p:sp>
      <p:sp>
        <p:nvSpPr>
          <p:cNvPr id="9" name="TextBox 12"/>
          <p:cNvSpPr txBox="1"/>
          <p:nvPr/>
        </p:nvSpPr>
        <p:spPr>
          <a:xfrm rot="16200000">
            <a:off x="2263165" y="6126163"/>
            <a:ext cx="536575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C00000"/>
                </a:solidFill>
              </a:rPr>
              <a:t>Clay</a:t>
            </a:r>
          </a:p>
        </p:txBody>
      </p:sp>
      <p:sp>
        <p:nvSpPr>
          <p:cNvPr id="10" name="TextBox 13"/>
          <p:cNvSpPr txBox="1"/>
          <p:nvPr/>
        </p:nvSpPr>
        <p:spPr>
          <a:xfrm rot="16200000">
            <a:off x="2374290" y="5951538"/>
            <a:ext cx="788987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B050"/>
                </a:solidFill>
              </a:rPr>
              <a:t> </a:t>
            </a:r>
            <a:r>
              <a:rPr lang="en-US" sz="1400">
                <a:solidFill>
                  <a:srgbClr val="C00000"/>
                </a:solidFill>
              </a:rPr>
              <a:t>Organic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889567"/>
              </p:ext>
            </p:extLst>
          </p:nvPr>
        </p:nvGraphicFramePr>
        <p:xfrm>
          <a:off x="3018815" y="1150938"/>
          <a:ext cx="2233612" cy="570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997424"/>
              </p:ext>
            </p:extLst>
          </p:nvPr>
        </p:nvGraphicFramePr>
        <p:xfrm>
          <a:off x="5288940" y="1150938"/>
          <a:ext cx="3654425" cy="583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6"/>
          <p:cNvSpPr txBox="1"/>
          <p:nvPr/>
        </p:nvSpPr>
        <p:spPr>
          <a:xfrm>
            <a:off x="4549165" y="2281238"/>
            <a:ext cx="525462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SILT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4503127" y="3054350"/>
            <a:ext cx="669925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SAND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4288815" y="4192588"/>
            <a:ext cx="611187" cy="3429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CLAY</a:t>
            </a:r>
          </a:p>
        </p:txBody>
      </p:sp>
      <p:sp>
        <p:nvSpPr>
          <p:cNvPr id="16" name="TextBox 19"/>
          <p:cNvSpPr txBox="1"/>
          <p:nvPr/>
        </p:nvSpPr>
        <p:spPr>
          <a:xfrm>
            <a:off x="4184040" y="5264150"/>
            <a:ext cx="949325" cy="5921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Sensitive</a:t>
            </a:r>
          </a:p>
          <a:p>
            <a:pPr algn="ctr"/>
            <a:r>
              <a:rPr lang="en-US" sz="1600" b="1"/>
              <a:t>CLAY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93816" y="23389"/>
            <a:ext cx="8236160" cy="643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Golden Ears Bridge, British Columbia  (Niazi et al. 2010)</a:t>
            </a:r>
            <a:endParaRPr lang="en-US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07205" y="425856"/>
            <a:ext cx="8236160" cy="643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CPT Interpretation of Yield Stress in Layered Soils</a:t>
            </a:r>
            <a:endParaRPr lang="en-US" sz="2800" dirty="0">
              <a:solidFill>
                <a:srgbClr val="A6409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48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67" y="699544"/>
            <a:ext cx="8092905" cy="70454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+mn-lt"/>
              </a:rPr>
              <a:t>CPT </a:t>
            </a:r>
            <a:r>
              <a:rPr lang="en-US" sz="40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s</a:t>
            </a:r>
            <a:r>
              <a:rPr lang="en-US" sz="4000" baseline="-20000" dirty="0" err="1" smtClean="0">
                <a:solidFill>
                  <a:srgbClr val="7030A0"/>
                </a:solidFill>
                <a:latin typeface="+mn-lt"/>
              </a:rPr>
              <a:t>p</a:t>
            </a:r>
            <a:r>
              <a:rPr lang="en-US" sz="4000" dirty="0" smtClean="0">
                <a:solidFill>
                  <a:srgbClr val="7030A0"/>
                </a:solidFill>
                <a:latin typeface="+mn-lt"/>
              </a:rPr>
              <a:t>’ Method Applicable to “Hourglass Sands” and “Vanilla” Clays</a:t>
            </a:r>
            <a:endParaRPr lang="en-US" sz="40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205" y="1961493"/>
            <a:ext cx="3115364" cy="311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069"/>
          <a:stretch/>
        </p:blipFill>
        <p:spPr>
          <a:xfrm>
            <a:off x="5191933" y="2276829"/>
            <a:ext cx="3028562" cy="24055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91767" y="4928311"/>
            <a:ext cx="8263385" cy="1410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+mn-lt"/>
              </a:rPr>
              <a:t>Quartz-Silica Sands        Inorganic Clays</a:t>
            </a:r>
          </a:p>
          <a:p>
            <a:pPr algn="ctr"/>
            <a:r>
              <a:rPr lang="en-US" sz="3600" dirty="0" smtClean="0">
                <a:latin typeface="+mn-lt"/>
              </a:rPr>
              <a:t>  </a:t>
            </a:r>
            <a:r>
              <a:rPr lang="en-US" sz="3600" dirty="0" err="1" smtClean="0">
                <a:latin typeface="+mn-lt"/>
              </a:rPr>
              <a:t>Uncemented</a:t>
            </a:r>
            <a:r>
              <a:rPr lang="en-US" sz="3600" dirty="0" smtClean="0">
                <a:latin typeface="+mn-lt"/>
              </a:rPr>
              <a:t>	              of low sensitivity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1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139" y="517493"/>
            <a:ext cx="8371875" cy="704548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+mn-lt"/>
              </a:rPr>
              <a:t>What about “Chocolate” Clays ?</a:t>
            </a:r>
            <a:br>
              <a:rPr lang="en-US" sz="4000" dirty="0" smtClean="0">
                <a:solidFill>
                  <a:srgbClr val="7030A0"/>
                </a:solidFill>
                <a:latin typeface="+mn-lt"/>
              </a:rPr>
            </a:br>
            <a:endParaRPr lang="en-US" sz="40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5665" y="4014513"/>
            <a:ext cx="4118802" cy="651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+mn-lt"/>
              </a:rPr>
              <a:t>Milk Chocolate Clay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65" y="1222041"/>
            <a:ext cx="4118802" cy="2739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5"/>
          <a:stretch/>
        </p:blipFill>
        <p:spPr>
          <a:xfrm>
            <a:off x="4974437" y="1222041"/>
            <a:ext cx="3605607" cy="27390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17839" y="4817993"/>
            <a:ext cx="4118802" cy="651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latin typeface="+mn-lt"/>
              </a:rPr>
              <a:t>Dark</a:t>
            </a:r>
          </a:p>
          <a:p>
            <a:pPr algn="ctr"/>
            <a:r>
              <a:rPr lang="en-US" sz="3600" dirty="0" smtClean="0">
                <a:latin typeface="+mn-lt"/>
              </a:rPr>
              <a:t>Chocolate Gelato Clay with</a:t>
            </a:r>
          </a:p>
          <a:p>
            <a:pPr algn="ctr"/>
            <a:r>
              <a:rPr lang="en-US" sz="3600" dirty="0" smtClean="0">
                <a:latin typeface="+mn-lt"/>
              </a:rPr>
              <a:t>Hazelnuts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7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9"/>
          <p:cNvPicPr>
            <a:picLocks noChangeAspect="1" noChangeArrowheads="1"/>
          </p:cNvPicPr>
          <p:nvPr/>
        </p:nvPicPr>
        <p:blipFill>
          <a:blip r:embed="rId2" cstate="print"/>
          <a:srcRect l="6161" t="2068" r="3384"/>
          <a:stretch>
            <a:fillRect/>
          </a:stretch>
        </p:blipFill>
        <p:spPr bwMode="auto">
          <a:xfrm>
            <a:off x="159165" y="762000"/>
            <a:ext cx="898483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55" y="129702"/>
            <a:ext cx="8229600" cy="5461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Profiling Yield Stress in Clays by CPT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91055" y="1540027"/>
            <a:ext cx="7205637" cy="3644818"/>
            <a:chOff x="1391055" y="1540027"/>
            <a:chExt cx="7205637" cy="3644818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1391055" y="2412460"/>
              <a:ext cx="6624536" cy="2772385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391055" y="1867711"/>
              <a:ext cx="6488349" cy="2701049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0207054">
              <a:off x="7863799" y="1540027"/>
              <a:ext cx="732893" cy="986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400" b="1" dirty="0" smtClean="0"/>
                <a:t>0.43</a:t>
              </a:r>
            </a:p>
            <a:p>
              <a:pPr>
                <a:lnSpc>
                  <a:spcPct val="80000"/>
                </a:lnSpc>
              </a:pPr>
              <a:r>
                <a:rPr lang="en-US" sz="2400" b="1" dirty="0" smtClean="0"/>
                <a:t>0.33</a:t>
              </a:r>
            </a:p>
            <a:p>
              <a:pPr>
                <a:lnSpc>
                  <a:spcPct val="80000"/>
                </a:lnSpc>
              </a:pPr>
              <a:r>
                <a:rPr lang="en-US" sz="2400" b="1" dirty="0" smtClean="0"/>
                <a:t>0.16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76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269233"/>
              </p:ext>
            </p:extLst>
          </p:nvPr>
        </p:nvGraphicFramePr>
        <p:xfrm>
          <a:off x="384048" y="1171575"/>
          <a:ext cx="3154679" cy="546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12686"/>
              </p:ext>
            </p:extLst>
          </p:nvPr>
        </p:nvGraphicFramePr>
        <p:xfrm>
          <a:off x="3456433" y="1190625"/>
          <a:ext cx="2330006" cy="544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691059"/>
              </p:ext>
            </p:extLst>
          </p:nvPr>
        </p:nvGraphicFramePr>
        <p:xfrm>
          <a:off x="5443538" y="1190625"/>
          <a:ext cx="3106102" cy="544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3644" y="146387"/>
            <a:ext cx="65755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Piezocone CPTU-L2 in Mexico City Clay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(Cruz and Mayne,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GeoShanghai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2006)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973173"/>
              </p:ext>
            </p:extLst>
          </p:nvPr>
        </p:nvGraphicFramePr>
        <p:xfrm>
          <a:off x="4340453" y="1380745"/>
          <a:ext cx="4446932" cy="5336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9388" y="51108"/>
            <a:ext cx="7484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Stress History from CPTu in Mexico City Clay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(Cruz and Mayne,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GeoShanghai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2006)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6159" y="931370"/>
            <a:ext cx="55249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Simplified Solution DOES NOT WORK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708773"/>
              </p:ext>
            </p:extLst>
          </p:nvPr>
        </p:nvGraphicFramePr>
        <p:xfrm>
          <a:off x="285886" y="1380745"/>
          <a:ext cx="4054567" cy="5336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63919" y="3611685"/>
            <a:ext cx="23647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WARNING</a:t>
            </a:r>
          </a:p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SIGN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804284"/>
            <a:ext cx="8403336" cy="936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4221961"/>
            <a:ext cx="8229600" cy="10138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95528" y="2272394"/>
            <a:ext cx="1033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965948" y="4480560"/>
            <a:ext cx="716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32932" y="4480560"/>
            <a:ext cx="1674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9516" y="2026920"/>
            <a:ext cx="1674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208" y="1020654"/>
            <a:ext cx="433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Mesri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(1975,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Geotechnique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1B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208" y="3479873"/>
            <a:ext cx="2585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Zeevaert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(1957):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41B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0796" y="94060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Mexico City Clay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13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08" y="1502229"/>
            <a:ext cx="9388245" cy="4741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1332" y="267872"/>
            <a:ext cx="650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Piezocone CPTu-L2 in Mexico City Clay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70986" y="1502229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(Robertson 1991, 2009)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83" b="3575"/>
          <a:stretch/>
        </p:blipFill>
        <p:spPr>
          <a:xfrm>
            <a:off x="521109" y="692397"/>
            <a:ext cx="8078408" cy="5982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289" y="166724"/>
            <a:ext cx="748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Unified Approach:  Yield Stress versus Net Cone Resistance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84542" y="2681207"/>
            <a:ext cx="4116795" cy="0"/>
          </a:xfrm>
          <a:prstGeom prst="straightConnector1">
            <a:avLst/>
          </a:prstGeom>
          <a:ln w="47625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6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821646"/>
              </p:ext>
            </p:extLst>
          </p:nvPr>
        </p:nvGraphicFramePr>
        <p:xfrm>
          <a:off x="338327" y="1581912"/>
          <a:ext cx="4204175" cy="5115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900875"/>
              </p:ext>
            </p:extLst>
          </p:nvPr>
        </p:nvGraphicFramePr>
        <p:xfrm>
          <a:off x="4411346" y="1581912"/>
          <a:ext cx="4418022" cy="512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1100" y="137243"/>
            <a:ext cx="7484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Stress History from CPTu in Mexico City Clay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(Cruz and Mayne,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GeoShanghai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2006)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425674" y="1091350"/>
            <a:ext cx="4955461" cy="538242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Organic Clays: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kPa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= 0.33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0.90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srgbClr val="241BD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05800" cy="457200"/>
          </a:xfrm>
          <a:ln w="28575">
            <a:solidFill>
              <a:srgbClr val="FF66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Expansion-Critical State Model for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CPTu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-OCR</a:t>
            </a:r>
          </a:p>
        </p:txBody>
      </p:sp>
      <p:pic>
        <p:nvPicPr>
          <p:cNvPr id="17412" name="Picture 1027" descr="SCEcone"/>
          <p:cNvPicPr>
            <a:picLocks noChangeAspect="1" noChangeArrowheads="1"/>
          </p:cNvPicPr>
          <p:nvPr/>
        </p:nvPicPr>
        <p:blipFill>
          <a:blip r:embed="rId3" cstate="print"/>
          <a:srcRect l="2719" t="1167" r="22656" b="17500"/>
          <a:stretch>
            <a:fillRect/>
          </a:stretch>
        </p:blipFill>
        <p:spPr bwMode="auto">
          <a:xfrm>
            <a:off x="4151376" y="1006195"/>
            <a:ext cx="4757611" cy="388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1028"/>
          <p:cNvSpPr txBox="1">
            <a:spLocks noChangeArrowheads="1"/>
          </p:cNvSpPr>
          <p:nvPr/>
        </p:nvSpPr>
        <p:spPr bwMode="auto">
          <a:xfrm>
            <a:off x="582168" y="990600"/>
            <a:ext cx="417271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 Properties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=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’/(3-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= effective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angle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compression 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swelling 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 – 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G/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Rigidity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= shear modulus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undrained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shear strength </a:t>
            </a:r>
          </a:p>
        </p:txBody>
      </p:sp>
      <p:sp>
        <p:nvSpPr>
          <p:cNvPr id="17414" name="Text Box 1029"/>
          <p:cNvSpPr txBox="1">
            <a:spLocks noChangeArrowheads="1"/>
          </p:cNvSpPr>
          <p:nvPr/>
        </p:nvSpPr>
        <p:spPr bwMode="auto">
          <a:xfrm>
            <a:off x="7162565" y="4089058"/>
            <a:ext cx="1600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50946" y="4996678"/>
            <a:ext cx="2293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Mayne (1991)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Chen &amp; Mayne (1994)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Burns &amp; Mayne (2002)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Mayne (2005, 2007)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9" r="7874" b="1876"/>
          <a:stretch/>
        </p:blipFill>
        <p:spPr>
          <a:xfrm>
            <a:off x="142770" y="1146924"/>
            <a:ext cx="8531051" cy="5676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820" y="100484"/>
            <a:ext cx="8031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Sarapui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II soft organic clay, Brazil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Jannuzzi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et al. 2016)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4861" y="3596447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006289" y="3628260"/>
            <a:ext cx="238572" cy="152853"/>
          </a:xfrm>
          <a:prstGeom prst="straightConnector1">
            <a:avLst/>
          </a:prstGeom>
          <a:ln w="25400">
            <a:solidFill>
              <a:srgbClr val="99336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2317" y="6075333"/>
            <a:ext cx="19355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= 0.33 q</a:t>
            </a:r>
            <a:r>
              <a:rPr kumimoji="0" lang="en-US" sz="2000" b="1" i="0" u="none" strike="noStrike" kern="1200" cap="none" spc="0" normalizeH="0" baseline="-2000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en-US" sz="20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0.88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0082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623957" y="5632590"/>
            <a:ext cx="150725" cy="533016"/>
          </a:xfrm>
          <a:prstGeom prst="straightConnector1">
            <a:avLst/>
          </a:prstGeom>
          <a:ln w="25400">
            <a:solidFill>
              <a:srgbClr val="00823B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23954" y="655517"/>
            <a:ext cx="5317392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+mn-cs"/>
              </a:rPr>
              <a:t>Yield Stress: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 = 0.33 q</a:t>
            </a:r>
            <a:r>
              <a:rPr kumimoji="0" lang="en-US" sz="3200" b="1" i="0" u="none" strike="noStrike" kern="1200" cap="none" spc="0" normalizeH="0" baseline="-20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0.88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02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6019800" cy="6424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2743200" cy="935603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3505200" y="4800600"/>
            <a:ext cx="1828800" cy="1143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ight Triangle 5"/>
          <p:cNvSpPr/>
          <p:nvPr/>
        </p:nvSpPr>
        <p:spPr>
          <a:xfrm flipH="1">
            <a:off x="7543800" y="4343400"/>
            <a:ext cx="1447800" cy="16002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71600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"You need a new recipe. This mud tastes terrible"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6019800"/>
            <a:ext cx="5791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11228" y="316378"/>
            <a:ext cx="7886700" cy="54938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A6409F"/>
                </a:solidFill>
                <a:latin typeface="+mn-lt"/>
              </a:rPr>
              <a:t>Evaluate Flow Liquefaction Potential by CPT</a:t>
            </a:r>
            <a:endParaRPr lang="en-US" sz="3200" b="1" dirty="0">
              <a:solidFill>
                <a:srgbClr val="A6409F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4821" y="2087599"/>
            <a:ext cx="6469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33CC"/>
                </a:solidFill>
              </a:rPr>
              <a:t>Rather Involved and Complex Relationships</a:t>
            </a:r>
            <a:endParaRPr lang="en-US" sz="2800" i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9654" y="3990306"/>
            <a:ext cx="686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33CC"/>
                </a:solidFill>
              </a:rPr>
              <a:t>Correction for Fines Content adds Uncertainty</a:t>
            </a:r>
            <a:endParaRPr lang="en-US" sz="2800" i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4821" y="5780350"/>
            <a:ext cx="27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33CC"/>
                </a:solidFill>
              </a:rPr>
              <a:t>Simple Procedure</a:t>
            </a:r>
            <a:endParaRPr lang="en-US" sz="2800" i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135" y="1086757"/>
            <a:ext cx="818816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/>
              <a:t>1.  State </a:t>
            </a:r>
            <a:r>
              <a:rPr lang="en-US" sz="3200" dirty="0"/>
              <a:t>Parameter for Sands from CPT (Been et al 1987, Jefferies &amp; Been 2005)</a:t>
            </a:r>
          </a:p>
          <a:p>
            <a:pPr>
              <a:spcAft>
                <a:spcPts val="1200"/>
              </a:spcAft>
            </a:pPr>
            <a:endParaRPr lang="en-US" sz="3200" dirty="0"/>
          </a:p>
          <a:p>
            <a:pPr>
              <a:spcAft>
                <a:spcPts val="1200"/>
              </a:spcAft>
            </a:pPr>
            <a:r>
              <a:rPr lang="en-US" sz="3200" dirty="0" smtClean="0"/>
              <a:t>2.  Equivalent </a:t>
            </a:r>
            <a:r>
              <a:rPr lang="en-US" sz="3200" dirty="0"/>
              <a:t>normalized cone resistance for clean sands, </a:t>
            </a:r>
            <a:r>
              <a:rPr lang="en-US" sz="3200" dirty="0" err="1"/>
              <a:t>Q</a:t>
            </a:r>
            <a:r>
              <a:rPr lang="en-US" sz="3200" baseline="-20000" dirty="0" err="1"/>
              <a:t>tn-cs</a:t>
            </a:r>
            <a:r>
              <a:rPr lang="en-US" sz="3200" dirty="0"/>
              <a:t> = </a:t>
            </a:r>
            <a:r>
              <a:rPr lang="en-US" sz="3200" dirty="0" err="1"/>
              <a:t>K</a:t>
            </a:r>
            <a:r>
              <a:rPr lang="en-US" sz="3200" baseline="-22000" dirty="0" err="1"/>
              <a:t>c</a:t>
            </a:r>
            <a:r>
              <a:rPr lang="en-US" sz="3200" dirty="0" err="1"/>
              <a:t>·Q</a:t>
            </a:r>
            <a:r>
              <a:rPr lang="en-US" sz="3200" baseline="-22000" dirty="0" err="1"/>
              <a:t>tn</a:t>
            </a:r>
            <a:r>
              <a:rPr lang="en-US" sz="3200" dirty="0"/>
              <a:t> (Robertson 2010)</a:t>
            </a:r>
          </a:p>
          <a:p>
            <a:pPr marL="742950" indent="-742950">
              <a:spcAft>
                <a:spcPts val="1200"/>
              </a:spcAft>
              <a:buAutoNum type="arabicPeriod"/>
            </a:pPr>
            <a:endParaRPr lang="en-US" sz="3200" dirty="0" smtClean="0"/>
          </a:p>
          <a:p>
            <a:pPr>
              <a:spcAft>
                <a:spcPts val="1200"/>
              </a:spcAft>
            </a:pPr>
            <a:r>
              <a:rPr lang="en-US" sz="3200" dirty="0" smtClean="0"/>
              <a:t>3.  CPT </a:t>
            </a:r>
            <a:r>
              <a:rPr lang="en-US" sz="3200" dirty="0"/>
              <a:t>evaluation of yield stress ratio at critical state line: YSR</a:t>
            </a:r>
            <a:r>
              <a:rPr lang="en-US" sz="3200" baseline="-20000" dirty="0"/>
              <a:t>CSL </a:t>
            </a:r>
            <a:r>
              <a:rPr lang="en-US" sz="3200" dirty="0"/>
              <a:t>≈ </a:t>
            </a:r>
            <a:r>
              <a:rPr lang="en-US" sz="3200" dirty="0" smtClean="0"/>
              <a:t>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1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172100" y="5568487"/>
            <a:ext cx="69216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193524" y="622190"/>
            <a:ext cx="0" cy="4962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41503" y="5710236"/>
            <a:ext cx="5137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Logarithm Effective Stress,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439140" y="3126008"/>
            <a:ext cx="227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Void Ratio, 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1416" y="792625"/>
            <a:ext cx="2749578" cy="1753709"/>
          </a:xfrm>
          <a:prstGeom prst="line">
            <a:avLst/>
          </a:prstGeom>
          <a:ln w="28575">
            <a:solidFill>
              <a:srgbClr val="4044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81885" y="1294646"/>
            <a:ext cx="4834551" cy="3163507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62585" y="4381953"/>
            <a:ext cx="4604446" cy="0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H="1" flipV="1">
            <a:off x="5375938" y="3468399"/>
            <a:ext cx="13048" cy="837354"/>
          </a:xfrm>
          <a:prstGeom prst="straightConnector1">
            <a:avLst/>
          </a:prstGeom>
          <a:ln w="34925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12786" y="4305753"/>
            <a:ext cx="152400" cy="152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2812" y="334472"/>
            <a:ext cx="80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12974" y="957491"/>
            <a:ext cx="859531" cy="496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17280" y="3939100"/>
            <a:ext cx="442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08037" y="3298756"/>
            <a:ext cx="135802" cy="126749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172100" y="3362596"/>
            <a:ext cx="4525551" cy="0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257744" y="2900931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74314" y="3558035"/>
            <a:ext cx="2093843" cy="687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Dilative: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</a:t>
            </a:r>
            <a:r>
              <a:rPr kumimoji="0" lang="en-US" sz="24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71402" y="243798"/>
            <a:ext cx="4884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Define: State Parameter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 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= e</a:t>
            </a:r>
            <a:r>
              <a:rPr kumimoji="0" lang="en-US" sz="36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0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</a:t>
            </a:r>
            <a:r>
              <a:rPr kumimoji="0" lang="en-US" sz="3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CSL</a:t>
            </a:r>
            <a:r>
              <a:rPr kumimoji="0" lang="en-US" sz="3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7" name="Straight Connector 46"/>
          <p:cNvCxnSpPr>
            <a:endCxn id="18" idx="4"/>
          </p:cNvCxnSpPr>
          <p:nvPr/>
        </p:nvCxnSpPr>
        <p:spPr>
          <a:xfrm>
            <a:off x="5368157" y="2257741"/>
            <a:ext cx="20829" cy="2200412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09266" y="4543069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004110">
            <a:off x="3000370" y="1091425"/>
            <a:ext cx="23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Virgin compression line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 rot="1909401">
            <a:off x="2385870" y="1516890"/>
            <a:ext cx="17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 state line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141479" y="2295302"/>
            <a:ext cx="4525551" cy="0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66248" y="1862762"/>
            <a:ext cx="442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23529" y="2554968"/>
            <a:ext cx="2170787" cy="687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Contractive: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</a:t>
            </a:r>
            <a:r>
              <a:rPr kumimoji="0" lang="en-US" sz="24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97389" y="1898802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72941" y="2332895"/>
            <a:ext cx="484" cy="946855"/>
          </a:xfrm>
          <a:prstGeom prst="straightConnector1">
            <a:avLst/>
          </a:prstGeom>
          <a:ln w="34925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291957" y="2207728"/>
            <a:ext cx="152400" cy="152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86" y="86156"/>
            <a:ext cx="7886700" cy="11750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State Parameter for Sands from CPT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b="1" dirty="0" smtClean="0"/>
              <a:t> </a:t>
            </a:r>
            <a:r>
              <a:rPr lang="en-US" sz="2800" b="1" dirty="0" smtClean="0">
                <a:solidFill>
                  <a:srgbClr val="A6409F"/>
                </a:solidFill>
              </a:rPr>
              <a:t>(Been et al 1987, Jefferies &amp; Been 2005, 2016)</a:t>
            </a:r>
            <a:endParaRPr lang="en-US" sz="2800" b="1" dirty="0">
              <a:solidFill>
                <a:srgbClr val="A6409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57" t="5692" r="6172" b="8973"/>
          <a:stretch/>
        </p:blipFill>
        <p:spPr>
          <a:xfrm>
            <a:off x="1208690" y="1756761"/>
            <a:ext cx="6876668" cy="459472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337355"/>
              </p:ext>
            </p:extLst>
          </p:nvPr>
        </p:nvGraphicFramePr>
        <p:xfrm>
          <a:off x="1755994" y="1153511"/>
          <a:ext cx="632936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Equation" r:id="rId4" imgW="3200400" imgH="304560" progId="Equation.3">
                  <p:embed/>
                </p:oleObj>
              </mc:Choice>
              <mc:Fallback>
                <p:oleObj name="Equation" r:id="rId4" imgW="3200400" imgH="3045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5994" y="1153511"/>
                        <a:ext cx="6329363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319752" y="6074979"/>
            <a:ext cx="8354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1/</a:t>
            </a:r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38194" y="2866106"/>
            <a:ext cx="24625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1/</a:t>
            </a:r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baseline="-25000" dirty="0" smtClean="0"/>
              <a:t>10</a:t>
            </a:r>
            <a:r>
              <a:rPr lang="en-US" sz="2400" dirty="0" smtClean="0"/>
              <a:t> = 34 - 10·I</a:t>
            </a:r>
            <a:r>
              <a:rPr lang="en-US" sz="2400" baseline="-20000" dirty="0" smtClean="0"/>
              <a:t>c-JB</a:t>
            </a:r>
            <a:endParaRPr lang="en-US" sz="2400" baseline="-20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33047" y="3466577"/>
            <a:ext cx="308347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CPT Material Index, </a:t>
            </a:r>
            <a:r>
              <a:rPr lang="en-US" sz="2400" dirty="0" err="1" smtClean="0"/>
              <a:t>I</a:t>
            </a:r>
            <a:r>
              <a:rPr lang="en-US" sz="2400" baseline="-20000" dirty="0" err="1" smtClean="0"/>
              <a:t>c</a:t>
            </a:r>
            <a:r>
              <a:rPr lang="en-US" sz="2400" baseline="-20000" dirty="0" smtClean="0"/>
              <a:t>-JB</a:t>
            </a:r>
            <a:endParaRPr lang="en-US" sz="2400" dirty="0" smtClean="0"/>
          </a:p>
          <a:p>
            <a:endParaRPr lang="en-US" sz="2400" baseline="-2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02914" y="4924107"/>
            <a:ext cx="32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baseline="-25000" dirty="0" smtClean="0"/>
              <a:t>10</a:t>
            </a:r>
            <a:r>
              <a:rPr lang="en-US" sz="2400" dirty="0" smtClean="0"/>
              <a:t> = slope of e-log</a:t>
            </a:r>
            <a:r>
              <a:rPr lang="en-US" sz="2400" baseline="-20000" dirty="0" smtClean="0"/>
              <a:t>10</a:t>
            </a:r>
            <a:r>
              <a:rPr lang="en-US" sz="2400" dirty="0" smtClean="0"/>
              <a:t>(p’)</a:t>
            </a:r>
            <a:endParaRPr lang="en-US" sz="2400" baseline="-20000" dirty="0"/>
          </a:p>
        </p:txBody>
      </p:sp>
    </p:spTree>
    <p:extLst>
      <p:ext uri="{BB962C8B-B14F-4D97-AF65-F5344CB8AC3E}">
        <p14:creationId xmlns:p14="http://schemas.microsoft.com/office/powerpoint/2010/main" val="314571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516" t="5249" r="3691" b="27014"/>
          <a:stretch/>
        </p:blipFill>
        <p:spPr>
          <a:xfrm>
            <a:off x="756744" y="1040524"/>
            <a:ext cx="8183109" cy="42251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0386" y="86157"/>
            <a:ext cx="7886700" cy="9543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State Parameter for Sands from CPT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b="1" dirty="0" smtClean="0"/>
              <a:t> </a:t>
            </a:r>
            <a:r>
              <a:rPr lang="en-US" sz="2800" b="1" dirty="0" smtClean="0">
                <a:solidFill>
                  <a:srgbClr val="A6409F"/>
                </a:solidFill>
              </a:rPr>
              <a:t>(Been et al 1987, Jefferies &amp; Been 2005, 2016)</a:t>
            </a:r>
            <a:endParaRPr lang="en-US" sz="2800" b="1" dirty="0">
              <a:solidFill>
                <a:srgbClr val="A6409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074338"/>
              </p:ext>
            </p:extLst>
          </p:nvPr>
        </p:nvGraphicFramePr>
        <p:xfrm>
          <a:off x="2737885" y="1081430"/>
          <a:ext cx="2985266" cy="6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" name="Equation" r:id="rId4" imgW="1193760" imgH="253800" progId="Equation.3">
                  <p:embed/>
                </p:oleObj>
              </mc:Choice>
              <mc:Fallback>
                <p:oleObj name="Equation" r:id="rId4" imgW="119376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37885" y="1081430"/>
                        <a:ext cx="2985266" cy="635163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09" t="75645" r="3691" b="12860"/>
          <a:stretch/>
        </p:blipFill>
        <p:spPr>
          <a:xfrm>
            <a:off x="590193" y="5788903"/>
            <a:ext cx="8349660" cy="7169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409601" y="2891493"/>
            <a:ext cx="2332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Q</a:t>
            </a:r>
            <a:r>
              <a:rPr lang="en-US" sz="2800" baseline="-25000" dirty="0" err="1" smtClean="0"/>
              <a:t>p</a:t>
            </a:r>
            <a:r>
              <a:rPr lang="en-US" sz="2800" dirty="0" smtClean="0"/>
              <a:t> = (</a:t>
            </a:r>
            <a:r>
              <a:rPr lang="en-US" sz="2800" dirty="0" err="1" smtClean="0"/>
              <a:t>q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– p)/p’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6753" y="5265683"/>
            <a:ext cx="29186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State Parameter, </a:t>
            </a:r>
            <a:r>
              <a:rPr lang="en-US" sz="2800" dirty="0" smtClean="0">
                <a:latin typeface="Symbol" panose="05050102010706020507" pitchFamily="18" charset="2"/>
              </a:rPr>
              <a:t>y</a:t>
            </a:r>
            <a:endParaRPr lang="en-US" sz="28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765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86" y="86156"/>
            <a:ext cx="7886700" cy="11750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Modified State Parameter for Tailings from CPT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3200" b="1" dirty="0" smtClean="0"/>
              <a:t> </a:t>
            </a:r>
            <a:r>
              <a:rPr lang="en-US" sz="2800" b="1" dirty="0" smtClean="0">
                <a:solidFill>
                  <a:srgbClr val="A6409F"/>
                </a:solidFill>
              </a:rPr>
              <a:t>(Been et al 2012, Jefferies &amp; Been 2016)</a:t>
            </a:r>
            <a:endParaRPr lang="en-US" sz="2800" b="1" dirty="0">
              <a:solidFill>
                <a:srgbClr val="A6409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34" y="1939249"/>
            <a:ext cx="3782052" cy="4687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20" r="14835"/>
          <a:stretch/>
        </p:blipFill>
        <p:spPr>
          <a:xfrm>
            <a:off x="110065" y="1939249"/>
            <a:ext cx="4813549" cy="3377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4460" y="4855402"/>
            <a:ext cx="25893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1/</a:t>
            </a:r>
            <a:r>
              <a:rPr lang="en-US" sz="2400" dirty="0" smtClean="0">
                <a:latin typeface="Symbol" panose="05050102010706020507" pitchFamily="18" charset="2"/>
              </a:rPr>
              <a:t>l</a:t>
            </a:r>
            <a:r>
              <a:rPr lang="en-US" sz="2400" baseline="-25000" dirty="0" smtClean="0"/>
              <a:t>10</a:t>
            </a:r>
            <a:r>
              <a:rPr lang="en-US" sz="2400" dirty="0" smtClean="0"/>
              <a:t> = 34 - 10·I</a:t>
            </a:r>
            <a:r>
              <a:rPr lang="en-US" sz="2400" baseline="-20000" dirty="0" smtClean="0"/>
              <a:t>c-JB</a:t>
            </a:r>
            <a:endParaRPr lang="en-US" sz="2400" baseline="-20000" dirty="0"/>
          </a:p>
        </p:txBody>
      </p:sp>
      <p:sp>
        <p:nvSpPr>
          <p:cNvPr id="8" name="TextBox 7"/>
          <p:cNvSpPr txBox="1"/>
          <p:nvPr/>
        </p:nvSpPr>
        <p:spPr>
          <a:xfrm>
            <a:off x="855133" y="1416029"/>
            <a:ext cx="2085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CPT Analyses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3634" y="1416029"/>
            <a:ext cx="17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Lab Testing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4460" y="5589105"/>
            <a:ext cx="27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 = 6·sin</a:t>
            </a:r>
            <a:r>
              <a:rPr lang="en-US" sz="2400" dirty="0" smtClean="0">
                <a:latin typeface="Symbol" panose="05050102010706020507" pitchFamily="18" charset="2"/>
              </a:rPr>
              <a:t>f</a:t>
            </a:r>
            <a:r>
              <a:rPr lang="en-US" sz="2400" dirty="0" smtClean="0"/>
              <a:t>’/(3-sin</a:t>
            </a:r>
            <a:r>
              <a:rPr lang="en-US" sz="2400" dirty="0" smtClean="0">
                <a:latin typeface="Symbol" panose="05050102010706020507" pitchFamily="18" charset="2"/>
              </a:rPr>
              <a:t>f</a:t>
            </a:r>
            <a:r>
              <a:rPr lang="en-US" sz="2400" dirty="0" smtClean="0"/>
              <a:t>’)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73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858746"/>
              </p:ext>
            </p:extLst>
          </p:nvPr>
        </p:nvGraphicFramePr>
        <p:xfrm>
          <a:off x="80962" y="538616"/>
          <a:ext cx="8982076" cy="578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5789" r="29027" b="19090"/>
          <a:stretch/>
        </p:blipFill>
        <p:spPr>
          <a:xfrm>
            <a:off x="1953087" y="1047565"/>
            <a:ext cx="4856086" cy="446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202816">
            <a:off x="2308195" y="1313896"/>
            <a:ext cx="1627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Gravelly SANDS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9919695">
            <a:off x="3361147" y="2078854"/>
            <a:ext cx="96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6)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20084576">
            <a:off x="3935767" y="2905958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Sandy Mix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20205972">
            <a:off x="4502402" y="3510495"/>
            <a:ext cx="1032654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Silty Mix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4)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20222979">
            <a:off x="5068474" y="4063014"/>
            <a:ext cx="968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3)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20181362">
            <a:off x="5682511" y="4765831"/>
            <a:ext cx="968790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8520" y="4552765"/>
            <a:ext cx="15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Sensitive Soils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7248" y="1118587"/>
            <a:ext cx="872675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Stiff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clayey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8840" y="1413029"/>
            <a:ext cx="872675" cy="1234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Very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Stiff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silts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(Zone 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52836"/>
            <a:ext cx="793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Robertson (2012) Procedure for Flow Liquefaction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757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Adjustment for Sand Fines Content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5029" r="5514" b="4027"/>
          <a:stretch/>
        </p:blipFill>
        <p:spPr bwMode="auto">
          <a:xfrm>
            <a:off x="709507" y="1710232"/>
            <a:ext cx="7528560" cy="48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5030" y="1014361"/>
            <a:ext cx="7779327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≤  1.64:  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=  1.0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1.64:    K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 - 0.403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+  5.581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- 21.63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+ 33.75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- 17.88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345" y="540681"/>
            <a:ext cx="7131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6409F"/>
                </a:solidFill>
              </a:rPr>
              <a:t>Equivalent Normalized Cone Resistance: </a:t>
            </a:r>
            <a:r>
              <a:rPr lang="en-US" sz="2400" b="1" dirty="0" err="1" smtClean="0">
                <a:solidFill>
                  <a:srgbClr val="A6409F"/>
                </a:solidFill>
              </a:rPr>
              <a:t>Q</a:t>
            </a:r>
            <a:r>
              <a:rPr lang="en-US" sz="2400" b="1" baseline="-20000" dirty="0" err="1" smtClean="0">
                <a:solidFill>
                  <a:srgbClr val="A6409F"/>
                </a:solidFill>
              </a:rPr>
              <a:t>tn-cs</a:t>
            </a:r>
            <a:r>
              <a:rPr lang="en-US" sz="2400" b="1" dirty="0" smtClean="0">
                <a:solidFill>
                  <a:srgbClr val="A6409F"/>
                </a:solidFill>
              </a:rPr>
              <a:t> = K</a:t>
            </a:r>
            <a:r>
              <a:rPr lang="en-US" sz="2400" b="1" baseline="-20000" dirty="0" smtClean="0">
                <a:solidFill>
                  <a:srgbClr val="A6409F"/>
                </a:solidFill>
              </a:rPr>
              <a:t>c</a:t>
            </a:r>
            <a:r>
              <a:rPr lang="en-US" sz="2400" b="1" dirty="0" smtClean="0">
                <a:solidFill>
                  <a:srgbClr val="A6409F"/>
                </a:solidFill>
              </a:rPr>
              <a:t> · </a:t>
            </a:r>
            <a:r>
              <a:rPr lang="en-US" sz="2400" b="1" dirty="0" err="1" smtClean="0">
                <a:solidFill>
                  <a:srgbClr val="A6409F"/>
                </a:solidFill>
              </a:rPr>
              <a:t>Q</a:t>
            </a:r>
            <a:r>
              <a:rPr lang="en-US" sz="2400" b="1" baseline="-20000" dirty="0" err="1" smtClean="0">
                <a:solidFill>
                  <a:srgbClr val="A6409F"/>
                </a:solidFill>
              </a:rPr>
              <a:t>tn</a:t>
            </a:r>
            <a:endParaRPr lang="en-US" sz="2400" b="1" baseline="-20000" dirty="0">
              <a:solidFill>
                <a:srgbClr val="A6409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4029" y="980329"/>
            <a:ext cx="2104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For clean sands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4" y="136263"/>
            <a:ext cx="8229600" cy="48505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err="1" smtClean="0">
                <a:solidFill>
                  <a:srgbClr val="C00000"/>
                </a:solidFill>
              </a:rPr>
              <a:t>CPT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SBT</a:t>
            </a:r>
            <a:r>
              <a:rPr lang="en-US" sz="3200" b="1" dirty="0" smtClean="0">
                <a:solidFill>
                  <a:srgbClr val="C00000"/>
                </a:solidFill>
              </a:rPr>
              <a:t> Liquefaction Susceptibility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5666" y="707387"/>
            <a:ext cx="7204023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Sands: Cyclic Liquefaction Possible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Sandy to Silty Soils: Cyclic and Flow Liquefaction Possible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  =  Clays and Silts: Cyclic softening Possible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 = Sensitive Clays:  Flow Liquefaction and Cyclic Softening Possible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14642" b="8449"/>
          <a:stretch/>
        </p:blipFill>
        <p:spPr>
          <a:xfrm>
            <a:off x="220134" y="1729895"/>
            <a:ext cx="8725363" cy="51281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7741" y="123456"/>
            <a:ext cx="8229600" cy="496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(Robertson 2010)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741" y="647700"/>
            <a:ext cx="116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F23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3F23E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2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476654" y="218872"/>
            <a:ext cx="7465979" cy="685800"/>
          </a:xfrm>
          <a:ln w="19050">
            <a:solidFill>
              <a:srgbClr val="FF3399"/>
            </a:solidFill>
          </a:ln>
        </p:spPr>
        <p:txBody>
          <a:bodyPr/>
          <a:lstStyle/>
          <a:p>
            <a:pPr eaLnBrk="1" hangingPunct="1"/>
            <a:r>
              <a:rPr lang="en-US" sz="4400" b="0" dirty="0" err="1" smtClean="0">
                <a:solidFill>
                  <a:srgbClr val="CD3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SCE-CSSM</a:t>
            </a:r>
            <a:r>
              <a:rPr lang="en-US" sz="4400" b="0" dirty="0" smtClean="0">
                <a:solidFill>
                  <a:srgbClr val="CD3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Analytical Solution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21591148"/>
              </p:ext>
            </p:extLst>
          </p:nvPr>
        </p:nvGraphicFramePr>
        <p:xfrm>
          <a:off x="523672" y="1173804"/>
          <a:ext cx="4904362" cy="1017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Equation" r:id="rId3" imgW="2450880" imgH="507960" progId="Equation.3">
                  <p:embed/>
                </p:oleObj>
              </mc:Choice>
              <mc:Fallback>
                <p:oleObj name="Equation" r:id="rId3" imgW="2450880" imgH="50796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72" y="1173804"/>
                        <a:ext cx="4904362" cy="10172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417883713"/>
              </p:ext>
            </p:extLst>
          </p:nvPr>
        </p:nvGraphicFramePr>
        <p:xfrm>
          <a:off x="533400" y="2476128"/>
          <a:ext cx="4191000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Equation" r:id="rId5" imgW="2006280" imgH="507960" progId="Equation.3">
                  <p:embed/>
                </p:oleObj>
              </mc:Choice>
              <mc:Fallback>
                <p:oleObj name="Equation" r:id="rId5" imgW="2006280" imgH="507960" progId="Equation.3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476128"/>
                        <a:ext cx="4191000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07632"/>
              </p:ext>
            </p:extLst>
          </p:nvPr>
        </p:nvGraphicFramePr>
        <p:xfrm>
          <a:off x="533399" y="5357769"/>
          <a:ext cx="4933545" cy="95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name="Equation" r:id="rId7" imgW="2616120" imgH="507960" progId="Equation.3">
                  <p:embed/>
                </p:oleObj>
              </mc:Choice>
              <mc:Fallback>
                <p:oleObj name="Equation" r:id="rId7" imgW="2616120" imgH="507960" progId="Equation.3">
                  <p:embed/>
                  <p:pic>
                    <p:nvPicPr>
                      <p:cNvPr id="717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9" y="5357769"/>
                        <a:ext cx="4933545" cy="9577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824574"/>
              </p:ext>
            </p:extLst>
          </p:nvPr>
        </p:nvGraphicFramePr>
        <p:xfrm>
          <a:off x="544748" y="3888274"/>
          <a:ext cx="4588213" cy="1070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" name="Equation" r:id="rId9" imgW="2286000" imgH="533400" progId="Equation.3">
                  <p:embed/>
                </p:oleObj>
              </mc:Choice>
              <mc:Fallback>
                <p:oleObj name="Equation" r:id="rId9" imgW="2286000" imgH="533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748" y="3888274"/>
                        <a:ext cx="4588213" cy="10705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2225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91200" y="4360050"/>
            <a:ext cx="3287949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'/(3-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')   </a:t>
            </a:r>
          </a:p>
          <a:p>
            <a:pPr defTabSz="914400" fontAlgn="base">
              <a:spcAft>
                <a:spcPts val="600"/>
              </a:spcAf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G/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baseline="-20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400" b="1" baseline="-20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 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 –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  0.80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(clays and sands)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400" b="1" i="0" u="none" strike="noStrike" kern="1200" cap="none" spc="0" normalizeH="0" baseline="-2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5175" y="92412"/>
            <a:ext cx="1253584" cy="4658007"/>
            <a:chOff x="7620000" y="1600200"/>
            <a:chExt cx="1253584" cy="444168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305800" y="5334000"/>
              <a:ext cx="567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0" y="457200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35579" y="1821707"/>
            <a:ext cx="1239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Clays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6829" y="689986"/>
            <a:ext cx="8229600" cy="496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(Robertson 2010, 2016)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39957" y="193832"/>
            <a:ext cx="5705060" cy="496154"/>
          </a:xfrm>
          <a:prstGeom prst="rect">
            <a:avLst/>
          </a:prstGeom>
          <a:ln w="28575">
            <a:solidFill>
              <a:srgbClr val="A6409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Flow Liquefaction Susceptibility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254" y="1273206"/>
            <a:ext cx="823456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Contractive Soils are susceptible to flow liquefaction</a:t>
            </a:r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Theoretically contractive when </a:t>
            </a:r>
            <a:r>
              <a:rPr lang="en-US" sz="2800" dirty="0" smtClean="0">
                <a:latin typeface="Symbol" panose="05050102010706020507" pitchFamily="18" charset="2"/>
              </a:rPr>
              <a:t>y</a:t>
            </a:r>
            <a:r>
              <a:rPr lang="en-US" sz="2800" dirty="0" smtClean="0"/>
              <a:t> &gt; 0  </a:t>
            </a:r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Practical threshold when </a:t>
            </a:r>
            <a:r>
              <a:rPr lang="en-US" sz="2800" dirty="0" smtClean="0">
                <a:latin typeface="Symbol" panose="05050102010706020507" pitchFamily="18" charset="2"/>
              </a:rPr>
              <a:t>y</a:t>
            </a:r>
            <a:r>
              <a:rPr lang="en-US" sz="2800" dirty="0" smtClean="0"/>
              <a:t> &gt; -0.05</a:t>
            </a:r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Estimate </a:t>
            </a:r>
            <a:r>
              <a:rPr lang="en-US" sz="2800" dirty="0" smtClean="0">
                <a:latin typeface="Symbol" panose="05050102010706020507" pitchFamily="18" charset="2"/>
              </a:rPr>
              <a:t>y</a:t>
            </a:r>
            <a:r>
              <a:rPr lang="en-US" sz="2800" dirty="0" smtClean="0"/>
              <a:t> = 0.485  -  0.314·log(</a:t>
            </a:r>
            <a:r>
              <a:rPr lang="en-US" sz="2800" dirty="0" err="1" smtClean="0"/>
              <a:t>Q</a:t>
            </a:r>
            <a:r>
              <a:rPr lang="en-US" sz="2800" baseline="-20000" dirty="0" err="1" smtClean="0"/>
              <a:t>tn-cs</a:t>
            </a:r>
            <a:r>
              <a:rPr lang="en-US" sz="2800" dirty="0" smtClean="0"/>
              <a:t>)</a:t>
            </a:r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indent="-457200">
              <a:buClr>
                <a:srgbClr val="0033CC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Contractive when </a:t>
            </a:r>
            <a:r>
              <a:rPr lang="en-US" sz="2800" dirty="0" err="1" smtClean="0"/>
              <a:t>Q</a:t>
            </a:r>
            <a:r>
              <a:rPr lang="en-US" sz="2800" baseline="-18000" dirty="0" err="1" smtClean="0"/>
              <a:t>tn-cs</a:t>
            </a:r>
            <a:r>
              <a:rPr lang="en-US" sz="2800" dirty="0" smtClean="0"/>
              <a:t> &lt; 70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Object 3">
            <a:extLst>
              <a:ext uri="{63B3BB69-23CF-44E3-9099-C40C66FF867C}">
                <a14:compatExt xmlns:a14="http://schemas.microsoft.com/office/drawing/2010/main" spid="_x0000_s5123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57" y="5294066"/>
            <a:ext cx="7100836" cy="898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8374" y="5450827"/>
            <a:ext cx="4965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&lt;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16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44" y="187624"/>
            <a:ext cx="8229600" cy="562124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Gold Tailings, Western USA (Been et al. 2012)</a:t>
            </a:r>
            <a:endParaRPr lang="en-US" sz="3200" dirty="0">
              <a:solidFill>
                <a:srgbClr val="7030A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539968"/>
              </p:ext>
            </p:extLst>
          </p:nvPr>
        </p:nvGraphicFramePr>
        <p:xfrm>
          <a:off x="266456" y="888521"/>
          <a:ext cx="3090182" cy="596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506297"/>
              </p:ext>
            </p:extLst>
          </p:nvPr>
        </p:nvGraphicFramePr>
        <p:xfrm>
          <a:off x="3264597" y="862642"/>
          <a:ext cx="2649311" cy="599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988669"/>
              </p:ext>
            </p:extLst>
          </p:nvPr>
        </p:nvGraphicFramePr>
        <p:xfrm>
          <a:off x="5695449" y="897147"/>
          <a:ext cx="2687411" cy="5960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1547" y="2343150"/>
            <a:ext cx="12466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Loose</a:t>
            </a:r>
          </a:p>
          <a:p>
            <a:r>
              <a:rPr lang="en-US" sz="2800" dirty="0" smtClean="0"/>
              <a:t>to Soft</a:t>
            </a:r>
          </a:p>
          <a:p>
            <a:r>
              <a:rPr lang="en-US" sz="2800" dirty="0" smtClean="0"/>
              <a:t>Tailings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19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4257" y="123093"/>
            <a:ext cx="8229600" cy="562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Gold Tailings, Western USA (Been et al. 2012)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700059"/>
              </p:ext>
            </p:extLst>
          </p:nvPr>
        </p:nvGraphicFramePr>
        <p:xfrm>
          <a:off x="6203092" y="568411"/>
          <a:ext cx="2658336" cy="620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862699"/>
              </p:ext>
            </p:extLst>
          </p:nvPr>
        </p:nvGraphicFramePr>
        <p:xfrm>
          <a:off x="3595320" y="593124"/>
          <a:ext cx="2620129" cy="626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3567749" y="5987534"/>
            <a:ext cx="204863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Dilative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578956"/>
              </p:ext>
            </p:extLst>
          </p:nvPr>
        </p:nvGraphicFramePr>
        <p:xfrm>
          <a:off x="364774" y="685217"/>
          <a:ext cx="3090182" cy="608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40192" y="3502779"/>
            <a:ext cx="1047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Jefferies</a:t>
            </a:r>
          </a:p>
          <a:p>
            <a:pPr algn="r"/>
            <a:r>
              <a:rPr lang="en-US" dirty="0" smtClean="0"/>
              <a:t> &amp; Been</a:t>
            </a:r>
          </a:p>
          <a:p>
            <a:pPr algn="r"/>
            <a:r>
              <a:rPr lang="en-US" b="1" dirty="0" smtClean="0">
                <a:latin typeface="Symbol" panose="05050102010706020507" pitchFamily="18" charset="2"/>
              </a:rPr>
              <a:t>y</a:t>
            </a:r>
            <a:r>
              <a:rPr lang="en-US" b="1" dirty="0" smtClean="0"/>
              <a:t> = -0.05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719057" y="2648468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Robertson</a:t>
            </a:r>
          </a:p>
          <a:p>
            <a:pPr algn="r"/>
            <a:r>
              <a:rPr lang="en-US" b="1" dirty="0" smtClean="0"/>
              <a:t> </a:t>
            </a:r>
            <a:r>
              <a:rPr lang="en-US" b="1" dirty="0" err="1" smtClean="0"/>
              <a:t>Q</a:t>
            </a:r>
            <a:r>
              <a:rPr lang="en-US" b="1" baseline="-20000" dirty="0" err="1" smtClean="0"/>
              <a:t>tn-cs</a:t>
            </a:r>
            <a:r>
              <a:rPr lang="en-US" b="1" dirty="0" smtClean="0"/>
              <a:t> = 70</a:t>
            </a:r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30528" y="4426109"/>
            <a:ext cx="407401" cy="233297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985696" y="5567881"/>
            <a:ext cx="76875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4750" y="622426"/>
            <a:ext cx="0" cy="4962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94856" y="6055293"/>
            <a:ext cx="5137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Logarithm Effective Stress,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580644" y="2951808"/>
            <a:ext cx="227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Void Ratio, 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296657" y="957020"/>
            <a:ext cx="5260747" cy="3321682"/>
          </a:xfrm>
          <a:prstGeom prst="line">
            <a:avLst/>
          </a:prstGeom>
          <a:ln w="285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81885" y="1294646"/>
            <a:ext cx="5993394" cy="3938257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34400" y="3162356"/>
            <a:ext cx="5080468" cy="20791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401541" y="3169140"/>
            <a:ext cx="1601780" cy="22634"/>
          </a:xfrm>
          <a:prstGeom prst="straightConnector1">
            <a:avLst/>
          </a:prstGeom>
          <a:ln w="41275">
            <a:solidFill>
              <a:srgbClr val="00B0F0"/>
            </a:solidFill>
            <a:prstDash val="sys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93786" y="770570"/>
            <a:ext cx="62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21474" y="976264"/>
            <a:ext cx="60465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9559" y="2936340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78878" y="787354"/>
            <a:ext cx="36493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'/2)∙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∙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	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= (1 -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½ cos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YSR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where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1 - C</a:t>
            </a:r>
            <a:r>
              <a:rPr kumimoji="0" lang="en-US" sz="20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/C</a:t>
            </a:r>
            <a:r>
              <a:rPr kumimoji="0" lang="en-US" sz="20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295053" y="1244852"/>
            <a:ext cx="135802" cy="30781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343936" y="1285108"/>
            <a:ext cx="135802" cy="30781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342807" y="896152"/>
            <a:ext cx="135802" cy="307818"/>
          </a:xfrm>
          <a:prstGeom prst="line">
            <a:avLst/>
          </a:prstGeom>
          <a:ln w="158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408943" y="927782"/>
            <a:ext cx="135802" cy="307818"/>
          </a:xfrm>
          <a:prstGeom prst="line">
            <a:avLst/>
          </a:prstGeom>
          <a:ln w="158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ight Triangle 47"/>
          <p:cNvSpPr/>
          <p:nvPr/>
        </p:nvSpPr>
        <p:spPr>
          <a:xfrm>
            <a:off x="3575435" y="1265008"/>
            <a:ext cx="624690" cy="416460"/>
          </a:xfrm>
          <a:prstGeom prst="rtTriangle">
            <a:avLst/>
          </a:prstGeom>
          <a:noFill/>
          <a:ln w="31750">
            <a:solidFill>
              <a:srgbClr val="521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34180" y="1214330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>
            <a:endCxn id="18" idx="6"/>
          </p:cNvCxnSpPr>
          <p:nvPr/>
        </p:nvCxnSpPr>
        <p:spPr>
          <a:xfrm flipH="1" flipV="1">
            <a:off x="3374490" y="3179653"/>
            <a:ext cx="4354779" cy="590090"/>
          </a:xfrm>
          <a:prstGeom prst="straightConnector1">
            <a:avLst/>
          </a:prstGeom>
          <a:ln w="44450">
            <a:solidFill>
              <a:srgbClr val="00B050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8" idx="4"/>
          </p:cNvCxnSpPr>
          <p:nvPr/>
        </p:nvCxnSpPr>
        <p:spPr>
          <a:xfrm flipH="1">
            <a:off x="3286664" y="3255853"/>
            <a:ext cx="0" cy="2446207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720642" y="3554902"/>
            <a:ext cx="0" cy="2129906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52514" y="3699479"/>
            <a:ext cx="135802" cy="126749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41582" y="5555895"/>
            <a:ext cx="70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29552" y="5535766"/>
            <a:ext cx="58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ight Triangle 62"/>
          <p:cNvSpPr/>
          <p:nvPr/>
        </p:nvSpPr>
        <p:spPr>
          <a:xfrm>
            <a:off x="4451229" y="3487748"/>
            <a:ext cx="940279" cy="152599"/>
          </a:xfrm>
          <a:prstGeom prst="rtTriangl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28452" y="331629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9830" y="5124204"/>
            <a:ext cx="141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76108" y="5009185"/>
            <a:ext cx="2145139" cy="5883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Overburden Stress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244857" y="4198302"/>
            <a:ext cx="195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 Ratio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1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'/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1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39006" y="2746508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-D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 rot="1966789">
            <a:off x="5554506" y="2772044"/>
            <a:ext cx="2493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4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Normally Consolidated (NC)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4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 rot="490351">
            <a:off x="5913243" y="3674940"/>
            <a:ext cx="2063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Overconsolidated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22090" y="3103453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72382" y="150722"/>
            <a:ext cx="7671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Critical-State Soil Mechanics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25154" y="3101413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30555" y="2737018"/>
            <a:ext cx="69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+D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178582" y="3170707"/>
            <a:ext cx="1418525" cy="5235"/>
          </a:xfrm>
          <a:prstGeom prst="straightConnector1">
            <a:avLst/>
          </a:prstGeom>
          <a:ln w="41275">
            <a:solidFill>
              <a:srgbClr val="7030A0"/>
            </a:solidFill>
            <a:prstDash val="sys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2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985696" y="5567881"/>
            <a:ext cx="76875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4750" y="622426"/>
            <a:ext cx="0" cy="4962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94856" y="6055293"/>
            <a:ext cx="5137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Logarithm Effective Stress,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92782" y="3054222"/>
            <a:ext cx="227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Void Ratio, 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34180" y="853790"/>
            <a:ext cx="5423224" cy="3424912"/>
          </a:xfrm>
          <a:prstGeom prst="line">
            <a:avLst/>
          </a:prstGeom>
          <a:ln w="285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2649" y="1578634"/>
            <a:ext cx="5712868" cy="3623987"/>
          </a:xfrm>
          <a:prstGeom prst="line">
            <a:avLst/>
          </a:prstGeom>
          <a:ln w="444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8" idx="6"/>
          </p:cNvCxnSpPr>
          <p:nvPr/>
        </p:nvCxnSpPr>
        <p:spPr>
          <a:xfrm>
            <a:off x="921715" y="3174797"/>
            <a:ext cx="2452775" cy="4856"/>
          </a:xfrm>
          <a:prstGeom prst="line">
            <a:avLst/>
          </a:prstGeom>
          <a:ln w="19050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401541" y="3169140"/>
            <a:ext cx="1518417" cy="5657"/>
          </a:xfrm>
          <a:prstGeom prst="straightConnector1">
            <a:avLst/>
          </a:prstGeom>
          <a:ln w="41275">
            <a:solidFill>
              <a:srgbClr val="00B0F0"/>
            </a:solidFill>
            <a:prstDash val="sys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30338" y="366623"/>
            <a:ext cx="2002728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Virgin Compression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Line,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VCL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31772" y="1031404"/>
            <a:ext cx="1414426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State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Line,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5118" y="2872620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01025" y="132048"/>
            <a:ext cx="457824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Simplified Critical State Soil Mechanics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		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429694" y="1445330"/>
            <a:ext cx="135802" cy="30781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2483270" y="1500217"/>
            <a:ext cx="135802" cy="30781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229636" y="799557"/>
            <a:ext cx="135802" cy="307818"/>
          </a:xfrm>
          <a:prstGeom prst="line">
            <a:avLst/>
          </a:prstGeom>
          <a:ln w="158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3286664" y="830998"/>
            <a:ext cx="135802" cy="307818"/>
          </a:xfrm>
          <a:prstGeom prst="line">
            <a:avLst/>
          </a:prstGeom>
          <a:ln w="15875">
            <a:solidFill>
              <a:srgbClr val="521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ight Triangle 47"/>
          <p:cNvSpPr/>
          <p:nvPr/>
        </p:nvSpPr>
        <p:spPr>
          <a:xfrm>
            <a:off x="3409175" y="1153631"/>
            <a:ext cx="624690" cy="416460"/>
          </a:xfrm>
          <a:prstGeom prst="rtTriangle">
            <a:avLst/>
          </a:prstGeom>
          <a:noFill/>
          <a:ln w="31750">
            <a:solidFill>
              <a:srgbClr val="521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58379" y="1125681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>
            <a:endCxn id="18" idx="6"/>
          </p:cNvCxnSpPr>
          <p:nvPr/>
        </p:nvCxnSpPr>
        <p:spPr>
          <a:xfrm flipH="1" flipV="1">
            <a:off x="3374490" y="3179653"/>
            <a:ext cx="4354779" cy="590090"/>
          </a:xfrm>
          <a:prstGeom prst="straightConnector1">
            <a:avLst/>
          </a:prstGeom>
          <a:ln w="44450">
            <a:solidFill>
              <a:srgbClr val="00B050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8" idx="4"/>
          </p:cNvCxnSpPr>
          <p:nvPr/>
        </p:nvCxnSpPr>
        <p:spPr>
          <a:xfrm flipH="1">
            <a:off x="3286664" y="3255853"/>
            <a:ext cx="0" cy="2446207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7720642" y="3554902"/>
            <a:ext cx="0" cy="2129906"/>
          </a:xfrm>
          <a:prstGeom prst="line">
            <a:avLst/>
          </a:prstGeom>
          <a:ln w="9525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52514" y="3699479"/>
            <a:ext cx="135802" cy="1267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41582" y="5555895"/>
            <a:ext cx="70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29552" y="5535766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ight Triangle 62"/>
          <p:cNvSpPr/>
          <p:nvPr/>
        </p:nvSpPr>
        <p:spPr>
          <a:xfrm>
            <a:off x="4178287" y="3406180"/>
            <a:ext cx="940279" cy="143682"/>
          </a:xfrm>
          <a:prstGeom prst="rtTriangl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58137" y="3250997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1" u="none" strike="noStrike" kern="120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23838" y="5670850"/>
            <a:ext cx="1411156" cy="34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4902" y="4738523"/>
            <a:ext cx="1412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</a:t>
            </a:r>
          </a:p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Overburden</a:t>
            </a:r>
          </a:p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Stress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278305" y="3325368"/>
            <a:ext cx="1965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 Ratio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 rot="1966789">
            <a:off x="6336231" y="3236099"/>
            <a:ext cx="2493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4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Normally Consolidated (NC)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4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57915" y="3586572"/>
            <a:ext cx="2063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Overconsolidated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(OC)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22090" y="3103453"/>
            <a:ext cx="152400" cy="152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94752" y="1349498"/>
            <a:ext cx="364644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∙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[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YSR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]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1 -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≈ 0.8 (sands &amp; clays)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44" name="Straight Arrow Connector 43"/>
          <p:cNvCxnSpPr>
            <a:stCxn id="18" idx="0"/>
          </p:cNvCxnSpPr>
          <p:nvPr/>
        </p:nvCxnSpPr>
        <p:spPr>
          <a:xfrm flipV="1">
            <a:off x="3298290" y="2109457"/>
            <a:ext cx="6226" cy="993996"/>
          </a:xfrm>
          <a:prstGeom prst="straightConnector1">
            <a:avLst/>
          </a:prstGeom>
          <a:ln w="3492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415657" y="2320738"/>
            <a:ext cx="513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Parameter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= 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</a:t>
            </a:r>
            <a:r>
              <a:rPr kumimoji="0" lang="en-US" sz="20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94750" y="2109457"/>
            <a:ext cx="2414193" cy="0"/>
          </a:xfrm>
          <a:prstGeom prst="line">
            <a:avLst/>
          </a:prstGeom>
          <a:ln w="19050">
            <a:solidFill>
              <a:srgbClr val="521CE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3747" y="1740466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400" b="0" i="1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43715" y="2578402"/>
            <a:ext cx="822661" cy="448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drained</a:t>
            </a:r>
          </a:p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485918" y="2943418"/>
            <a:ext cx="1034257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undrained</a:t>
            </a:r>
          </a:p>
          <a:p>
            <a:pPr marL="0" marR="0" lvl="0" indent="0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84820" y="391942"/>
            <a:ext cx="3649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'/2)∙YSR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∙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	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= (1 -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½ cos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YSR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∙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46409" y="4218960"/>
            <a:ext cx="1283813" cy="492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E2C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</a:t>
            </a:r>
          </a:p>
          <a:p>
            <a:pPr marL="0" marR="0" lvl="0" indent="0" algn="ctr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E2C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BE2CA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414002" y="4230801"/>
            <a:ext cx="1040670" cy="492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Dilative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5313253" y="3360227"/>
            <a:ext cx="201499" cy="174965"/>
          </a:xfrm>
          <a:prstGeom prst="diamond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2036932">
            <a:off x="6844873" y="3907745"/>
            <a:ext cx="387591" cy="430460"/>
          </a:xfrm>
          <a:prstGeom prst="upArrow">
            <a:avLst/>
          </a:prstGeom>
          <a:solidFill>
            <a:srgbClr val="CD8FC4"/>
          </a:solidFill>
          <a:ln>
            <a:solidFill>
              <a:srgbClr val="A64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12878396">
            <a:off x="6454785" y="4464406"/>
            <a:ext cx="387591" cy="430460"/>
          </a:xfrm>
          <a:prstGeom prst="upArrow">
            <a:avLst/>
          </a:prstGeom>
          <a:solidFill>
            <a:srgbClr val="C7A8E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733390" y="2174945"/>
            <a:ext cx="3007808" cy="1317902"/>
            <a:chOff x="5782137" y="2134983"/>
            <a:chExt cx="3007808" cy="1317902"/>
          </a:xfrm>
        </p:grpSpPr>
        <p:sp>
          <p:nvSpPr>
            <p:cNvPr id="12" name="Down Arrow 11"/>
            <p:cNvSpPr/>
            <p:nvPr/>
          </p:nvSpPr>
          <p:spPr>
            <a:xfrm rot="2306997">
              <a:off x="5782137" y="2396328"/>
              <a:ext cx="150171" cy="1056557"/>
            </a:xfrm>
            <a:prstGeom prst="downArrow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19236" y="2134983"/>
              <a:ext cx="2670709" cy="4344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YSR</a:t>
              </a:r>
              <a:r>
                <a:rPr kumimoji="0" lang="en-US" sz="2000" b="1" i="0" u="none" strike="noStrike" kern="1200" cap="none" spc="0" normalizeH="0" baseline="-20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CSL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= (2/cos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f</a:t>
              </a:r>
              <a:r>
                <a:rPr kumimoji="0" lang="en-US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'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)</a:t>
              </a:r>
              <a:r>
                <a:rPr kumimoji="0" lang="en-US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1/</a:t>
              </a:r>
              <a:r>
                <a:rPr kumimoji="0" lang="en-US" sz="2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1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67267" y="467529"/>
            <a:ext cx="7982464" cy="829931"/>
          </a:xfrm>
          <a:prstGeom prst="rect">
            <a:avLst/>
          </a:prstGeom>
          <a:ln w="57150">
            <a:solidFill>
              <a:srgbClr val="7030A0"/>
            </a:solidFill>
            <a:prstDash val="soli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 Screening</a:t>
            </a:r>
            <a:r>
              <a:rPr kumimoji="0" lang="en-US" sz="4000" b="0" i="1" u="none" strike="noStrike" kern="1200" cap="none" spc="0" normalizeH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Flow Liquefaction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4097" y="2253005"/>
            <a:ext cx="6234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1.  State Parameter: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 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</a:t>
            </a:r>
            <a:r>
              <a:rPr kumimoji="0" lang="en-US" sz="3200" b="0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r>
              <a:rPr kumimoji="0" lang="en-US" sz="32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4095" y="3793325"/>
            <a:ext cx="7284623" cy="6832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Yield Stress Ratio:   YSR</a:t>
            </a:r>
            <a:r>
              <a:rPr kumimoji="0" lang="en-US" sz="32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CSL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(2/cos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')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1/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7267" y="1482845"/>
            <a:ext cx="4656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Soils are contractive when: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67622" y="4578318"/>
            <a:ext cx="7037568" cy="6832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(or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approximate threshold: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YSR</a:t>
            </a:r>
            <a:r>
              <a:rPr kumimoji="0" lang="en-US" sz="32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CSL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&lt;  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3448" y="2983111"/>
            <a:ext cx="5865919" cy="639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(practical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threshold: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&gt; - 0.05 )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2090" y="5333645"/>
            <a:ext cx="5068632" cy="6438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(Robertson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2016:   </a:t>
            </a:r>
            <a:r>
              <a:rPr lang="en-US" sz="3200" dirty="0" smtClean="0">
                <a:solidFill>
                  <a:srgbClr val="0033CC"/>
                </a:solidFill>
                <a:latin typeface="Calibri" panose="020F0502020204030204" pitchFamily="34" charset="0"/>
              </a:rPr>
              <a:t>OCR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 4)</a:t>
            </a:r>
          </a:p>
        </p:txBody>
      </p:sp>
    </p:spTree>
    <p:extLst>
      <p:ext uri="{BB962C8B-B14F-4D97-AF65-F5344CB8AC3E}">
        <p14:creationId xmlns:p14="http://schemas.microsoft.com/office/powerpoint/2010/main" val="10610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57" y="188141"/>
            <a:ext cx="8229600" cy="56212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Gold Tailings, Western USA (Been et al. 2012)</a:t>
            </a:r>
            <a:endParaRPr lang="en-US" sz="2800" dirty="0">
              <a:solidFill>
                <a:srgbClr val="7030A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7709093"/>
              </p:ext>
            </p:extLst>
          </p:nvPr>
        </p:nvGraphicFramePr>
        <p:xfrm>
          <a:off x="154962" y="939114"/>
          <a:ext cx="2847730" cy="5814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878643"/>
              </p:ext>
            </p:extLst>
          </p:nvPr>
        </p:nvGraphicFramePr>
        <p:xfrm>
          <a:off x="3015050" y="877330"/>
          <a:ext cx="2187145" cy="5980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45782"/>
              </p:ext>
            </p:extLst>
          </p:nvPr>
        </p:nvGraphicFramePr>
        <p:xfrm>
          <a:off x="5214551" y="575129"/>
          <a:ext cx="3774987" cy="6282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56880" y="5854181"/>
            <a:ext cx="64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126571" y="6118825"/>
            <a:ext cx="57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761503" y="612308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42470" y="5294440"/>
            <a:ext cx="222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Sandy </a:t>
            </a:r>
            <a:r>
              <a:rPr lang="en-US" dirty="0" err="1" smtClean="0"/>
              <a:t>Mixs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32853" y="5644318"/>
            <a:ext cx="130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7581" y="2178908"/>
            <a:ext cx="2606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‘= 0.33q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m’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5207" y="129853"/>
            <a:ext cx="8229600" cy="562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Gold Tailings, Western USA (Been et al. 2012)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687596"/>
              </p:ext>
            </p:extLst>
          </p:nvPr>
        </p:nvGraphicFramePr>
        <p:xfrm>
          <a:off x="111211" y="691977"/>
          <a:ext cx="3672416" cy="599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1297459" y="6388443"/>
            <a:ext cx="1248032" cy="0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831223"/>
              </p:ext>
            </p:extLst>
          </p:nvPr>
        </p:nvGraphicFramePr>
        <p:xfrm>
          <a:off x="6203092" y="568411"/>
          <a:ext cx="2471351" cy="6203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792390"/>
              </p:ext>
            </p:extLst>
          </p:nvPr>
        </p:nvGraphicFramePr>
        <p:xfrm>
          <a:off x="3595320" y="593124"/>
          <a:ext cx="2620129" cy="626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7"/>
          <p:cNvSpPr txBox="1"/>
          <p:nvPr/>
        </p:nvSpPr>
        <p:spPr>
          <a:xfrm>
            <a:off x="816263" y="5979768"/>
            <a:ext cx="1945404" cy="33855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   Dilative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7749" y="5987534"/>
            <a:ext cx="204863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Dilative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64726" y="3052120"/>
            <a:ext cx="1442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state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(2/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')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57217" y="6271004"/>
            <a:ext cx="0" cy="234878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9260" y="298811"/>
            <a:ext cx="7886700" cy="5492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A6409F"/>
                </a:solidFill>
                <a:latin typeface="+mn-lt"/>
              </a:rPr>
              <a:t>Flow Liquefaction Case Study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82" y="905198"/>
            <a:ext cx="7802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Sands Head, Fraser River Delta, </a:t>
            </a:r>
            <a:r>
              <a:rPr lang="en-US" sz="2400" dirty="0" smtClean="0">
                <a:solidFill>
                  <a:srgbClr val="7030A0"/>
                </a:solidFill>
              </a:rPr>
              <a:t>BC (Christian et al., 1997 CGJ)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613"/>
            <a:ext cx="9144000" cy="51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706"/>
            <a:ext cx="7886700" cy="549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Sands Head, Fraser River Delta, BC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448759"/>
              </p:ext>
            </p:extLst>
          </p:nvPr>
        </p:nvGraphicFramePr>
        <p:xfrm>
          <a:off x="228728" y="951469"/>
          <a:ext cx="3076575" cy="5743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105812"/>
              </p:ext>
            </p:extLst>
          </p:nvPr>
        </p:nvGraphicFramePr>
        <p:xfrm>
          <a:off x="3252787" y="914400"/>
          <a:ext cx="2638425" cy="580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099513"/>
              </p:ext>
            </p:extLst>
          </p:nvPr>
        </p:nvGraphicFramePr>
        <p:xfrm>
          <a:off x="5816299" y="877330"/>
          <a:ext cx="2676525" cy="581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60268" y="509173"/>
            <a:ext cx="78867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A6409F"/>
                </a:solidFill>
                <a:latin typeface="+mn-lt"/>
              </a:rPr>
              <a:t>(Christian et al. 1997)</a:t>
            </a:r>
            <a:endParaRPr lang="en-US" sz="2400" dirty="0">
              <a:solidFill>
                <a:srgbClr val="A6409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70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97728" y="1346961"/>
            <a:ext cx="1253584" cy="4658007"/>
            <a:chOff x="7620000" y="1600200"/>
            <a:chExt cx="1253584" cy="444168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305800" y="5334000"/>
              <a:ext cx="567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0" y="457200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01661" y="335879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f</a:t>
            </a:r>
            <a:r>
              <a:rPr lang="en-US" sz="4000" baseline="-20000" dirty="0" smtClean="0">
                <a:solidFill>
                  <a:srgbClr val="00B050"/>
                </a:solidFill>
              </a:rPr>
              <a:t>s</a:t>
            </a:r>
            <a:endParaRPr lang="en-US" sz="4000" baseline="-20000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4" y="2381409"/>
            <a:ext cx="5925646" cy="33705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8779" y="541699"/>
            <a:ext cx="3464410" cy="3687401"/>
            <a:chOff x="4208779" y="541699"/>
            <a:chExt cx="3464410" cy="3687401"/>
          </a:xfrm>
        </p:grpSpPr>
        <p:sp>
          <p:nvSpPr>
            <p:cNvPr id="12" name="TextBox 11"/>
            <p:cNvSpPr txBox="1"/>
            <p:nvPr/>
          </p:nvSpPr>
          <p:spPr>
            <a:xfrm>
              <a:off x="4208779" y="541699"/>
              <a:ext cx="346441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>
                  <a:solidFill>
                    <a:srgbClr val="C00000"/>
                  </a:solidFill>
                </a:rPr>
                <a:t>THIS U2</a:t>
              </a:r>
              <a:endParaRPr lang="en-US" sz="8000" dirty="0">
                <a:solidFill>
                  <a:srgbClr val="C00000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6838950" y="1865138"/>
              <a:ext cx="723900" cy="236396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08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0528334"/>
              </p:ext>
            </p:extLst>
          </p:nvPr>
        </p:nvGraphicFramePr>
        <p:xfrm>
          <a:off x="87722" y="778477"/>
          <a:ext cx="3001467" cy="599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773328"/>
              </p:ext>
            </p:extLst>
          </p:nvPr>
        </p:nvGraphicFramePr>
        <p:xfrm>
          <a:off x="3105989" y="704335"/>
          <a:ext cx="3129730" cy="6023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300678"/>
              </p:ext>
            </p:extLst>
          </p:nvPr>
        </p:nvGraphicFramePr>
        <p:xfrm>
          <a:off x="6141308" y="667265"/>
          <a:ext cx="2916195" cy="6190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24062" y="4568568"/>
            <a:ext cx="1343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state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2638" y="1775941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tn-cs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70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56254" y="6018217"/>
            <a:ext cx="2149546" cy="358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A14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Dilative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DA14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60800" y="5943600"/>
            <a:ext cx="1066800" cy="0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81800" y="5969000"/>
            <a:ext cx="1028700" cy="12700"/>
          </a:xfrm>
          <a:prstGeom prst="straightConnector1">
            <a:avLst/>
          </a:prstGeom>
          <a:ln w="3175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1899" y="195783"/>
            <a:ext cx="7886700" cy="549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+mn-lt"/>
              </a:rPr>
              <a:t>Sands Head, Fraser River Delta, BC</a:t>
            </a:r>
            <a:endParaRPr lang="en-US" sz="3200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22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666" y="100059"/>
            <a:ext cx="8110105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Liquefaction Case Study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0831" y="545300"/>
            <a:ext cx="8110105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Kingston </a:t>
            </a:r>
            <a:r>
              <a:rPr lang="en-US" sz="3200" dirty="0" err="1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Flyash</a:t>
            </a:r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Failure, Tennessee (22 Dec 2008)</a:t>
            </a:r>
            <a:endParaRPr lang="en-US" sz="3200" dirty="0">
              <a:solidFill>
                <a:srgbClr val="A640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791"/>
            <a:ext cx="7193164" cy="524321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1666" y="990541"/>
            <a:ext cx="8110105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TVA stockpile dam fails into Emory River</a:t>
            </a:r>
            <a:endParaRPr lang="en-US" sz="3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4859"/>
          <a:stretch/>
        </p:blipFill>
        <p:spPr>
          <a:xfrm>
            <a:off x="7329251" y="5272392"/>
            <a:ext cx="1814749" cy="1585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4730"/>
          <a:stretch/>
        </p:blipFill>
        <p:spPr>
          <a:xfrm>
            <a:off x="7329251" y="3315967"/>
            <a:ext cx="1838528" cy="1840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9251" y="1785396"/>
            <a:ext cx="1814749" cy="14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31" y="649333"/>
            <a:ext cx="8110105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Kingston </a:t>
            </a:r>
            <a:r>
              <a:rPr lang="en-US" sz="3200" dirty="0" err="1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Flyash</a:t>
            </a:r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Failure, Tennessee (Robertson 2010)</a:t>
            </a:r>
            <a:endParaRPr lang="en-US" sz="3200" dirty="0">
              <a:solidFill>
                <a:srgbClr val="A640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641678"/>
              </p:ext>
            </p:extLst>
          </p:nvPr>
        </p:nvGraphicFramePr>
        <p:xfrm>
          <a:off x="290513" y="1383957"/>
          <a:ext cx="2662752" cy="5261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764519"/>
              </p:ext>
            </p:extLst>
          </p:nvPr>
        </p:nvGraphicFramePr>
        <p:xfrm>
          <a:off x="2879125" y="1260390"/>
          <a:ext cx="234778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8796967"/>
              </p:ext>
            </p:extLst>
          </p:nvPr>
        </p:nvGraphicFramePr>
        <p:xfrm>
          <a:off x="5111965" y="963826"/>
          <a:ext cx="2499798" cy="5656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31667" y="212865"/>
            <a:ext cx="8110105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Liquefaction Case Study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11763" y="1400294"/>
            <a:ext cx="1253584" cy="4658007"/>
            <a:chOff x="7620000" y="1600200"/>
            <a:chExt cx="1253584" cy="4441686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305800" y="5334000"/>
              <a:ext cx="567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0" y="457200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721600" y="3396743"/>
            <a:ext cx="517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00B050"/>
                </a:solidFill>
              </a:rPr>
              <a:t>f</a:t>
            </a:r>
            <a:r>
              <a:rPr lang="en-US" sz="4000" baseline="-25000" dirty="0" smtClean="0">
                <a:solidFill>
                  <a:srgbClr val="00B050"/>
                </a:solidFill>
              </a:rPr>
              <a:t>s</a:t>
            </a:r>
            <a:endParaRPr lang="en-US" sz="4000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552908"/>
              </p:ext>
            </p:extLst>
          </p:nvPr>
        </p:nvGraphicFramePr>
        <p:xfrm>
          <a:off x="211289" y="1173891"/>
          <a:ext cx="2844432" cy="5534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1508"/>
              </p:ext>
            </p:extLst>
          </p:nvPr>
        </p:nvGraphicFramePr>
        <p:xfrm>
          <a:off x="2953598" y="995585"/>
          <a:ext cx="3097104" cy="567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8377"/>
              </p:ext>
            </p:extLst>
          </p:nvPr>
        </p:nvGraphicFramePr>
        <p:xfrm>
          <a:off x="5757229" y="902042"/>
          <a:ext cx="2792628" cy="5771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8"/>
          <p:cNvSpPr txBox="1"/>
          <p:nvPr/>
        </p:nvSpPr>
        <p:spPr>
          <a:xfrm>
            <a:off x="5859352" y="6012133"/>
            <a:ext cx="2243248" cy="32919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Contractive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A14D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Dilative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DA14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480689" y="6388100"/>
            <a:ext cx="1028700" cy="0"/>
          </a:xfrm>
          <a:prstGeom prst="straightConnector1">
            <a:avLst/>
          </a:prstGeom>
          <a:ln w="3175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778078" y="6388100"/>
            <a:ext cx="1028700" cy="0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92428" y="1951766"/>
            <a:ext cx="95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r>
              <a:rPr kumimoji="0" lang="en-US" sz="2400" b="1" i="0" u="none" strike="noStrike" kern="1200" cap="none" spc="0" normalizeH="0" baseline="-1800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endParaRPr kumimoji="0" lang="en-US" sz="2400" b="1" i="0" u="none" strike="noStrike" kern="1200" cap="none" spc="0" normalizeH="0" baseline="-1800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5039" y="2570526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4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tn-cs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0609" y="494874"/>
            <a:ext cx="8110105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Kingston </a:t>
            </a:r>
            <a:r>
              <a:rPr lang="en-US" sz="3200" dirty="0" err="1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Flyash</a:t>
            </a:r>
            <a:r>
              <a:rPr lang="en-US" sz="3200" dirty="0" smtClean="0">
                <a:solidFill>
                  <a:srgbClr val="A640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Failure, Tennessee (Robertson 2010)</a:t>
            </a:r>
            <a:endParaRPr lang="en-US" sz="3200" dirty="0">
              <a:solidFill>
                <a:srgbClr val="A640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0609" y="109025"/>
            <a:ext cx="8110105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Liquefaction Case Study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181" y="2702317"/>
            <a:ext cx="8212127" cy="1444336"/>
          </a:xfrm>
          <a:prstGeom prst="rect">
            <a:avLst/>
          </a:prstGeom>
          <a:solidFill>
            <a:srgbClr val="EBE6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33843" y="4750604"/>
            <a:ext cx="8158465" cy="11430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292428" y="6350000"/>
            <a:ext cx="0" cy="12033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91690" y="5049521"/>
            <a:ext cx="126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Layer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41378" y="3333489"/>
            <a:ext cx="126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Layer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6200000">
            <a:off x="2150253" y="6066083"/>
            <a:ext cx="571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Clay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1880804" y="6083480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Silt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1218083" y="5668646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Sandy Mix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1071699" y="6027137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Sand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8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54" y="151118"/>
            <a:ext cx="7886700" cy="6465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A6409F"/>
                </a:solidFill>
              </a:rPr>
              <a:t>Neves</a:t>
            </a:r>
            <a:r>
              <a:rPr lang="en-US" b="1" dirty="0" smtClean="0">
                <a:solidFill>
                  <a:srgbClr val="A6409F"/>
                </a:solidFill>
              </a:rPr>
              <a:t> </a:t>
            </a:r>
            <a:r>
              <a:rPr lang="en-US" b="1" dirty="0" err="1" smtClean="0">
                <a:solidFill>
                  <a:srgbClr val="A6409F"/>
                </a:solidFill>
              </a:rPr>
              <a:t>Corvo</a:t>
            </a:r>
            <a:r>
              <a:rPr lang="en-US" b="1" dirty="0" smtClean="0">
                <a:solidFill>
                  <a:srgbClr val="A6409F"/>
                </a:solidFill>
              </a:rPr>
              <a:t> Tailings, Portugal</a:t>
            </a:r>
            <a:endParaRPr lang="en-US" b="1" dirty="0">
              <a:solidFill>
                <a:srgbClr val="A6409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999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3368" y="902141"/>
            <a:ext cx="711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Liquefaction potential of paste fill at </a:t>
            </a:r>
            <a:r>
              <a:rPr lang="en-US" sz="2000" b="1" dirty="0" err="1"/>
              <a:t>Neves</a:t>
            </a:r>
            <a:r>
              <a:rPr lang="en-US" sz="2000" b="1" dirty="0"/>
              <a:t> </a:t>
            </a:r>
            <a:r>
              <a:rPr lang="en-US" sz="2000" b="1" dirty="0" err="1"/>
              <a:t>Corvo</a:t>
            </a:r>
            <a:r>
              <a:rPr lang="en-US" sz="2000" b="1" dirty="0"/>
              <a:t> mine, Portugal</a:t>
            </a:r>
          </a:p>
          <a:p>
            <a:r>
              <a:rPr lang="en-US" sz="2000" dirty="0">
                <a:hlinkClick r:id="rId3"/>
              </a:rPr>
              <a:t>K. Been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E. </a:t>
            </a:r>
            <a:r>
              <a:rPr lang="en-US" sz="2000" dirty="0" smtClean="0">
                <a:hlinkClick r:id="rId4"/>
              </a:rPr>
              <a:t>T</a:t>
            </a:r>
            <a:r>
              <a:rPr lang="en-US" sz="2000" dirty="0">
                <a:hlinkClick r:id="rId4"/>
              </a:rPr>
              <a:t>. Brown</a:t>
            </a:r>
            <a:r>
              <a:rPr lang="en-US" sz="2000" dirty="0"/>
              <a:t> &amp; </a:t>
            </a:r>
            <a:r>
              <a:rPr lang="en-US" sz="2000" dirty="0">
                <a:hlinkClick r:id="rId5"/>
              </a:rPr>
              <a:t>N. </a:t>
            </a:r>
            <a:r>
              <a:rPr lang="en-US" sz="2000" dirty="0" smtClean="0">
                <a:hlinkClick r:id="rId5"/>
              </a:rPr>
              <a:t>Hepworth</a:t>
            </a:r>
            <a:r>
              <a:rPr lang="en-US" sz="2000" dirty="0" smtClean="0"/>
              <a:t> published online 05 Sept 2013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8" y="95632"/>
            <a:ext cx="1113391" cy="15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99" y="391457"/>
            <a:ext cx="8440252" cy="68279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CPT-001 </a:t>
            </a:r>
            <a:r>
              <a:rPr lang="en-US" sz="2800" b="1" dirty="0" err="1" smtClean="0">
                <a:solidFill>
                  <a:srgbClr val="7030A0"/>
                </a:solidFill>
              </a:rPr>
              <a:t>Neves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Corvo</a:t>
            </a:r>
            <a:r>
              <a:rPr lang="en-US" sz="2800" b="1" dirty="0">
                <a:solidFill>
                  <a:srgbClr val="7030A0"/>
                </a:solidFill>
              </a:rPr>
              <a:t> Tailings, </a:t>
            </a:r>
            <a:r>
              <a:rPr lang="en-US" sz="2800" b="1" dirty="0" smtClean="0">
                <a:solidFill>
                  <a:srgbClr val="7030A0"/>
                </a:solidFill>
              </a:rPr>
              <a:t>Portugal 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>
                <a:solidFill>
                  <a:srgbClr val="A6409F"/>
                </a:solidFill>
              </a:rPr>
              <a:t>Flow Liquefaction Screening Evaluation (Been et al 2002)</a:t>
            </a:r>
            <a:r>
              <a:rPr lang="en-US" sz="2800" dirty="0" smtClean="0">
                <a:solidFill>
                  <a:srgbClr val="A6409F"/>
                </a:solidFill>
              </a:rPr>
              <a:t> </a:t>
            </a:r>
            <a:endParaRPr lang="en-US" sz="2800" dirty="0">
              <a:solidFill>
                <a:srgbClr val="A6409F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9570223"/>
              </p:ext>
            </p:extLst>
          </p:nvPr>
        </p:nvGraphicFramePr>
        <p:xfrm>
          <a:off x="0" y="1526874"/>
          <a:ext cx="2479853" cy="5255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09569"/>
              </p:ext>
            </p:extLst>
          </p:nvPr>
        </p:nvGraphicFramePr>
        <p:xfrm>
          <a:off x="-7004127" y="-235493"/>
          <a:ext cx="2457228" cy="4351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538">
                  <a:extLst>
                    <a:ext uri="{9D8B030D-6E8A-4147-A177-3AD203B41FA5}">
                      <a16:colId xmlns:a16="http://schemas.microsoft.com/office/drawing/2014/main" val="3988201114"/>
                    </a:ext>
                  </a:extLst>
                </a:gridCol>
                <a:gridCol w="409538">
                  <a:extLst>
                    <a:ext uri="{9D8B030D-6E8A-4147-A177-3AD203B41FA5}">
                      <a16:colId xmlns:a16="http://schemas.microsoft.com/office/drawing/2014/main" val="3177885554"/>
                    </a:ext>
                  </a:extLst>
                </a:gridCol>
                <a:gridCol w="409538">
                  <a:extLst>
                    <a:ext uri="{9D8B030D-6E8A-4147-A177-3AD203B41FA5}">
                      <a16:colId xmlns:a16="http://schemas.microsoft.com/office/drawing/2014/main" val="2665952962"/>
                    </a:ext>
                  </a:extLst>
                </a:gridCol>
                <a:gridCol w="409538">
                  <a:extLst>
                    <a:ext uri="{9D8B030D-6E8A-4147-A177-3AD203B41FA5}">
                      <a16:colId xmlns:a16="http://schemas.microsoft.com/office/drawing/2014/main" val="2723551344"/>
                    </a:ext>
                  </a:extLst>
                </a:gridCol>
                <a:gridCol w="409538">
                  <a:extLst>
                    <a:ext uri="{9D8B030D-6E8A-4147-A177-3AD203B41FA5}">
                      <a16:colId xmlns:a16="http://schemas.microsoft.com/office/drawing/2014/main" val="841678208"/>
                    </a:ext>
                  </a:extLst>
                </a:gridCol>
                <a:gridCol w="409538">
                  <a:extLst>
                    <a:ext uri="{9D8B030D-6E8A-4147-A177-3AD203B41FA5}">
                      <a16:colId xmlns:a16="http://schemas.microsoft.com/office/drawing/2014/main" val="3725566715"/>
                    </a:ext>
                  </a:extLst>
                </a:gridCol>
              </a:tblGrid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3351789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729263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71230296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7612980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9111478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224995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175450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259815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964825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1802366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86317591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2334520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464374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97422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93174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129321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3854084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187046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568833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7214717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3350494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743415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2581314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18468822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0947438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2099644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4059938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0540842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6195605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79480785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949124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7608979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1283607"/>
                  </a:ext>
                </a:extLst>
              </a:tr>
              <a:tr h="127981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55534782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71246337"/>
              </p:ext>
            </p:extLst>
          </p:nvPr>
        </p:nvGraphicFramePr>
        <p:xfrm>
          <a:off x="2209725" y="1452283"/>
          <a:ext cx="1943422" cy="524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2115087" y="5707737"/>
            <a:ext cx="1027076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7030A0"/>
                </a:solidFill>
              </a:rPr>
              <a:t>Gravelly Sand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583708" y="5843837"/>
            <a:ext cx="582612" cy="3127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70C0"/>
                </a:solidFill>
              </a:rPr>
              <a:t> Sand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2713250" y="5935119"/>
            <a:ext cx="8953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 Sand Mix</a:t>
            </a:r>
          </a:p>
        </p:txBody>
      </p:sp>
      <p:sp>
        <p:nvSpPr>
          <p:cNvPr id="9" name="TextBox 9"/>
          <p:cNvSpPr txBox="1"/>
          <p:nvPr/>
        </p:nvSpPr>
        <p:spPr>
          <a:xfrm rot="16200000">
            <a:off x="3095879" y="6058962"/>
            <a:ext cx="639919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 </a:t>
            </a:r>
            <a:r>
              <a:rPr lang="en-US" dirty="0">
                <a:solidFill>
                  <a:srgbClr val="2E23BF"/>
                </a:solidFill>
              </a:rPr>
              <a:t>Silt Mix</a:t>
            </a:r>
          </a:p>
        </p:txBody>
      </p:sp>
      <p:sp>
        <p:nvSpPr>
          <p:cNvPr id="10" name="TextBox 10"/>
          <p:cNvSpPr txBox="1"/>
          <p:nvPr/>
        </p:nvSpPr>
        <p:spPr>
          <a:xfrm rot="16200000">
            <a:off x="3373990" y="6031154"/>
            <a:ext cx="528637" cy="3127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Clay</a:t>
            </a:r>
          </a:p>
        </p:txBody>
      </p:sp>
      <p:sp>
        <p:nvSpPr>
          <p:cNvPr id="11" name="TextBox 11"/>
          <p:cNvSpPr txBox="1"/>
          <p:nvPr/>
        </p:nvSpPr>
        <p:spPr>
          <a:xfrm rot="16200000">
            <a:off x="3528857" y="5982257"/>
            <a:ext cx="662169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Organic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868734"/>
              </p:ext>
            </p:extLst>
          </p:nvPr>
        </p:nvGraphicFramePr>
        <p:xfrm>
          <a:off x="3859942" y="1526874"/>
          <a:ext cx="2702223" cy="517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493464"/>
              </p:ext>
            </p:extLst>
          </p:nvPr>
        </p:nvGraphicFramePr>
        <p:xfrm>
          <a:off x="6362872" y="1452283"/>
          <a:ext cx="2519871" cy="519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8"/>
          <p:cNvSpPr txBox="1"/>
          <p:nvPr/>
        </p:nvSpPr>
        <p:spPr>
          <a:xfrm>
            <a:off x="7002055" y="6197461"/>
            <a:ext cx="1623023" cy="349918"/>
          </a:xfrm>
          <a:prstGeom prst="rect">
            <a:avLst/>
          </a:prstGeo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solidFill>
                  <a:srgbClr val="DA14DA"/>
                </a:solidFill>
              </a:rPr>
              <a:t>Dilative      </a:t>
            </a:r>
            <a:r>
              <a:rPr lang="en-US" sz="1200" b="1" dirty="0" smtClean="0">
                <a:solidFill>
                  <a:srgbClr val="0070C0"/>
                </a:solidFill>
              </a:rPr>
              <a:t>Contractive</a:t>
            </a:r>
            <a:endParaRPr lang="en-US" sz="16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14761" y="6132025"/>
            <a:ext cx="1084333" cy="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92471" y="6133854"/>
            <a:ext cx="1084333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13494" y="3722336"/>
            <a:ext cx="793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Been</a:t>
            </a:r>
          </a:p>
          <a:p>
            <a:r>
              <a:rPr lang="en-US" dirty="0" smtClean="0"/>
              <a:t>et al</a:t>
            </a:r>
          </a:p>
          <a:p>
            <a:r>
              <a:rPr lang="en-US" dirty="0" smtClean="0"/>
              <a:t>(2002)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28935" y="3892011"/>
            <a:ext cx="86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Tailings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689577" y="2463800"/>
            <a:ext cx="18901" cy="3733661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3803662" y="5194197"/>
            <a:ext cx="1401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Underconsolidated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356927" y="6090693"/>
            <a:ext cx="0" cy="106768"/>
          </a:xfrm>
          <a:prstGeom prst="line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3810" y="3086100"/>
            <a:ext cx="8338241" cy="1955196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0457" y="5104902"/>
            <a:ext cx="8338241" cy="850512"/>
          </a:xfrm>
          <a:prstGeom prst="rect">
            <a:avLst/>
          </a:prstGeom>
          <a:solidFill>
            <a:srgbClr val="93FF71">
              <a:alpha val="27843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2804" y="2768476"/>
            <a:ext cx="8338241" cy="267947"/>
          </a:xfrm>
          <a:prstGeom prst="rect">
            <a:avLst/>
          </a:prstGeom>
          <a:solidFill>
            <a:srgbClr val="93FF71">
              <a:alpha val="27843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8441" y="4115861"/>
            <a:ext cx="4762604" cy="593411"/>
          </a:xfrm>
          <a:prstGeom prst="rect">
            <a:avLst/>
          </a:prstGeom>
          <a:solidFill>
            <a:srgbClr val="F8CBAD">
              <a:alpha val="28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937102" y="4110657"/>
            <a:ext cx="1393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YSR &lt; 1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15" grpId="0" animBg="1"/>
      <p:bldP spid="2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48" y="67589"/>
            <a:ext cx="8446865" cy="685800"/>
          </a:xfrm>
        </p:spPr>
        <p:txBody>
          <a:bodyPr>
            <a:normAutofit/>
          </a:bodyPr>
          <a:lstStyle/>
          <a:p>
            <a:r>
              <a:rPr lang="en-US" altLang="en-US" sz="3200" i="1" dirty="0">
                <a:solidFill>
                  <a:srgbClr val="C00000"/>
                </a:solidFill>
              </a:rPr>
              <a:t>	</a:t>
            </a:r>
            <a:r>
              <a:rPr lang="en-US" altLang="en-US" sz="3200" i="1" dirty="0" smtClean="0">
                <a:solidFill>
                  <a:srgbClr val="C00000"/>
                </a:solidFill>
              </a:rPr>
              <a:t>CPT Evaluation of Cyclic Soil Liquefaction</a:t>
            </a:r>
            <a:endParaRPr lang="en-US" altLang="en-US" sz="3200" i="1" dirty="0">
              <a:solidFill>
                <a:srgbClr val="C00000"/>
              </a:solidFill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909825" y="3475306"/>
            <a:ext cx="3131563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Haiti (2010) courtesy Glenn Rix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92"/>
          <a:stretch/>
        </p:blipFill>
        <p:spPr>
          <a:xfrm>
            <a:off x="415636" y="1132037"/>
            <a:ext cx="3786070" cy="223084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85726" y="778965"/>
            <a:ext cx="3355662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Haiti 2010  (courtesy Univ. Idaho)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2" t="7254" r="6754" b="16182"/>
          <a:stretch/>
        </p:blipFill>
        <p:spPr>
          <a:xfrm>
            <a:off x="4633993" y="1101784"/>
            <a:ext cx="4051052" cy="2302026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659519" y="732452"/>
            <a:ext cx="2185242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Tohoku Japan 2011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9" y="3844638"/>
            <a:ext cx="3869196" cy="2901897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663620" y="3475306"/>
            <a:ext cx="3991798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Chile 2010 (courtesy J. Bray &amp; J.D. Frost)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63" y="3844638"/>
            <a:ext cx="3922682" cy="29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771"/>
            <a:ext cx="8229600" cy="451755"/>
          </a:xfrm>
        </p:spPr>
        <p:txBody>
          <a:bodyPr>
            <a:noAutofit/>
          </a:bodyPr>
          <a:lstStyle/>
          <a:p>
            <a:r>
              <a:rPr lang="en-US" sz="3600" i="1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 Liquefaction Evaluation by CPT</a:t>
            </a:r>
            <a:endParaRPr lang="en-US" sz="3600" i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685800"/>
            <a:ext cx="8229600" cy="45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2001; Boulanger &amp;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Idriss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-18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829796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Simplified Approach uses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Cyclic Stress Ratio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(CSR):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average cyclic shear stresses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/g  = PGA = peak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 ground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total vertical (overburden)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-2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 = effective vertical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</a:t>
            </a:r>
            <a:r>
              <a:rPr kumimoji="0" lang="en-US" sz="2800" b="0" i="0" u="none" strike="noStrike" kern="1200" cap="none" spc="0" normalizeH="0" baseline="-2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= stress reduction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coefficient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alibri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MSF = magnitude scaling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factor convert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7.5 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771150"/>
              </p:ext>
            </p:extLst>
          </p:nvPr>
        </p:nvGraphicFramePr>
        <p:xfrm>
          <a:off x="1300163" y="1809221"/>
          <a:ext cx="570865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name="Equation" r:id="rId3" imgW="2590560" imgH="482400" progId="Equation.3">
                  <p:embed/>
                </p:oleObj>
              </mc:Choice>
              <mc:Fallback>
                <p:oleObj name="Equation" r:id="rId3" imgW="2590560" imgH="4824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1809221"/>
                        <a:ext cx="5708650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50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4447" y="156882"/>
            <a:ext cx="8534400" cy="55132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Simplified Cyclic Stress-Based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Procedures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31972" y="914400"/>
            <a:ext cx="4145819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D60093"/>
              </a:buClr>
              <a:buSzPct val="43000"/>
              <a:buFont typeface="Wingdings" pitchFamily="2" charset="2"/>
              <a:buChar char="q"/>
              <a:tabLst>
                <a:tab pos="165100" algn="l"/>
                <a:tab pos="2270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Ground Shaking: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D60093"/>
              </a:buClr>
              <a:buSzPct val="43000"/>
              <a:buFont typeface="Wingdings" pitchFamily="2" charset="2"/>
              <a:buChar char="q"/>
              <a:tabLst>
                <a:tab pos="165100" algn="l"/>
                <a:tab pos="227013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D60093"/>
              </a:buClr>
              <a:buSzPct val="43000"/>
              <a:buFont typeface="Wingdings" pitchFamily="2" charset="2"/>
              <a:buChar char="q"/>
              <a:tabLst>
                <a:tab pos="165100" algn="l"/>
                <a:tab pos="227013" algn="l"/>
              </a:tabLst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Clr>
                <a:srgbClr val="D60093"/>
              </a:buClr>
              <a:buSzPct val="43000"/>
              <a:buFont typeface="Wingdings" panose="05000000000000000000" pitchFamily="2" charset="2"/>
              <a:buChar char="q"/>
              <a:tabLst>
                <a:tab pos="165100" algn="l"/>
                <a:tab pos="2270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Soil resistance based 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in-situ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field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1000"/>
              <a:buFont typeface="Wingdings" panose="05000000000000000000" pitchFamily="2" charset="2"/>
              <a:buChar char="§"/>
              <a:tabLst>
                <a:tab pos="165100" algn="l"/>
                <a:tab pos="22701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standard penetration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1000"/>
              <a:buFont typeface="Wingdings" panose="05000000000000000000" pitchFamily="2" charset="2"/>
              <a:buChar char="§"/>
              <a:tabLst>
                <a:tab pos="165100" algn="l"/>
                <a:tab pos="22701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cone penetration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1000"/>
              <a:buFont typeface="Wingdings" panose="05000000000000000000" pitchFamily="2" charset="2"/>
              <a:buChar char="§"/>
              <a:tabLst>
                <a:tab pos="165100" algn="l"/>
                <a:tab pos="22701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en-US" sz="2000" b="1" i="0" u="none" strike="noStrike" kern="1200" cap="none" spc="0" normalizeH="0" baseline="-16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shear wave velocity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1000"/>
              <a:buFont typeface="Wingdings" panose="05000000000000000000" pitchFamily="2" charset="2"/>
              <a:buChar char="§"/>
              <a:tabLst>
                <a:tab pos="165100" algn="l"/>
                <a:tab pos="22701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flat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dilatometer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D60093"/>
              </a:buClr>
              <a:buSzPct val="43000"/>
              <a:buFont typeface="Wingdings" panose="05000000000000000000" pitchFamily="2" charset="2"/>
              <a:buChar char="q"/>
              <a:tabLst>
                <a:tab pos="165100" algn="l"/>
                <a:tab pos="2270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Compare CSR with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Cyclic Resistance Ratio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likelihood for liquefaction. </a:t>
            </a:r>
          </a:p>
        </p:txBody>
      </p:sp>
      <p:graphicFrame>
        <p:nvGraphicFramePr>
          <p:cNvPr id="28057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218879"/>
              </p:ext>
            </p:extLst>
          </p:nvPr>
        </p:nvGraphicFramePr>
        <p:xfrm>
          <a:off x="265142" y="1426896"/>
          <a:ext cx="4064097" cy="757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Equation" r:id="rId3" imgW="2590560" imgH="482400" progId="Equation.3">
                  <p:embed/>
                </p:oleObj>
              </mc:Choice>
              <mc:Fallback>
                <p:oleObj name="Equation" r:id="rId3" imgW="2590560" imgH="482400" progId="Equation.3">
                  <p:embed/>
                  <p:pic>
                    <p:nvPicPr>
                      <p:cNvPr id="2805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42" y="1426896"/>
                        <a:ext cx="4064097" cy="75773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B05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539288"/>
              </p:ext>
            </p:extLst>
          </p:nvPr>
        </p:nvGraphicFramePr>
        <p:xfrm>
          <a:off x="4296870" y="1003413"/>
          <a:ext cx="4654564" cy="536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4135030" y="3244906"/>
            <a:ext cx="1877353" cy="0"/>
          </a:xfrm>
          <a:prstGeom prst="straightConnector1">
            <a:avLst/>
          </a:prstGeom>
          <a:ln w="34925">
            <a:solidFill>
              <a:srgbClr val="C92DA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93738" y="4287430"/>
            <a:ext cx="1877353" cy="0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002942" y="3212538"/>
            <a:ext cx="1348" cy="1982549"/>
          </a:xfrm>
          <a:prstGeom prst="straightConnector1">
            <a:avLst/>
          </a:prstGeom>
          <a:ln w="34925">
            <a:solidFill>
              <a:srgbClr val="C92DA8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062998" y="4295523"/>
            <a:ext cx="0" cy="980484"/>
          </a:xfrm>
          <a:prstGeom prst="straightConnector1">
            <a:avLst/>
          </a:prstGeom>
          <a:ln w="3492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47646" y="3163986"/>
            <a:ext cx="105196" cy="105196"/>
          </a:xfrm>
          <a:prstGeom prst="ellipse">
            <a:avLst/>
          </a:prstGeom>
          <a:solidFill>
            <a:srgbClr val="F09EDE"/>
          </a:solidFill>
          <a:ln>
            <a:solidFill>
              <a:srgbClr val="C92D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4198" y="2087745"/>
            <a:ext cx="175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92D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Liquefaction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92D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Likely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92DA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96520" y="3615791"/>
            <a:ext cx="1754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Liquefaction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Likely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06354" y="4238878"/>
            <a:ext cx="105196" cy="105196"/>
          </a:xfrm>
          <a:prstGeom prst="ellipse">
            <a:avLst/>
          </a:prstGeom>
          <a:solidFill>
            <a:srgbClr val="44D5E4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9868" y="833480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5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5" grpId="0"/>
      <p:bldP spid="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17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 Liquefaction Evaluation by CPT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9533" y="793274"/>
            <a:ext cx="8229600" cy="45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(Robertson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&amp; </a:t>
            </a:r>
            <a:r>
              <a:rPr lang="en-US" sz="2800" dirty="0" err="1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Wride</a:t>
            </a:r>
            <a:r>
              <a:rPr lang="en-US" sz="28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1998;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et al. 2001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-18000" noProof="0" dirty="0">
              <a:ln>
                <a:noFill/>
              </a:ln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321" y="1524000"/>
            <a:ext cx="824884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Evaluate the Cyclic Resistance Ratio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clean sands from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stress-normalized cone resistance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For range:   50   ≤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≤  160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For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 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B20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Batang"/>
                <a:cs typeface="Times New Roman" pitchFamily="18" charset="0"/>
              </a:rPr>
              <a:t>  	</a:t>
            </a:r>
            <a:r>
              <a:rPr kumimoji="0" lang="en-US" altLang="ko-KR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+mn-cs"/>
              </a:rPr>
              <a:t> </a:t>
            </a:r>
            <a:endParaRPr kumimoji="0" lang="en-US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2057400" y="3200400"/>
          <a:ext cx="38544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quation" r:id="rId3" imgW="1676160" imgH="469800" progId="Equation.3">
                  <p:embed/>
                </p:oleObj>
              </mc:Choice>
              <mc:Fallback>
                <p:oleObj name="Equation" r:id="rId3" imgW="1676160" imgH="469800" progId="Equation.3">
                  <p:embed/>
                  <p:pic>
                    <p:nvPicPr>
                      <p:cNvPr id="450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200400"/>
                        <a:ext cx="3854450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5066" name="Object 10"/>
          <p:cNvGraphicFramePr>
            <a:graphicFrameLocks noChangeAspect="1"/>
          </p:cNvGraphicFramePr>
          <p:nvPr/>
        </p:nvGraphicFramePr>
        <p:xfrm>
          <a:off x="2133600" y="4876800"/>
          <a:ext cx="4073525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Equation" r:id="rId5" imgW="1803240" imgH="431640" progId="Equation.3">
                  <p:embed/>
                </p:oleObj>
              </mc:Choice>
              <mc:Fallback>
                <p:oleObj name="Equation" r:id="rId5" imgW="1803240" imgH="431640" progId="Equation.3">
                  <p:embed/>
                  <p:pic>
                    <p:nvPicPr>
                      <p:cNvPr id="4506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876800"/>
                        <a:ext cx="4073525" cy="982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1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201888"/>
              </p:ext>
            </p:extLst>
          </p:nvPr>
        </p:nvGraphicFramePr>
        <p:xfrm>
          <a:off x="138113" y="867679"/>
          <a:ext cx="2505075" cy="569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546081"/>
              </p:ext>
            </p:extLst>
          </p:nvPr>
        </p:nvGraphicFramePr>
        <p:xfrm>
          <a:off x="2424600" y="867679"/>
          <a:ext cx="2162175" cy="569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824953"/>
              </p:ext>
            </p:extLst>
          </p:nvPr>
        </p:nvGraphicFramePr>
        <p:xfrm>
          <a:off x="4295252" y="867679"/>
          <a:ext cx="2162175" cy="569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316442"/>
              </p:ext>
            </p:extLst>
          </p:nvPr>
        </p:nvGraphicFramePr>
        <p:xfrm>
          <a:off x="5952138" y="867679"/>
          <a:ext cx="2162175" cy="569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8858" y="2647901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54222" y="4091117"/>
            <a:ext cx="794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</a:t>
            </a:r>
          </a:p>
          <a:p>
            <a:r>
              <a:rPr lang="en-US" dirty="0" smtClean="0"/>
              <a:t>Clay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1551" y="196929"/>
            <a:ext cx="8049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A6409F"/>
                </a:solidFill>
              </a:rPr>
              <a:t>Seismic Piezocone Tests - Hartford, Connecticut</a:t>
            </a:r>
            <a:endParaRPr lang="en-US" sz="3200" dirty="0">
              <a:solidFill>
                <a:srgbClr val="A6409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17823" y="2088292"/>
            <a:ext cx="1002886" cy="3794487"/>
            <a:chOff x="7620000" y="1600200"/>
            <a:chExt cx="1347417" cy="4414058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305800" y="5334000"/>
              <a:ext cx="661617" cy="680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32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00" y="4572000"/>
              <a:ext cx="726227" cy="680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32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17823" y="3425282"/>
            <a:ext cx="411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f</a:t>
            </a:r>
            <a:r>
              <a:rPr lang="en-US" sz="3200" baseline="-18000" dirty="0" smtClean="0">
                <a:solidFill>
                  <a:srgbClr val="00B050"/>
                </a:solidFill>
              </a:rPr>
              <a:t>s</a:t>
            </a:r>
            <a:endParaRPr lang="en-US" sz="3200" baseline="-180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17823" y="2127557"/>
            <a:ext cx="506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V</a:t>
            </a:r>
            <a:r>
              <a:rPr lang="en-US" sz="3200" baseline="-18000" dirty="0" smtClean="0">
                <a:solidFill>
                  <a:srgbClr val="800000"/>
                </a:solidFill>
              </a:rPr>
              <a:t>s</a:t>
            </a:r>
            <a:endParaRPr lang="en-US" sz="3200" baseline="-18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8" y="108383"/>
            <a:ext cx="8229600" cy="50373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C92D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Soil Liquefaction by </a:t>
            </a:r>
            <a:r>
              <a:rPr lang="en-US" sz="2800" dirty="0" err="1" smtClean="0">
                <a:solidFill>
                  <a:srgbClr val="C92D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endParaRPr lang="en-US" sz="2800" dirty="0">
              <a:solidFill>
                <a:srgbClr val="C92D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052783"/>
              </p:ext>
            </p:extLst>
          </p:nvPr>
        </p:nvGraphicFramePr>
        <p:xfrm>
          <a:off x="908141" y="742752"/>
          <a:ext cx="6656441" cy="536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901301"/>
              </p:ext>
            </p:extLst>
          </p:nvPr>
        </p:nvGraphicFramePr>
        <p:xfrm>
          <a:off x="6363015" y="5503874"/>
          <a:ext cx="2203456" cy="74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Equation" r:id="rId4" imgW="1320480" imgH="431640" progId="Equation.3">
                  <p:embed/>
                </p:oleObj>
              </mc:Choice>
              <mc:Fallback>
                <p:oleObj name="Equation" r:id="rId4" imgW="132048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015" y="5503874"/>
                        <a:ext cx="2203456" cy="7457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71815" y="510165"/>
            <a:ext cx="8229600" cy="503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for clean sands (Robertson &amp;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Wride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1998)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1993" y="1125996"/>
            <a:ext cx="18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NCEER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(2001)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9756"/>
            <a:ext cx="7886700" cy="4617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Cyclic Liquefaction Evaluation by CPT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4018" r="5201" b="1203"/>
          <a:stretch/>
        </p:blipFill>
        <p:spPr>
          <a:xfrm>
            <a:off x="719845" y="1089498"/>
            <a:ext cx="7267069" cy="52529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734777"/>
            <a:ext cx="7886700" cy="461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A6409F"/>
                </a:solidFill>
              </a:rPr>
              <a:t>Effect of Fines Content (FC) on CRR (Boulanger and </a:t>
            </a:r>
            <a:r>
              <a:rPr lang="en-US" b="1" dirty="0" err="1" smtClean="0">
                <a:solidFill>
                  <a:srgbClr val="A6409F"/>
                </a:solidFill>
              </a:rPr>
              <a:t>Idriss</a:t>
            </a:r>
            <a:r>
              <a:rPr lang="en-US" b="1" dirty="0" smtClean="0">
                <a:solidFill>
                  <a:srgbClr val="A6409F"/>
                </a:solidFill>
              </a:rPr>
              <a:t> 2014)</a:t>
            </a:r>
            <a:endParaRPr lang="en-US" b="1" dirty="0">
              <a:solidFill>
                <a:srgbClr val="A64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48" y="183245"/>
            <a:ext cx="8029184" cy="4517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Liquefaction Evaluation of Sands by CPT</a:t>
            </a:r>
            <a:endParaRPr lang="en-US" sz="3600" dirty="0">
              <a:solidFill>
                <a:srgbClr val="A64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9637" y="6119563"/>
            <a:ext cx="6653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tn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(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180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)/(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180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')</a:t>
            </a:r>
            <a:r>
              <a:rPr kumimoji="0" lang="en-US" sz="18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   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(in units of bars or atmospheres)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1939" r="8357" b="4514"/>
          <a:stretch/>
        </p:blipFill>
        <p:spPr bwMode="auto">
          <a:xfrm>
            <a:off x="280416" y="762000"/>
            <a:ext cx="6348984" cy="533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2200" y="2590800"/>
            <a:ext cx="2753956" cy="451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NCEER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/NSF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et al.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2001)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18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Robertson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(1998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);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Robertson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(2010,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20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800600"/>
            <a:ext cx="227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Exponent n ≈ 0.5 ± 0.2</a:t>
            </a:r>
          </a:p>
        </p:txBody>
      </p:sp>
    </p:spTree>
    <p:extLst>
      <p:ext uri="{BB962C8B-B14F-4D97-AF65-F5344CB8AC3E}">
        <p14:creationId xmlns:p14="http://schemas.microsoft.com/office/powerpoint/2010/main" val="28098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027" y="2091888"/>
            <a:ext cx="7886700" cy="566416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>
                <a:solidFill>
                  <a:srgbClr val="2D0DB3"/>
                </a:solidFill>
              </a:rPr>
              <a:t>San </a:t>
            </a:r>
            <a:r>
              <a:rPr lang="en-US" sz="2100" b="1" dirty="0" err="1">
                <a:solidFill>
                  <a:srgbClr val="2D0DB3"/>
                </a:solidFill>
              </a:rPr>
              <a:t>Felipito</a:t>
            </a:r>
            <a:r>
              <a:rPr lang="en-US" sz="2100" b="1" dirty="0">
                <a:solidFill>
                  <a:srgbClr val="2D0DB3"/>
                </a:solidFill>
              </a:rPr>
              <a:t> Bridges</a:t>
            </a:r>
            <a:br>
              <a:rPr lang="en-US" sz="2100" b="1" dirty="0">
                <a:solidFill>
                  <a:srgbClr val="2D0DB3"/>
                </a:solidFill>
              </a:rPr>
            </a:br>
            <a:r>
              <a:rPr lang="en-US" sz="2100" b="1" dirty="0">
                <a:solidFill>
                  <a:srgbClr val="2D0DB3"/>
                </a:solidFill>
              </a:rPr>
              <a:t>Baja, Mexico </a:t>
            </a:r>
            <a:r>
              <a:rPr lang="en-US" sz="2100" b="1" dirty="0" smtClean="0">
                <a:solidFill>
                  <a:srgbClr val="2D0DB3"/>
                </a:solidFill>
              </a:rPr>
              <a:t/>
            </a:r>
            <a:br>
              <a:rPr lang="en-US" sz="2100" b="1" dirty="0" smtClean="0">
                <a:solidFill>
                  <a:srgbClr val="2D0DB3"/>
                </a:solidFill>
              </a:rPr>
            </a:br>
            <a:r>
              <a:rPr lang="en-US" sz="2100" b="1" dirty="0" smtClean="0">
                <a:solidFill>
                  <a:srgbClr val="2D0DB3"/>
                </a:solidFill>
              </a:rPr>
              <a:t>PGA = 0.27 g</a:t>
            </a:r>
            <a:endParaRPr lang="en-US" sz="2100" b="1" dirty="0">
              <a:solidFill>
                <a:srgbClr val="2D0DB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963"/>
          <a:stretch/>
        </p:blipFill>
        <p:spPr>
          <a:xfrm>
            <a:off x="0" y="1343081"/>
            <a:ext cx="6641623" cy="5514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9031" y="3967102"/>
            <a:ext cx="60548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Epicenter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APRIL 4, 2010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 M 7.2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EL MAYOR-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CUCAPAH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   EARTHQUAKE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01067" y="4219496"/>
            <a:ext cx="2427964" cy="11015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631267" y="2344282"/>
            <a:ext cx="2097764" cy="1622820"/>
          </a:xfrm>
          <a:prstGeom prst="straightConnector1">
            <a:avLst/>
          </a:prstGeom>
          <a:ln w="34925">
            <a:solidFill>
              <a:srgbClr val="2D0DB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1" y="13469"/>
            <a:ext cx="8449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Liquefaction 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(Turner et al. 2016)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</a:t>
            </a:r>
            <a:r>
              <a:rPr lang="en-US" sz="3200" dirty="0" err="1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Felipito</a:t>
            </a:r>
            <a:r>
              <a:rPr lang="en-US" sz="3200" dirty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Bridges, Baja, Mexico</a:t>
            </a:r>
          </a:p>
        </p:txBody>
      </p:sp>
    </p:spTree>
    <p:extLst>
      <p:ext uri="{BB962C8B-B14F-4D97-AF65-F5344CB8AC3E}">
        <p14:creationId xmlns:p14="http://schemas.microsoft.com/office/powerpoint/2010/main" val="40534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81" y="81703"/>
            <a:ext cx="7886700" cy="566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San </a:t>
            </a:r>
            <a:r>
              <a:rPr lang="en-US" sz="3200" b="1" dirty="0" err="1">
                <a:solidFill>
                  <a:srgbClr val="7030A0"/>
                </a:solidFill>
                <a:latin typeface="+mn-lt"/>
              </a:rPr>
              <a:t>Felipito</a:t>
            </a:r>
            <a:r>
              <a:rPr lang="en-US" sz="3200" b="1" dirty="0">
                <a:solidFill>
                  <a:srgbClr val="7030A0"/>
                </a:solidFill>
                <a:latin typeface="+mn-lt"/>
              </a:rPr>
              <a:t> Bridges, </a:t>
            </a:r>
            <a:r>
              <a:rPr lang="en-US" sz="3200" b="1" dirty="0" smtClean="0">
                <a:solidFill>
                  <a:srgbClr val="7030A0"/>
                </a:solidFill>
                <a:latin typeface="+mn-lt"/>
              </a:rPr>
              <a:t>Mexico (Turner et al. 2014) </a:t>
            </a:r>
            <a:endParaRPr lang="en-US" sz="32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3465"/>
          <a:stretch/>
        </p:blipFill>
        <p:spPr>
          <a:xfrm>
            <a:off x="-1" y="1588770"/>
            <a:ext cx="9202130" cy="52692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0647" y="934709"/>
            <a:ext cx="3956620" cy="566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33CC"/>
                </a:solidFill>
                <a:latin typeface="+mn-lt"/>
              </a:rPr>
              <a:t>Highway Bridge on </a:t>
            </a:r>
          </a:p>
          <a:p>
            <a:r>
              <a:rPr lang="en-US" sz="2800" dirty="0" smtClean="0">
                <a:solidFill>
                  <a:srgbClr val="0033CC"/>
                </a:solidFill>
                <a:latin typeface="+mn-lt"/>
              </a:rPr>
              <a:t>On Drilled Shafts - Okay</a:t>
            </a:r>
            <a:endParaRPr lang="en-US" sz="28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81604" y="938085"/>
            <a:ext cx="4562396" cy="566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Railroad Bridge on</a:t>
            </a:r>
          </a:p>
          <a:p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Driven Pilings – 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Lost Segment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36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34" y="174596"/>
            <a:ext cx="8229600" cy="442252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>San </a:t>
            </a:r>
            <a:r>
              <a:rPr lang="en-US" sz="2800" dirty="0" err="1" smtClean="0"/>
              <a:t>Felipito</a:t>
            </a:r>
            <a:r>
              <a:rPr lang="en-US" sz="2800" dirty="0" smtClean="0"/>
              <a:t> Bridge, Mexico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7989"/>
            <a:ext cx="7800109" cy="653001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364224" y="2172614"/>
            <a:ext cx="241402" cy="0"/>
          </a:xfrm>
          <a:prstGeom prst="line">
            <a:avLst/>
          </a:prstGeom>
          <a:ln w="31750">
            <a:solidFill>
              <a:srgbClr val="4044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/>
        </p:nvSpPr>
        <p:spPr>
          <a:xfrm flipV="1">
            <a:off x="6437376" y="2018995"/>
            <a:ext cx="109728" cy="12435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0396" y="2348180"/>
            <a:ext cx="1162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silty sandy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33" y="113704"/>
            <a:ext cx="8229600" cy="442252"/>
          </a:xfrm>
        </p:spPr>
        <p:txBody>
          <a:bodyPr>
            <a:noAutofit/>
          </a:bodyPr>
          <a:lstStyle/>
          <a:p>
            <a:r>
              <a:rPr lang="en-US" sz="2800" dirty="0" smtClean="0"/>
              <a:t>San </a:t>
            </a:r>
            <a:r>
              <a:rPr lang="en-US" sz="2800" dirty="0" err="1" smtClean="0"/>
              <a:t>Felipito</a:t>
            </a:r>
            <a:r>
              <a:rPr lang="en-US" sz="2800" dirty="0" smtClean="0"/>
              <a:t> Bridge, Mexico</a:t>
            </a:r>
            <a:endParaRPr lang="en-US" sz="28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014651"/>
              </p:ext>
            </p:extLst>
          </p:nvPr>
        </p:nvGraphicFramePr>
        <p:xfrm>
          <a:off x="157362" y="894945"/>
          <a:ext cx="3033310" cy="579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64814760"/>
              </p:ext>
            </p:extLst>
          </p:nvPr>
        </p:nvGraphicFramePr>
        <p:xfrm>
          <a:off x="3011742" y="953311"/>
          <a:ext cx="2997922" cy="5778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3190587" y="5720628"/>
            <a:ext cx="120650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Gravelly Sand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167016" y="5951992"/>
            <a:ext cx="5905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405457" y="5915974"/>
            <a:ext cx="91440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Sand Mix</a:t>
            </a:r>
          </a:p>
        </p:txBody>
      </p:sp>
      <p:sp>
        <p:nvSpPr>
          <p:cNvPr id="9" name="TextBox 9"/>
          <p:cNvSpPr txBox="1"/>
          <p:nvPr/>
        </p:nvSpPr>
        <p:spPr>
          <a:xfrm rot="16200000">
            <a:off x="4734662" y="5949629"/>
            <a:ext cx="806219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 Mix</a:t>
            </a:r>
          </a:p>
        </p:txBody>
      </p:sp>
      <p:sp>
        <p:nvSpPr>
          <p:cNvPr id="10" name="TextBox 10"/>
          <p:cNvSpPr txBox="1"/>
          <p:nvPr/>
        </p:nvSpPr>
        <p:spPr>
          <a:xfrm rot="16200000">
            <a:off x="5184747" y="5956874"/>
            <a:ext cx="538163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Clay</a:t>
            </a:r>
          </a:p>
        </p:txBody>
      </p:sp>
      <p:sp>
        <p:nvSpPr>
          <p:cNvPr id="11" name="TextBox 11"/>
          <p:cNvSpPr txBox="1"/>
          <p:nvPr/>
        </p:nvSpPr>
        <p:spPr>
          <a:xfrm rot="16200000">
            <a:off x="5356654" y="5947497"/>
            <a:ext cx="758825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009878"/>
              </p:ext>
            </p:extLst>
          </p:nvPr>
        </p:nvGraphicFramePr>
        <p:xfrm>
          <a:off x="5918281" y="882269"/>
          <a:ext cx="2910898" cy="5777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020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6" y="124550"/>
            <a:ext cx="8602133" cy="44225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San </a:t>
            </a:r>
            <a:r>
              <a:rPr lang="en-US" sz="2400" dirty="0" err="1" smtClean="0">
                <a:solidFill>
                  <a:srgbClr val="7030A0"/>
                </a:solidFill>
              </a:rPr>
              <a:t>Felipito</a:t>
            </a:r>
            <a:r>
              <a:rPr lang="en-US" sz="2400" dirty="0" smtClean="0">
                <a:solidFill>
                  <a:srgbClr val="7030A0"/>
                </a:solidFill>
              </a:rPr>
              <a:t> 2010 </a:t>
            </a:r>
            <a:r>
              <a:rPr lang="en-US" sz="2400" dirty="0" err="1" smtClean="0">
                <a:solidFill>
                  <a:srgbClr val="7030A0"/>
                </a:solidFill>
              </a:rPr>
              <a:t>EQ</a:t>
            </a:r>
            <a:r>
              <a:rPr lang="en-US" sz="2400" dirty="0" smtClean="0">
                <a:solidFill>
                  <a:srgbClr val="7030A0"/>
                </a:solidFill>
              </a:rPr>
              <a:t> (Turner et al 2014, 2016) M = 7.2; PGA = 0.27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345676"/>
            <a:ext cx="7890933" cy="6640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1940" y="1845550"/>
            <a:ext cx="26797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Safety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 = CRR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/CSR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98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66" y="201811"/>
            <a:ext cx="8229600" cy="44225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San </a:t>
            </a:r>
            <a:r>
              <a:rPr lang="en-US" sz="2800" dirty="0" err="1" smtClean="0">
                <a:solidFill>
                  <a:srgbClr val="7030A0"/>
                </a:solidFill>
              </a:rPr>
              <a:t>Felipito</a:t>
            </a:r>
            <a:r>
              <a:rPr lang="en-US" sz="2800" dirty="0" smtClean="0">
                <a:solidFill>
                  <a:srgbClr val="7030A0"/>
                </a:solidFill>
              </a:rPr>
              <a:t> Liquefaction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976"/>
            <a:ext cx="7789591" cy="636802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2097" y="1858946"/>
            <a:ext cx="6744118" cy="3949001"/>
            <a:chOff x="782097" y="1858946"/>
            <a:chExt cx="6744118" cy="3949001"/>
          </a:xfrm>
        </p:grpSpPr>
        <p:sp>
          <p:nvSpPr>
            <p:cNvPr id="6" name="Rectangle 5"/>
            <p:cNvSpPr/>
            <p:nvPr/>
          </p:nvSpPr>
          <p:spPr>
            <a:xfrm>
              <a:off x="783771" y="1858946"/>
              <a:ext cx="6742444" cy="190918"/>
            </a:xfrm>
            <a:prstGeom prst="rect">
              <a:avLst/>
            </a:prstGeom>
            <a:solidFill>
              <a:srgbClr val="FFFF00">
                <a:alpha val="21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5494" y="2262555"/>
              <a:ext cx="6700576" cy="832338"/>
            </a:xfrm>
            <a:prstGeom prst="rect">
              <a:avLst/>
            </a:prstGeom>
            <a:solidFill>
              <a:srgbClr val="FFFF00">
                <a:alpha val="21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17266" y="3480080"/>
              <a:ext cx="6700576" cy="8323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7266" y="4682820"/>
              <a:ext cx="6700576" cy="216038"/>
            </a:xfrm>
            <a:prstGeom prst="rect">
              <a:avLst/>
            </a:prstGeom>
            <a:solidFill>
              <a:srgbClr val="FFFF00">
                <a:alpha val="21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90470" y="5352423"/>
              <a:ext cx="6685504" cy="18421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2097" y="5635452"/>
              <a:ext cx="6683829" cy="17249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58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Left Arrow 11"/>
          <p:cNvSpPr/>
          <p:nvPr/>
        </p:nvSpPr>
        <p:spPr>
          <a:xfrm>
            <a:off x="7626699" y="1858945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7634829" y="2564005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641241" y="3771482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7642915" y="4682820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7623922" y="5357734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7635071" y="5645501"/>
            <a:ext cx="341644" cy="1708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6216" y="713434"/>
            <a:ext cx="1388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Identified 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Contractive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976715" y="1693147"/>
            <a:ext cx="0" cy="4082982"/>
          </a:xfrm>
          <a:prstGeom prst="straightConnector1">
            <a:avLst/>
          </a:prstGeom>
          <a:ln w="476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25400" y="5965373"/>
            <a:ext cx="26797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 =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CRR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CSR</a:t>
            </a:r>
            <a:r>
              <a:rPr kumimoji="0" lang="en-US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809" y="228790"/>
            <a:ext cx="8239167" cy="5175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Marina District, San Francisco CA (Loma </a:t>
            </a:r>
            <a:r>
              <a:rPr lang="en-US" sz="2800" dirty="0" err="1" smtClean="0">
                <a:solidFill>
                  <a:srgbClr val="7030A0"/>
                </a:solidFill>
                <a:latin typeface="+mn-lt"/>
              </a:rPr>
              <a:t>Prieta</a:t>
            </a:r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+mn-lt"/>
              </a:rPr>
              <a:t>EQ</a:t>
            </a:r>
            <a:r>
              <a:rPr lang="en-US" sz="2800" dirty="0" smtClean="0">
                <a:solidFill>
                  <a:srgbClr val="7030A0"/>
                </a:solidFill>
                <a:latin typeface="+mn-lt"/>
              </a:rPr>
              <a:t> 1989) </a:t>
            </a:r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(Zhang, et al. </a:t>
            </a:r>
            <a:r>
              <a:rPr lang="en-US" sz="2800" dirty="0" err="1" smtClean="0">
                <a:solidFill>
                  <a:srgbClr val="A6409F"/>
                </a:solidFill>
                <a:latin typeface="+mn-lt"/>
              </a:rPr>
              <a:t>CGJ</a:t>
            </a:r>
            <a:r>
              <a:rPr lang="en-US" sz="2800" dirty="0" smtClean="0">
                <a:solidFill>
                  <a:srgbClr val="A6409F"/>
                </a:solidFill>
                <a:latin typeface="+mn-lt"/>
              </a:rPr>
              <a:t> 2002):  M=7.0 and PGA = 0.20</a:t>
            </a:r>
            <a:endParaRPr lang="en-US" sz="2800" dirty="0">
              <a:solidFill>
                <a:srgbClr val="A6409F"/>
              </a:solidFill>
              <a:latin typeface="+mn-lt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009411"/>
              </p:ext>
            </p:extLst>
          </p:nvPr>
        </p:nvGraphicFramePr>
        <p:xfrm>
          <a:off x="0" y="965200"/>
          <a:ext cx="2113472" cy="579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937291"/>
              </p:ext>
            </p:extLst>
          </p:nvPr>
        </p:nvGraphicFramePr>
        <p:xfrm>
          <a:off x="2004647" y="965200"/>
          <a:ext cx="2145323" cy="5791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2009391" y="5781289"/>
            <a:ext cx="965329" cy="2616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Gravelly Sand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453745" y="5954567"/>
            <a:ext cx="582613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2663115" y="5916647"/>
            <a:ext cx="895350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Sand Mix</a:t>
            </a:r>
          </a:p>
        </p:txBody>
      </p:sp>
      <p:sp>
        <p:nvSpPr>
          <p:cNvPr id="9" name="TextBox 9"/>
          <p:cNvSpPr txBox="1"/>
          <p:nvPr/>
        </p:nvSpPr>
        <p:spPr>
          <a:xfrm rot="16200000">
            <a:off x="2967555" y="5951333"/>
            <a:ext cx="763588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 Mix</a:t>
            </a:r>
          </a:p>
        </p:txBody>
      </p:sp>
      <p:sp>
        <p:nvSpPr>
          <p:cNvPr id="10" name="TextBox 10"/>
          <p:cNvSpPr txBox="1"/>
          <p:nvPr/>
        </p:nvSpPr>
        <p:spPr>
          <a:xfrm rot="16200000">
            <a:off x="3390250" y="5726147"/>
            <a:ext cx="530225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</a:t>
            </a:r>
          </a:p>
        </p:txBody>
      </p:sp>
      <p:sp>
        <p:nvSpPr>
          <p:cNvPr id="11" name="TextBox 11"/>
          <p:cNvSpPr txBox="1"/>
          <p:nvPr/>
        </p:nvSpPr>
        <p:spPr>
          <a:xfrm rot="16200000">
            <a:off x="3515513" y="5973976"/>
            <a:ext cx="747713" cy="3111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059530"/>
              </p:ext>
            </p:extLst>
          </p:nvPr>
        </p:nvGraphicFramePr>
        <p:xfrm>
          <a:off x="4075097" y="1024467"/>
          <a:ext cx="2144634" cy="56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451949"/>
              </p:ext>
            </p:extLst>
          </p:nvPr>
        </p:nvGraphicFramePr>
        <p:xfrm>
          <a:off x="5801339" y="846667"/>
          <a:ext cx="3073534" cy="589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/>
          <p:cNvSpPr/>
          <p:nvPr/>
        </p:nvSpPr>
        <p:spPr>
          <a:xfrm>
            <a:off x="580390" y="2704115"/>
            <a:ext cx="8055610" cy="764558"/>
          </a:xfrm>
          <a:prstGeom prst="rect">
            <a:avLst/>
          </a:prstGeom>
          <a:solidFill>
            <a:srgbClr val="FFFF00">
              <a:alpha val="25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390" y="3858079"/>
            <a:ext cx="8055610" cy="617411"/>
          </a:xfrm>
          <a:prstGeom prst="rect">
            <a:avLst/>
          </a:prstGeom>
          <a:solidFill>
            <a:srgbClr val="FFFF00">
              <a:alpha val="24000"/>
            </a:srgbClr>
          </a:solidFill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8196" y="2835921"/>
            <a:ext cx="908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Layer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8196" y="3961011"/>
            <a:ext cx="908518" cy="541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Layer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088048" y="4844862"/>
            <a:ext cx="0" cy="4255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17734" y="5291983"/>
            <a:ext cx="113428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CSL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1079" y="2212382"/>
            <a:ext cx="54034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YSR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MULTBARS">
  <a:themeElements>
    <a:clrScheme name="">
      <a:dk1>
        <a:srgbClr val="000000"/>
      </a:dk1>
      <a:lt1>
        <a:srgbClr val="003366"/>
      </a:lt1>
      <a:dk2>
        <a:srgbClr val="000000"/>
      </a:dk2>
      <a:lt2>
        <a:srgbClr val="000000"/>
      </a:lt2>
      <a:accent1>
        <a:srgbClr val="FC0128"/>
      </a:accent1>
      <a:accent2>
        <a:srgbClr val="114FFB"/>
      </a:accent2>
      <a:accent3>
        <a:srgbClr val="AAADB8"/>
      </a:accent3>
      <a:accent4>
        <a:srgbClr val="000000"/>
      </a:accent4>
      <a:accent5>
        <a:srgbClr val="FDAAAC"/>
      </a:accent5>
      <a:accent6>
        <a:srgbClr val="0E47E3"/>
      </a:accent6>
      <a:hlink>
        <a:srgbClr val="CECECE"/>
      </a:hlink>
      <a:folHlink>
        <a:srgbClr val="8CF4EA"/>
      </a:folHlink>
    </a:clrScheme>
    <a:fontScheme name="MULTBAR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LTBA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LTBA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LTBA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1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9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0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3732</TotalTime>
  <Words>4302</Words>
  <Application>Microsoft Office PowerPoint</Application>
  <PresentationFormat>On-screen Show (4:3)</PresentationFormat>
  <Paragraphs>1015</Paragraphs>
  <Slides>111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80" baseType="lpstr">
      <vt:lpstr>맑은 고딕</vt:lpstr>
      <vt:lpstr>Arial</vt:lpstr>
      <vt:lpstr>Arial Unicode MS</vt:lpstr>
      <vt:lpstr>Batang</vt:lpstr>
      <vt:lpstr>Calibri</vt:lpstr>
      <vt:lpstr>Calibri Light</vt:lpstr>
      <vt:lpstr>Comic Sans MS</vt:lpstr>
      <vt:lpstr>Symbol</vt:lpstr>
      <vt:lpstr>Tahoma</vt:lpstr>
      <vt:lpstr>Times New Roman</vt:lpstr>
      <vt:lpstr>Verdana</vt:lpstr>
      <vt:lpstr>Wingdings</vt:lpstr>
      <vt:lpstr>Office Theme</vt:lpstr>
      <vt:lpstr>17_Office Theme</vt:lpstr>
      <vt:lpstr>14_Office Theme</vt:lpstr>
      <vt:lpstr>1_Default Design</vt:lpstr>
      <vt:lpstr>4_Default Design</vt:lpstr>
      <vt:lpstr>2_Office Theme</vt:lpstr>
      <vt:lpstr>15_Office Theme</vt:lpstr>
      <vt:lpstr>3_Office Theme</vt:lpstr>
      <vt:lpstr>2_Default Design</vt:lpstr>
      <vt:lpstr>4_Office Theme</vt:lpstr>
      <vt:lpstr>5_Default Design</vt:lpstr>
      <vt:lpstr>6_Default Design</vt:lpstr>
      <vt:lpstr>7_Default Design</vt:lpstr>
      <vt:lpstr>8_Default Design</vt:lpstr>
      <vt:lpstr>9_Default Design</vt:lpstr>
      <vt:lpstr>5_Office Theme</vt:lpstr>
      <vt:lpstr>6_Office Theme</vt:lpstr>
      <vt:lpstr>10_Default Design</vt:lpstr>
      <vt:lpstr>11_Default Design</vt:lpstr>
      <vt:lpstr>12_Default Design</vt:lpstr>
      <vt:lpstr>8_Office Theme</vt:lpstr>
      <vt:lpstr>16_Office Theme</vt:lpstr>
      <vt:lpstr>1_Office Theme</vt:lpstr>
      <vt:lpstr>Default Design</vt:lpstr>
      <vt:lpstr>10_Office Theme</vt:lpstr>
      <vt:lpstr>14_Default Design</vt:lpstr>
      <vt:lpstr>7_Office Theme</vt:lpstr>
      <vt:lpstr>MULTBARS</vt:lpstr>
      <vt:lpstr>18_Office Theme</vt:lpstr>
      <vt:lpstr>9_Office Theme</vt:lpstr>
      <vt:lpstr>11_Office Theme</vt:lpstr>
      <vt:lpstr>12_Office Theme</vt:lpstr>
      <vt:lpstr>13_Office Theme</vt:lpstr>
      <vt:lpstr>21_Office Theme</vt:lpstr>
      <vt:lpstr>22_Office Theme</vt:lpstr>
      <vt:lpstr>24_Office Theme</vt:lpstr>
      <vt:lpstr>25_Office Theme</vt:lpstr>
      <vt:lpstr>26_Office Theme</vt:lpstr>
      <vt:lpstr>27_Office Theme</vt:lpstr>
      <vt:lpstr>28_Office Theme</vt:lpstr>
      <vt:lpstr>32_Office Theme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33_Office Theme</vt:lpstr>
      <vt:lpstr>35_Office Theme</vt:lpstr>
      <vt:lpstr>21_Default Design</vt:lpstr>
      <vt:lpstr>20_Office Theme</vt:lpstr>
      <vt:lpstr>19_Office Theme</vt:lpstr>
      <vt:lpstr>23_Office Theme</vt:lpstr>
      <vt:lpstr>29_Office Theme</vt:lpstr>
      <vt:lpstr>3_Default Design</vt:lpstr>
      <vt:lpstr>30_Office Theme</vt:lpstr>
      <vt:lpstr>Equation</vt:lpstr>
      <vt:lpstr>Stress History of Soils from  Cone Penetration Tests </vt:lpstr>
      <vt:lpstr>Manuel Rocha (1913-1981)</vt:lpstr>
      <vt:lpstr>PowerPoint Presentation</vt:lpstr>
      <vt:lpstr>Effective Yield Stress or Preconsolidation Stress</vt:lpstr>
      <vt:lpstr>Importance of Yield Stress and YSR = sp’/svo’</vt:lpstr>
      <vt:lpstr>Cavity Expansion-Critical State Model for CPTu-OCR</vt:lpstr>
      <vt:lpstr>SCE-CSSM Analytical Solution</vt:lpstr>
      <vt:lpstr>PowerPoint Presentation</vt:lpstr>
      <vt:lpstr>PowerPoint Presentation</vt:lpstr>
      <vt:lpstr>PowerPoint Presentation</vt:lpstr>
      <vt:lpstr>Rigidity Index, IR – Hartford Connecticut</vt:lpstr>
      <vt:lpstr>PowerPoint Presentation</vt:lpstr>
      <vt:lpstr>SCE-CSSM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Troll East, North Sea</vt:lpstr>
      <vt:lpstr>PowerPoint Presentation</vt:lpstr>
      <vt:lpstr>PowerPoint Presentation</vt:lpstr>
      <vt:lpstr>Port of Anchorage, Alaska</vt:lpstr>
      <vt:lpstr>Anchorage Piezocone Sounding</vt:lpstr>
      <vt:lpstr>Yield Stress Profile - Port of Anchorage </vt:lpstr>
      <vt:lpstr>PowerPoint Presentation</vt:lpstr>
      <vt:lpstr>Evaluating Yield Stresses in Sands by CPT</vt:lpstr>
      <vt:lpstr>Calibration Chamber Testing</vt:lpstr>
      <vt:lpstr>CPT Chamber Test Series on Sands</vt:lpstr>
      <vt:lpstr>PowerPoint Presentation</vt:lpstr>
      <vt:lpstr>CPT Methodology for Ko and OCR in sands</vt:lpstr>
      <vt:lpstr>PowerPoint Presentation</vt:lpstr>
      <vt:lpstr>CPT Methodology in Clean Quartz Sands</vt:lpstr>
      <vt:lpstr>CPT Methodology in Clean Quartz Sands</vt:lpstr>
      <vt:lpstr>CPT methodology for all soil types</vt:lpstr>
      <vt:lpstr>Effective Yield Stress of Soils from CPT</vt:lpstr>
      <vt:lpstr>9-Zone Soil Behavioral Type Charts for CPT (Robertson 1990, 1991)</vt:lpstr>
      <vt:lpstr>Soil Behavioral Type by CPT</vt:lpstr>
      <vt:lpstr>PowerPoint Presentation</vt:lpstr>
      <vt:lpstr>Burswood clay test site, Perth, Australia</vt:lpstr>
      <vt:lpstr>Preconsolidation Stress from CPT qnet and Ic</vt:lpstr>
      <vt:lpstr>National Geotechnical Experimentation Site  Piedmont Residual fine sandy Silts, Opelika, Alabama</vt:lpstr>
      <vt:lpstr>Preconsolidation Stress from CPT qnet and Ic</vt:lpstr>
      <vt:lpstr>Blessington Sand Site University of College Dublin (UCD)</vt:lpstr>
      <vt:lpstr>PowerPoint Presentation</vt:lpstr>
      <vt:lpstr>PowerPoint Presentation</vt:lpstr>
      <vt:lpstr>PowerPoint Presentation</vt:lpstr>
      <vt:lpstr>PowerPoint Presentation</vt:lpstr>
      <vt:lpstr>Golden Ears Bridge, British Columbia (Niazi et al. 2012)</vt:lpstr>
      <vt:lpstr>PowerPoint Presentation</vt:lpstr>
      <vt:lpstr>PowerPoint Presentation</vt:lpstr>
      <vt:lpstr>CPT sp’ Method Applicable to “Hourglass Sands” and “Vanilla” Clays</vt:lpstr>
      <vt:lpstr>What about “Chocolate” Clays ? </vt:lpstr>
      <vt:lpstr>Profiling Yield Stress in Clays by CPT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Parameter for Sands from CPT  (Been et al 1987, Jefferies &amp; Been 2005, 2016)</vt:lpstr>
      <vt:lpstr>State Parameter for Sands from CPT  (Been et al 1987, Jefferies &amp; Been 2005, 2016)</vt:lpstr>
      <vt:lpstr>Modified State Parameter for Tailings from CPT  (Been et al 2012, Jefferies &amp; Been 2016)</vt:lpstr>
      <vt:lpstr>PowerPoint Presentation</vt:lpstr>
      <vt:lpstr>Adjustment for Sand Fines Content</vt:lpstr>
      <vt:lpstr>CPT SBT Liquefaction Susceptibility</vt:lpstr>
      <vt:lpstr>PowerPoint Presentation</vt:lpstr>
      <vt:lpstr>Gold Tailings, Western USA (Been et al. 2012)</vt:lpstr>
      <vt:lpstr>PowerPoint Presentation</vt:lpstr>
      <vt:lpstr>PowerPoint Presentation</vt:lpstr>
      <vt:lpstr>PowerPoint Presentation</vt:lpstr>
      <vt:lpstr>PowerPoint Presentation</vt:lpstr>
      <vt:lpstr>Gold Tailings, Western USA (Been et al. 2012)</vt:lpstr>
      <vt:lpstr>PowerPoint Presentation</vt:lpstr>
      <vt:lpstr>PowerPoint Presentation</vt:lpstr>
      <vt:lpstr>Sands Head, Fraser River Delta, BC</vt:lpstr>
      <vt:lpstr>Sands Head, Fraser River Delta, BC</vt:lpstr>
      <vt:lpstr>Kingston Flyash Failure, Tennessee (22 Dec 2008)</vt:lpstr>
      <vt:lpstr>Kingston Flyash Failure, Tennessee (Robertson 2010)</vt:lpstr>
      <vt:lpstr>PowerPoint Presentation</vt:lpstr>
      <vt:lpstr>Neves Corvo Tailings, Portugal</vt:lpstr>
      <vt:lpstr> CPT-001 Neves Corvo Tailings, Portugal   Flow Liquefaction Screening Evaluation (Been et al 2002) </vt:lpstr>
      <vt:lpstr> CPT Evaluation of Cyclic Soil Liquefaction</vt:lpstr>
      <vt:lpstr>Cyclic Liquefaction Evaluation by CPT</vt:lpstr>
      <vt:lpstr>Simplified Cyclic Stress-Based Procedures</vt:lpstr>
      <vt:lpstr>Cyclic Liquefaction Evaluation by CPT</vt:lpstr>
      <vt:lpstr>Evaluate Soil Liquefaction by CPT</vt:lpstr>
      <vt:lpstr>Cyclic Liquefaction Evaluation by CPT</vt:lpstr>
      <vt:lpstr>Liquefaction Evaluation of Sands by CPT</vt:lpstr>
      <vt:lpstr>San Felipito Bridges Baja, Mexico  PGA = 0.27 g</vt:lpstr>
      <vt:lpstr>San Felipito Bridges, Mexico (Turner et al. 2014) </vt:lpstr>
      <vt:lpstr>San Felipito Bridge, Mexico</vt:lpstr>
      <vt:lpstr>San Felipito Bridge, Mexico</vt:lpstr>
      <vt:lpstr>San Felipito 2010 EQ (Turner et al 2014, 2016) M = 7.2; PGA = 0.27</vt:lpstr>
      <vt:lpstr>San Felipito Liquefaction</vt:lpstr>
      <vt:lpstr>Marina District, San Francisco CA (Loma Prieta EQ 1989) (Zhang, et al. CGJ 2002):  M=7.0 and PGA = 0.20</vt:lpstr>
      <vt:lpstr>Moss Landing, CA: Mw=7.0; PGA = 0.25 g</vt:lpstr>
      <vt:lpstr>Cyclic Liquefaction – 4 EQs in NZ (2010-2011)</vt:lpstr>
      <vt:lpstr>PowerPoint Presentation</vt:lpstr>
      <vt:lpstr>Site 19, Brighton, Christchurch 2011 Earthquake   Liquefaction Case (Green et al 2014) </vt:lpstr>
      <vt:lpstr>PowerPoint Presentation</vt:lpstr>
      <vt:lpstr>Walker Paleoliquefaction Site, Marked Tree    New Madrid Seismic Zone (Liao &amp; Mayne 2010;  Tuttle 1999):  Mw = 7.6 and PGA = 0.19 g</vt:lpstr>
      <vt:lpstr>Marked Tree, Arkansas (NMSZ):  GWT 2 to 5 m</vt:lpstr>
      <vt:lpstr>Lesson:  Yield stress of soils from CPT</vt:lpstr>
      <vt:lpstr>Lesson:  Yield stress of soils from CPT</vt:lpstr>
      <vt:lpstr>PowerPoint Presentation</vt:lpstr>
      <vt:lpstr>PowerPoint Presentation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5 - Stress History from CPT</dc:title>
  <dc:creator>anonymous</dc:creator>
  <cp:lastModifiedBy>Mayne, Paul W</cp:lastModifiedBy>
  <cp:revision>161</cp:revision>
  <dcterms:created xsi:type="dcterms:W3CDTF">2017-07-24T14:48:02Z</dcterms:created>
  <dcterms:modified xsi:type="dcterms:W3CDTF">2018-04-12T11:18:39Z</dcterms:modified>
</cp:coreProperties>
</file>